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0" r:id="rId4"/>
    <p:sldId id="259" r:id="rId5"/>
    <p:sldId id="258" r:id="rId6"/>
    <p:sldId id="266" r:id="rId7"/>
    <p:sldId id="268" r:id="rId8"/>
    <p:sldId id="267" r:id="rId9"/>
    <p:sldId id="261" r:id="rId10"/>
    <p:sldId id="269" r:id="rId11"/>
    <p:sldId id="270" r:id="rId12"/>
    <p:sldId id="262" r:id="rId13"/>
    <p:sldId id="263" r:id="rId14"/>
    <p:sldId id="264" r:id="rId15"/>
    <p:sldId id="265"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463" autoAdjust="0"/>
  </p:normalViewPr>
  <p:slideViewPr>
    <p:cSldViewPr snapToGrid="0">
      <p:cViewPr varScale="1">
        <p:scale>
          <a:sx n="89" d="100"/>
          <a:sy n="89" d="100"/>
        </p:scale>
        <p:origin x="13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27F6C9-A0B4-4CD6-9DB8-7EE172FB6E67}"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zh-CN" altLang="en-US"/>
        </a:p>
      </dgm:t>
    </dgm:pt>
    <dgm:pt modelId="{C6942E92-7DE2-4750-85F6-6539E7031310}">
      <dgm:prSet phldrT="[文本]"/>
      <dgm:spPr/>
      <dgm:t>
        <a:bodyPr/>
        <a:lstStyle/>
        <a:p>
          <a:r>
            <a:rPr lang="zh-CN" altLang="en-US" dirty="0"/>
            <a:t>机器学习遗忘方法</a:t>
          </a:r>
        </a:p>
      </dgm:t>
    </dgm:pt>
    <dgm:pt modelId="{983F9BF9-FA23-438F-A089-59D9539B5D97}" type="parTrans" cxnId="{CD1B105D-8706-4F5E-BE2B-669BEBFF1694}">
      <dgm:prSet/>
      <dgm:spPr/>
      <dgm:t>
        <a:bodyPr/>
        <a:lstStyle/>
        <a:p>
          <a:endParaRPr lang="zh-CN" altLang="en-US"/>
        </a:p>
      </dgm:t>
    </dgm:pt>
    <dgm:pt modelId="{5D61059A-9AF0-4A3A-BFD6-871B3160BF60}" type="sibTrans" cxnId="{CD1B105D-8706-4F5E-BE2B-669BEBFF1694}">
      <dgm:prSet/>
      <dgm:spPr/>
      <dgm:t>
        <a:bodyPr/>
        <a:lstStyle/>
        <a:p>
          <a:endParaRPr lang="zh-CN" altLang="en-US"/>
        </a:p>
      </dgm:t>
    </dgm:pt>
    <dgm:pt modelId="{381D1463-6953-49E9-B7BD-CC5F0AC0D6F6}">
      <dgm:prSet phldrT="[文本]"/>
      <dgm:spPr/>
      <dgm:t>
        <a:bodyPr/>
        <a:lstStyle/>
        <a:p>
          <a:r>
            <a:rPr lang="en-US" altLang="zh-CN" dirty="0"/>
            <a:t>K-means</a:t>
          </a:r>
          <a:endParaRPr lang="zh-CN" altLang="en-US" dirty="0"/>
        </a:p>
      </dgm:t>
    </dgm:pt>
    <dgm:pt modelId="{2B0E04E7-2219-4FC9-A621-C1723D3F8618}" type="parTrans" cxnId="{BC923522-30C0-4BA0-9154-7AC1637452A1}">
      <dgm:prSet/>
      <dgm:spPr/>
      <dgm:t>
        <a:bodyPr/>
        <a:lstStyle/>
        <a:p>
          <a:endParaRPr lang="zh-CN" altLang="en-US"/>
        </a:p>
      </dgm:t>
    </dgm:pt>
    <dgm:pt modelId="{8EEAE052-5538-48DC-AADB-C5ACEA8A61ED}" type="sibTrans" cxnId="{BC923522-30C0-4BA0-9154-7AC1637452A1}">
      <dgm:prSet/>
      <dgm:spPr/>
      <dgm:t>
        <a:bodyPr/>
        <a:lstStyle/>
        <a:p>
          <a:endParaRPr lang="zh-CN" altLang="en-US"/>
        </a:p>
      </dgm:t>
    </dgm:pt>
    <dgm:pt modelId="{C28BB895-273A-4963-ADE5-263B561B01EB}">
      <dgm:prSet phldrT="[文本]"/>
      <dgm:spPr/>
      <dgm:t>
        <a:bodyPr/>
        <a:lstStyle/>
        <a:p>
          <a:r>
            <a:rPr lang="zh-CN" altLang="en-US" dirty="0"/>
            <a:t>神经网络相关</a:t>
          </a:r>
        </a:p>
      </dgm:t>
    </dgm:pt>
    <dgm:pt modelId="{573C1471-8E35-4E24-8B33-00A73CF0219D}" type="parTrans" cxnId="{AFFBB9EC-F65D-4411-996C-C73FFAA5AB99}">
      <dgm:prSet/>
      <dgm:spPr/>
      <dgm:t>
        <a:bodyPr/>
        <a:lstStyle/>
        <a:p>
          <a:endParaRPr lang="zh-CN" altLang="en-US"/>
        </a:p>
      </dgm:t>
    </dgm:pt>
    <dgm:pt modelId="{1958A8EC-36D6-4B4D-A0B2-0225ED69D97C}" type="sibTrans" cxnId="{AFFBB9EC-F65D-4411-996C-C73FFAA5AB99}">
      <dgm:prSet/>
      <dgm:spPr/>
      <dgm:t>
        <a:bodyPr/>
        <a:lstStyle/>
        <a:p>
          <a:endParaRPr lang="zh-CN" altLang="en-US"/>
        </a:p>
      </dgm:t>
    </dgm:pt>
    <dgm:pt modelId="{CE0B774F-D0AD-42BC-B69F-F7EEEE9F0192}">
      <dgm:prSet phldrT="[文本]"/>
      <dgm:spPr/>
      <dgm:t>
        <a:bodyPr/>
        <a:lstStyle/>
        <a:p>
          <a:r>
            <a:rPr lang="zh-CN" altLang="en-US" dirty="0"/>
            <a:t>增加噪音微调</a:t>
          </a:r>
        </a:p>
      </dgm:t>
    </dgm:pt>
    <dgm:pt modelId="{60DF923E-F41C-4CD8-AC9E-E95215F59F18}" type="parTrans" cxnId="{DEC97CDE-E0B6-4635-ABB0-BC74E65A143B}">
      <dgm:prSet/>
      <dgm:spPr/>
      <dgm:t>
        <a:bodyPr/>
        <a:lstStyle/>
        <a:p>
          <a:endParaRPr lang="zh-CN" altLang="en-US"/>
        </a:p>
      </dgm:t>
    </dgm:pt>
    <dgm:pt modelId="{0DAFFBBD-3DFB-4624-BD62-D84D93E31179}" type="sibTrans" cxnId="{DEC97CDE-E0B6-4635-ABB0-BC74E65A143B}">
      <dgm:prSet/>
      <dgm:spPr/>
      <dgm:t>
        <a:bodyPr/>
        <a:lstStyle/>
        <a:p>
          <a:endParaRPr lang="zh-CN" altLang="en-US"/>
        </a:p>
      </dgm:t>
    </dgm:pt>
    <dgm:pt modelId="{1EE7B8A7-BDD8-45FD-B092-AF10C8F32DC5}">
      <dgm:prSet phldrT="[文本]"/>
      <dgm:spPr/>
      <dgm:t>
        <a:bodyPr/>
        <a:lstStyle/>
        <a:p>
          <a:r>
            <a:rPr lang="zh-CN" altLang="en-US" dirty="0"/>
            <a:t>网络分割</a:t>
          </a:r>
        </a:p>
      </dgm:t>
    </dgm:pt>
    <dgm:pt modelId="{393ACF8E-240E-4492-A58E-8BBB9CEF7C9F}" type="parTrans" cxnId="{83065871-A527-48E7-B60A-B8821E40B434}">
      <dgm:prSet/>
      <dgm:spPr/>
      <dgm:t>
        <a:bodyPr/>
        <a:lstStyle/>
        <a:p>
          <a:endParaRPr lang="zh-CN" altLang="en-US"/>
        </a:p>
      </dgm:t>
    </dgm:pt>
    <dgm:pt modelId="{4E76AE86-D768-45FF-BBDE-5A43DF713F7D}" type="sibTrans" cxnId="{83065871-A527-48E7-B60A-B8821E40B434}">
      <dgm:prSet/>
      <dgm:spPr/>
      <dgm:t>
        <a:bodyPr/>
        <a:lstStyle/>
        <a:p>
          <a:endParaRPr lang="zh-CN" altLang="en-US"/>
        </a:p>
      </dgm:t>
    </dgm:pt>
    <dgm:pt modelId="{AD60F0BF-5EDC-44AC-BD23-0E299EF7B146}">
      <dgm:prSet phldrT="[文本]"/>
      <dgm:spPr/>
      <dgm:t>
        <a:bodyPr/>
        <a:lstStyle/>
        <a:p>
          <a:r>
            <a:rPr lang="zh-CN" altLang="en-US" dirty="0"/>
            <a:t>输出变换</a:t>
          </a:r>
        </a:p>
      </dgm:t>
    </dgm:pt>
    <dgm:pt modelId="{593F35DD-B2CA-4423-A118-17EF28DC259C}" type="parTrans" cxnId="{8C06D6CC-979A-4675-B8FA-EBD9C23F3499}">
      <dgm:prSet/>
      <dgm:spPr/>
      <dgm:t>
        <a:bodyPr/>
        <a:lstStyle/>
        <a:p>
          <a:endParaRPr lang="zh-CN" altLang="en-US"/>
        </a:p>
      </dgm:t>
    </dgm:pt>
    <dgm:pt modelId="{257DD5AF-8B52-468F-9BB2-062DA72FD465}" type="sibTrans" cxnId="{8C06D6CC-979A-4675-B8FA-EBD9C23F3499}">
      <dgm:prSet/>
      <dgm:spPr/>
      <dgm:t>
        <a:bodyPr/>
        <a:lstStyle/>
        <a:p>
          <a:endParaRPr lang="zh-CN" altLang="en-US"/>
        </a:p>
      </dgm:t>
    </dgm:pt>
    <dgm:pt modelId="{7EBF14E2-08A1-4104-BCA2-DB58B635FD17}">
      <dgm:prSet phldrT="[文本]"/>
      <dgm:spPr/>
      <dgm:t>
        <a:bodyPr/>
        <a:lstStyle/>
        <a:p>
          <a:r>
            <a:rPr lang="zh-CN" altLang="en-US" dirty="0"/>
            <a:t>贝叶斯推断</a:t>
          </a:r>
        </a:p>
      </dgm:t>
    </dgm:pt>
    <dgm:pt modelId="{18C11506-3681-4812-B010-B6142AC8E031}" type="parTrans" cxnId="{660B0DD3-F442-4CD8-A3B7-30A2B10D1FF5}">
      <dgm:prSet/>
      <dgm:spPr/>
      <dgm:t>
        <a:bodyPr/>
        <a:lstStyle/>
        <a:p>
          <a:endParaRPr lang="zh-CN" altLang="en-US"/>
        </a:p>
      </dgm:t>
    </dgm:pt>
    <dgm:pt modelId="{535FB4AD-0C5D-480B-BCCD-2FEA2E15CB7C}" type="sibTrans" cxnId="{660B0DD3-F442-4CD8-A3B7-30A2B10D1FF5}">
      <dgm:prSet/>
      <dgm:spPr/>
      <dgm:t>
        <a:bodyPr/>
        <a:lstStyle/>
        <a:p>
          <a:endParaRPr lang="zh-CN" altLang="en-US"/>
        </a:p>
      </dgm:t>
    </dgm:pt>
    <dgm:pt modelId="{9D52843F-FAC7-412B-B55E-ED41610446A0}">
      <dgm:prSet phldrT="[文本]"/>
      <dgm:spPr/>
      <dgm:t>
        <a:bodyPr/>
        <a:lstStyle/>
        <a:p>
          <a:r>
            <a:rPr lang="zh-CN" altLang="en-US" dirty="0"/>
            <a:t>逻辑回归</a:t>
          </a:r>
        </a:p>
      </dgm:t>
    </dgm:pt>
    <dgm:pt modelId="{2632C254-E404-4004-A1AC-50F76E1A75DB}" type="parTrans" cxnId="{F7CED5E9-4993-4046-A84D-CAFEDF94D70A}">
      <dgm:prSet/>
      <dgm:spPr/>
      <dgm:t>
        <a:bodyPr/>
        <a:lstStyle/>
        <a:p>
          <a:endParaRPr lang="zh-CN" altLang="en-US"/>
        </a:p>
      </dgm:t>
    </dgm:pt>
    <dgm:pt modelId="{E70F5AA2-B04D-451E-8E5C-FB3637CD4EDA}" type="sibTrans" cxnId="{F7CED5E9-4993-4046-A84D-CAFEDF94D70A}">
      <dgm:prSet/>
      <dgm:spPr/>
      <dgm:t>
        <a:bodyPr/>
        <a:lstStyle/>
        <a:p>
          <a:endParaRPr lang="zh-CN" altLang="en-US"/>
        </a:p>
      </dgm:t>
    </dgm:pt>
    <dgm:pt modelId="{FECD9272-9C85-4E1E-A9B1-7AEE0CA16C6C}">
      <dgm:prSet phldrT="[文本]"/>
      <dgm:spPr/>
      <dgm:t>
        <a:bodyPr/>
        <a:lstStyle/>
        <a:p>
          <a:r>
            <a:rPr lang="zh-CN" altLang="en-US"/>
            <a:t>非神经网络相关</a:t>
          </a:r>
          <a:endParaRPr lang="zh-CN" altLang="en-US" dirty="0"/>
        </a:p>
      </dgm:t>
    </dgm:pt>
    <dgm:pt modelId="{BA15628E-BD4C-4123-9F9B-0282886F0662}" type="parTrans" cxnId="{70DEFD9C-A27E-4627-AB11-A89ED9008585}">
      <dgm:prSet/>
      <dgm:spPr/>
      <dgm:t>
        <a:bodyPr/>
        <a:lstStyle/>
        <a:p>
          <a:endParaRPr lang="zh-CN" altLang="en-US"/>
        </a:p>
      </dgm:t>
    </dgm:pt>
    <dgm:pt modelId="{5A3ACC91-B869-4227-9518-71E314EA81EF}" type="sibTrans" cxnId="{70DEFD9C-A27E-4627-AB11-A89ED9008585}">
      <dgm:prSet/>
      <dgm:spPr/>
      <dgm:t>
        <a:bodyPr/>
        <a:lstStyle/>
        <a:p>
          <a:endParaRPr lang="zh-CN" altLang="en-US"/>
        </a:p>
      </dgm:t>
    </dgm:pt>
    <dgm:pt modelId="{EFC5F481-9546-41D6-B596-6F75E7309EA7}">
      <dgm:prSet phldrT="[文本]"/>
      <dgm:spPr/>
      <dgm:t>
        <a:bodyPr/>
        <a:lstStyle/>
        <a:p>
          <a:r>
            <a:rPr lang="en-US" altLang="zh-CN" dirty="0"/>
            <a:t>…</a:t>
          </a:r>
          <a:endParaRPr lang="zh-CN" altLang="en-US" dirty="0"/>
        </a:p>
      </dgm:t>
    </dgm:pt>
    <dgm:pt modelId="{B7049704-839C-4EF8-B17F-47D0149BF830}" type="parTrans" cxnId="{A280D9B1-87E0-4C03-BA69-001B37A5DBDD}">
      <dgm:prSet/>
      <dgm:spPr/>
      <dgm:t>
        <a:bodyPr/>
        <a:lstStyle/>
        <a:p>
          <a:endParaRPr lang="zh-CN" altLang="en-US"/>
        </a:p>
      </dgm:t>
    </dgm:pt>
    <dgm:pt modelId="{BC032A85-9035-4B16-ADD0-23B970208C85}" type="sibTrans" cxnId="{A280D9B1-87E0-4C03-BA69-001B37A5DBDD}">
      <dgm:prSet/>
      <dgm:spPr/>
      <dgm:t>
        <a:bodyPr/>
        <a:lstStyle/>
        <a:p>
          <a:endParaRPr lang="zh-CN" altLang="en-US"/>
        </a:p>
      </dgm:t>
    </dgm:pt>
    <dgm:pt modelId="{AC0F9F46-4E6D-483C-96B4-DBC07666F983}" type="pres">
      <dgm:prSet presAssocID="{A727F6C9-A0B4-4CD6-9DB8-7EE172FB6E67}" presName="hierChild1" presStyleCnt="0">
        <dgm:presLayoutVars>
          <dgm:orgChart val="1"/>
          <dgm:chPref val="1"/>
          <dgm:dir/>
          <dgm:animOne val="branch"/>
          <dgm:animLvl val="lvl"/>
          <dgm:resizeHandles/>
        </dgm:presLayoutVars>
      </dgm:prSet>
      <dgm:spPr/>
    </dgm:pt>
    <dgm:pt modelId="{F87CF502-0F7A-463E-A323-858CC3CF561B}" type="pres">
      <dgm:prSet presAssocID="{C6942E92-7DE2-4750-85F6-6539E7031310}" presName="hierRoot1" presStyleCnt="0">
        <dgm:presLayoutVars>
          <dgm:hierBranch val="init"/>
        </dgm:presLayoutVars>
      </dgm:prSet>
      <dgm:spPr/>
    </dgm:pt>
    <dgm:pt modelId="{DA9AB51B-A495-4476-B744-318ABFB61887}" type="pres">
      <dgm:prSet presAssocID="{C6942E92-7DE2-4750-85F6-6539E7031310}" presName="rootComposite1" presStyleCnt="0"/>
      <dgm:spPr/>
    </dgm:pt>
    <dgm:pt modelId="{636F78F6-2CD3-4D6C-80D6-5D851F7E88B5}" type="pres">
      <dgm:prSet presAssocID="{C6942E92-7DE2-4750-85F6-6539E7031310}" presName="rootText1" presStyleLbl="node0" presStyleIdx="0" presStyleCnt="1">
        <dgm:presLayoutVars>
          <dgm:chPref val="3"/>
        </dgm:presLayoutVars>
      </dgm:prSet>
      <dgm:spPr/>
    </dgm:pt>
    <dgm:pt modelId="{ABFB4BEF-B9EC-46FE-9A72-7D1B61AFA430}" type="pres">
      <dgm:prSet presAssocID="{C6942E92-7DE2-4750-85F6-6539E7031310}" presName="rootConnector1" presStyleLbl="node1" presStyleIdx="0" presStyleCnt="0"/>
      <dgm:spPr/>
    </dgm:pt>
    <dgm:pt modelId="{EB645F8F-3CDD-40B1-87D2-538EBC202665}" type="pres">
      <dgm:prSet presAssocID="{C6942E92-7DE2-4750-85F6-6539E7031310}" presName="hierChild2" presStyleCnt="0"/>
      <dgm:spPr/>
    </dgm:pt>
    <dgm:pt modelId="{EB7CED99-D08F-4CD4-81E1-AE14552F6D15}" type="pres">
      <dgm:prSet presAssocID="{BA15628E-BD4C-4123-9F9B-0282886F0662}" presName="Name64" presStyleLbl="parChTrans1D2" presStyleIdx="0" presStyleCnt="2"/>
      <dgm:spPr/>
    </dgm:pt>
    <dgm:pt modelId="{AB013FC0-9B51-4D5C-9CFF-9037FBA4D3A5}" type="pres">
      <dgm:prSet presAssocID="{FECD9272-9C85-4E1E-A9B1-7AEE0CA16C6C}" presName="hierRoot2" presStyleCnt="0">
        <dgm:presLayoutVars>
          <dgm:hierBranch val="init"/>
        </dgm:presLayoutVars>
      </dgm:prSet>
      <dgm:spPr/>
    </dgm:pt>
    <dgm:pt modelId="{10A35F9F-6F58-4B14-A59C-018833300F00}" type="pres">
      <dgm:prSet presAssocID="{FECD9272-9C85-4E1E-A9B1-7AEE0CA16C6C}" presName="rootComposite" presStyleCnt="0"/>
      <dgm:spPr/>
    </dgm:pt>
    <dgm:pt modelId="{A6E459F9-A20B-4C30-9114-F40D1A9E9B33}" type="pres">
      <dgm:prSet presAssocID="{FECD9272-9C85-4E1E-A9B1-7AEE0CA16C6C}" presName="rootText" presStyleLbl="node2" presStyleIdx="0" presStyleCnt="2">
        <dgm:presLayoutVars>
          <dgm:chPref val="3"/>
        </dgm:presLayoutVars>
      </dgm:prSet>
      <dgm:spPr/>
    </dgm:pt>
    <dgm:pt modelId="{222E903D-B956-450B-A648-5182C7E48D7C}" type="pres">
      <dgm:prSet presAssocID="{FECD9272-9C85-4E1E-A9B1-7AEE0CA16C6C}" presName="rootConnector" presStyleLbl="node2" presStyleIdx="0" presStyleCnt="2"/>
      <dgm:spPr/>
    </dgm:pt>
    <dgm:pt modelId="{8110575B-A616-4F81-9169-37FB044399B1}" type="pres">
      <dgm:prSet presAssocID="{FECD9272-9C85-4E1E-A9B1-7AEE0CA16C6C}" presName="hierChild4" presStyleCnt="0"/>
      <dgm:spPr/>
    </dgm:pt>
    <dgm:pt modelId="{3363F22C-3B70-4CE3-9E8B-235F0252FCAD}" type="pres">
      <dgm:prSet presAssocID="{2B0E04E7-2219-4FC9-A621-C1723D3F8618}" presName="Name64" presStyleLbl="parChTrans1D3" presStyleIdx="0" presStyleCnt="7"/>
      <dgm:spPr/>
    </dgm:pt>
    <dgm:pt modelId="{2071A81D-F36B-4A23-9FFC-DA8FB29E77ED}" type="pres">
      <dgm:prSet presAssocID="{381D1463-6953-49E9-B7BD-CC5F0AC0D6F6}" presName="hierRoot2" presStyleCnt="0">
        <dgm:presLayoutVars>
          <dgm:hierBranch val="init"/>
        </dgm:presLayoutVars>
      </dgm:prSet>
      <dgm:spPr/>
    </dgm:pt>
    <dgm:pt modelId="{A3B7AB60-FF2C-4C91-AF43-75C7022D2BCA}" type="pres">
      <dgm:prSet presAssocID="{381D1463-6953-49E9-B7BD-CC5F0AC0D6F6}" presName="rootComposite" presStyleCnt="0"/>
      <dgm:spPr/>
    </dgm:pt>
    <dgm:pt modelId="{5D106864-81EA-44A2-8195-4D57FB84900F}" type="pres">
      <dgm:prSet presAssocID="{381D1463-6953-49E9-B7BD-CC5F0AC0D6F6}" presName="rootText" presStyleLbl="node3" presStyleIdx="0" presStyleCnt="7">
        <dgm:presLayoutVars>
          <dgm:chPref val="3"/>
        </dgm:presLayoutVars>
      </dgm:prSet>
      <dgm:spPr/>
    </dgm:pt>
    <dgm:pt modelId="{FD381121-2427-4383-929F-F4E9ACA270FF}" type="pres">
      <dgm:prSet presAssocID="{381D1463-6953-49E9-B7BD-CC5F0AC0D6F6}" presName="rootConnector" presStyleLbl="node3" presStyleIdx="0" presStyleCnt="7"/>
      <dgm:spPr/>
    </dgm:pt>
    <dgm:pt modelId="{5CA23E48-808E-4FBF-9741-73A306E2507B}" type="pres">
      <dgm:prSet presAssocID="{381D1463-6953-49E9-B7BD-CC5F0AC0D6F6}" presName="hierChild4" presStyleCnt="0"/>
      <dgm:spPr/>
    </dgm:pt>
    <dgm:pt modelId="{F8DCD4F9-74BF-47BC-9950-5C688FE5CE17}" type="pres">
      <dgm:prSet presAssocID="{381D1463-6953-49E9-B7BD-CC5F0AC0D6F6}" presName="hierChild5" presStyleCnt="0"/>
      <dgm:spPr/>
    </dgm:pt>
    <dgm:pt modelId="{5C8EE2BB-8D90-44C5-8A1A-3E0101EAD3D4}" type="pres">
      <dgm:prSet presAssocID="{18C11506-3681-4812-B010-B6142AC8E031}" presName="Name64" presStyleLbl="parChTrans1D3" presStyleIdx="1" presStyleCnt="7"/>
      <dgm:spPr/>
    </dgm:pt>
    <dgm:pt modelId="{045FA8F4-B2A7-44F4-A2C9-F4654441EBC3}" type="pres">
      <dgm:prSet presAssocID="{7EBF14E2-08A1-4104-BCA2-DB58B635FD17}" presName="hierRoot2" presStyleCnt="0">
        <dgm:presLayoutVars>
          <dgm:hierBranch val="init"/>
        </dgm:presLayoutVars>
      </dgm:prSet>
      <dgm:spPr/>
    </dgm:pt>
    <dgm:pt modelId="{580CCF24-1993-4FB1-8FE6-64AFFB8B7748}" type="pres">
      <dgm:prSet presAssocID="{7EBF14E2-08A1-4104-BCA2-DB58B635FD17}" presName="rootComposite" presStyleCnt="0"/>
      <dgm:spPr/>
    </dgm:pt>
    <dgm:pt modelId="{3BA37B45-9431-4C28-A2AD-1795D43A6DD2}" type="pres">
      <dgm:prSet presAssocID="{7EBF14E2-08A1-4104-BCA2-DB58B635FD17}" presName="rootText" presStyleLbl="node3" presStyleIdx="1" presStyleCnt="7">
        <dgm:presLayoutVars>
          <dgm:chPref val="3"/>
        </dgm:presLayoutVars>
      </dgm:prSet>
      <dgm:spPr/>
    </dgm:pt>
    <dgm:pt modelId="{370C9E36-02D6-434A-AAFF-DFF856E2DB31}" type="pres">
      <dgm:prSet presAssocID="{7EBF14E2-08A1-4104-BCA2-DB58B635FD17}" presName="rootConnector" presStyleLbl="node3" presStyleIdx="1" presStyleCnt="7"/>
      <dgm:spPr/>
    </dgm:pt>
    <dgm:pt modelId="{29389137-B19C-420E-8F70-4F013F19728C}" type="pres">
      <dgm:prSet presAssocID="{7EBF14E2-08A1-4104-BCA2-DB58B635FD17}" presName="hierChild4" presStyleCnt="0"/>
      <dgm:spPr/>
    </dgm:pt>
    <dgm:pt modelId="{9D53DBDB-2B14-4685-82A1-490D670898EC}" type="pres">
      <dgm:prSet presAssocID="{7EBF14E2-08A1-4104-BCA2-DB58B635FD17}" presName="hierChild5" presStyleCnt="0"/>
      <dgm:spPr/>
    </dgm:pt>
    <dgm:pt modelId="{54981463-ADC7-40D9-84EB-423198BC327A}" type="pres">
      <dgm:prSet presAssocID="{2632C254-E404-4004-A1AC-50F76E1A75DB}" presName="Name64" presStyleLbl="parChTrans1D3" presStyleIdx="2" presStyleCnt="7"/>
      <dgm:spPr/>
    </dgm:pt>
    <dgm:pt modelId="{F439471B-B51B-4A2A-83FF-2B717CAF9349}" type="pres">
      <dgm:prSet presAssocID="{9D52843F-FAC7-412B-B55E-ED41610446A0}" presName="hierRoot2" presStyleCnt="0">
        <dgm:presLayoutVars>
          <dgm:hierBranch val="init"/>
        </dgm:presLayoutVars>
      </dgm:prSet>
      <dgm:spPr/>
    </dgm:pt>
    <dgm:pt modelId="{B4057F8D-CD2D-4E48-9774-2C0659A2256C}" type="pres">
      <dgm:prSet presAssocID="{9D52843F-FAC7-412B-B55E-ED41610446A0}" presName="rootComposite" presStyleCnt="0"/>
      <dgm:spPr/>
    </dgm:pt>
    <dgm:pt modelId="{636315DD-FC47-4DC6-8E65-0D49FF38D17B}" type="pres">
      <dgm:prSet presAssocID="{9D52843F-FAC7-412B-B55E-ED41610446A0}" presName="rootText" presStyleLbl="node3" presStyleIdx="2" presStyleCnt="7">
        <dgm:presLayoutVars>
          <dgm:chPref val="3"/>
        </dgm:presLayoutVars>
      </dgm:prSet>
      <dgm:spPr/>
    </dgm:pt>
    <dgm:pt modelId="{2751B691-C94F-4A2A-ADCE-CFB5E5D5F8CC}" type="pres">
      <dgm:prSet presAssocID="{9D52843F-FAC7-412B-B55E-ED41610446A0}" presName="rootConnector" presStyleLbl="node3" presStyleIdx="2" presStyleCnt="7"/>
      <dgm:spPr/>
    </dgm:pt>
    <dgm:pt modelId="{6C62D784-4F9D-48BC-A9FA-5688549538B7}" type="pres">
      <dgm:prSet presAssocID="{9D52843F-FAC7-412B-B55E-ED41610446A0}" presName="hierChild4" presStyleCnt="0"/>
      <dgm:spPr/>
    </dgm:pt>
    <dgm:pt modelId="{0CF0C4EC-1C59-4B25-962D-8EE8C4705206}" type="pres">
      <dgm:prSet presAssocID="{9D52843F-FAC7-412B-B55E-ED41610446A0}" presName="hierChild5" presStyleCnt="0"/>
      <dgm:spPr/>
    </dgm:pt>
    <dgm:pt modelId="{2B61BFA2-A35E-44AF-A400-6F0BB4F3783B}" type="pres">
      <dgm:prSet presAssocID="{B7049704-839C-4EF8-B17F-47D0149BF830}" presName="Name64" presStyleLbl="parChTrans1D3" presStyleIdx="3" presStyleCnt="7"/>
      <dgm:spPr/>
    </dgm:pt>
    <dgm:pt modelId="{366AD36D-C39B-47DD-A26C-8F63E4445317}" type="pres">
      <dgm:prSet presAssocID="{EFC5F481-9546-41D6-B596-6F75E7309EA7}" presName="hierRoot2" presStyleCnt="0">
        <dgm:presLayoutVars>
          <dgm:hierBranch val="init"/>
        </dgm:presLayoutVars>
      </dgm:prSet>
      <dgm:spPr/>
    </dgm:pt>
    <dgm:pt modelId="{94F1D435-865D-42FA-B10F-C6A75F037A02}" type="pres">
      <dgm:prSet presAssocID="{EFC5F481-9546-41D6-B596-6F75E7309EA7}" presName="rootComposite" presStyleCnt="0"/>
      <dgm:spPr/>
    </dgm:pt>
    <dgm:pt modelId="{95537E7E-1249-4003-9A92-36296D642BD8}" type="pres">
      <dgm:prSet presAssocID="{EFC5F481-9546-41D6-B596-6F75E7309EA7}" presName="rootText" presStyleLbl="node3" presStyleIdx="3" presStyleCnt="7">
        <dgm:presLayoutVars>
          <dgm:chPref val="3"/>
        </dgm:presLayoutVars>
      </dgm:prSet>
      <dgm:spPr/>
    </dgm:pt>
    <dgm:pt modelId="{7156E69B-47DA-45BC-B2E4-0590BC0D7468}" type="pres">
      <dgm:prSet presAssocID="{EFC5F481-9546-41D6-B596-6F75E7309EA7}" presName="rootConnector" presStyleLbl="node3" presStyleIdx="3" presStyleCnt="7"/>
      <dgm:spPr/>
    </dgm:pt>
    <dgm:pt modelId="{DA767C1F-B971-4BFD-AA2E-29C87DACAF76}" type="pres">
      <dgm:prSet presAssocID="{EFC5F481-9546-41D6-B596-6F75E7309EA7}" presName="hierChild4" presStyleCnt="0"/>
      <dgm:spPr/>
    </dgm:pt>
    <dgm:pt modelId="{0B514AA0-7300-4D83-9788-F155A867725C}" type="pres">
      <dgm:prSet presAssocID="{EFC5F481-9546-41D6-B596-6F75E7309EA7}" presName="hierChild5" presStyleCnt="0"/>
      <dgm:spPr/>
    </dgm:pt>
    <dgm:pt modelId="{663AB54A-EFF8-43C7-ACCE-7536A2867F80}" type="pres">
      <dgm:prSet presAssocID="{FECD9272-9C85-4E1E-A9B1-7AEE0CA16C6C}" presName="hierChild5" presStyleCnt="0"/>
      <dgm:spPr/>
    </dgm:pt>
    <dgm:pt modelId="{FB6BE122-31D6-46B7-848A-D40C25770A96}" type="pres">
      <dgm:prSet presAssocID="{573C1471-8E35-4E24-8B33-00A73CF0219D}" presName="Name64" presStyleLbl="parChTrans1D2" presStyleIdx="1" presStyleCnt="2"/>
      <dgm:spPr/>
    </dgm:pt>
    <dgm:pt modelId="{CE983AFC-2DB6-4633-A21F-BE79CB5E1A27}" type="pres">
      <dgm:prSet presAssocID="{C28BB895-273A-4963-ADE5-263B561B01EB}" presName="hierRoot2" presStyleCnt="0">
        <dgm:presLayoutVars>
          <dgm:hierBranch val="init"/>
        </dgm:presLayoutVars>
      </dgm:prSet>
      <dgm:spPr/>
    </dgm:pt>
    <dgm:pt modelId="{C82885FF-ACD8-42FF-A0BB-10F2A9302502}" type="pres">
      <dgm:prSet presAssocID="{C28BB895-273A-4963-ADE5-263B561B01EB}" presName="rootComposite" presStyleCnt="0"/>
      <dgm:spPr/>
    </dgm:pt>
    <dgm:pt modelId="{5EE10038-EB09-44EA-A7C9-0B102774F123}" type="pres">
      <dgm:prSet presAssocID="{C28BB895-273A-4963-ADE5-263B561B01EB}" presName="rootText" presStyleLbl="node2" presStyleIdx="1" presStyleCnt="2">
        <dgm:presLayoutVars>
          <dgm:chPref val="3"/>
        </dgm:presLayoutVars>
      </dgm:prSet>
      <dgm:spPr/>
    </dgm:pt>
    <dgm:pt modelId="{8B8EE75C-2E2A-4B15-9BCF-89CC3690AB95}" type="pres">
      <dgm:prSet presAssocID="{C28BB895-273A-4963-ADE5-263B561B01EB}" presName="rootConnector" presStyleLbl="node2" presStyleIdx="1" presStyleCnt="2"/>
      <dgm:spPr/>
    </dgm:pt>
    <dgm:pt modelId="{CDCEC11F-A7B8-42D7-9CBE-94B83CB2C01A}" type="pres">
      <dgm:prSet presAssocID="{C28BB895-273A-4963-ADE5-263B561B01EB}" presName="hierChild4" presStyleCnt="0"/>
      <dgm:spPr/>
    </dgm:pt>
    <dgm:pt modelId="{979AA1BB-0415-493B-BB16-4746EDDD66C6}" type="pres">
      <dgm:prSet presAssocID="{60DF923E-F41C-4CD8-AC9E-E95215F59F18}" presName="Name64" presStyleLbl="parChTrans1D3" presStyleIdx="4" presStyleCnt="7"/>
      <dgm:spPr/>
    </dgm:pt>
    <dgm:pt modelId="{3D6C935D-0372-4CA9-8F9C-CAC5BAC8E45E}" type="pres">
      <dgm:prSet presAssocID="{CE0B774F-D0AD-42BC-B69F-F7EEEE9F0192}" presName="hierRoot2" presStyleCnt="0">
        <dgm:presLayoutVars>
          <dgm:hierBranch val="init"/>
        </dgm:presLayoutVars>
      </dgm:prSet>
      <dgm:spPr/>
    </dgm:pt>
    <dgm:pt modelId="{617D5DAA-1B6B-4580-8909-9DE91171959F}" type="pres">
      <dgm:prSet presAssocID="{CE0B774F-D0AD-42BC-B69F-F7EEEE9F0192}" presName="rootComposite" presStyleCnt="0"/>
      <dgm:spPr/>
    </dgm:pt>
    <dgm:pt modelId="{8A61C752-8BCC-492A-8939-43432FA2AE4B}" type="pres">
      <dgm:prSet presAssocID="{CE0B774F-D0AD-42BC-B69F-F7EEEE9F0192}" presName="rootText" presStyleLbl="node3" presStyleIdx="4" presStyleCnt="7">
        <dgm:presLayoutVars>
          <dgm:chPref val="3"/>
        </dgm:presLayoutVars>
      </dgm:prSet>
      <dgm:spPr/>
    </dgm:pt>
    <dgm:pt modelId="{DFAF29AB-BD9A-4DDF-B3A6-D6F98CEF324A}" type="pres">
      <dgm:prSet presAssocID="{CE0B774F-D0AD-42BC-B69F-F7EEEE9F0192}" presName="rootConnector" presStyleLbl="node3" presStyleIdx="4" presStyleCnt="7"/>
      <dgm:spPr/>
    </dgm:pt>
    <dgm:pt modelId="{C9D113AA-A589-490B-BEA4-18023D5BFE3E}" type="pres">
      <dgm:prSet presAssocID="{CE0B774F-D0AD-42BC-B69F-F7EEEE9F0192}" presName="hierChild4" presStyleCnt="0"/>
      <dgm:spPr/>
    </dgm:pt>
    <dgm:pt modelId="{6B817BF8-D2B4-47C7-8796-2C18C2A51C4F}" type="pres">
      <dgm:prSet presAssocID="{CE0B774F-D0AD-42BC-B69F-F7EEEE9F0192}" presName="hierChild5" presStyleCnt="0"/>
      <dgm:spPr/>
    </dgm:pt>
    <dgm:pt modelId="{30F730B4-78BB-4389-9A64-20376AB3F30E}" type="pres">
      <dgm:prSet presAssocID="{393ACF8E-240E-4492-A58E-8BBB9CEF7C9F}" presName="Name64" presStyleLbl="parChTrans1D3" presStyleIdx="5" presStyleCnt="7"/>
      <dgm:spPr/>
    </dgm:pt>
    <dgm:pt modelId="{DCA8197A-0461-44AA-B4C0-E680B19EA678}" type="pres">
      <dgm:prSet presAssocID="{1EE7B8A7-BDD8-45FD-B092-AF10C8F32DC5}" presName="hierRoot2" presStyleCnt="0">
        <dgm:presLayoutVars>
          <dgm:hierBranch val="init"/>
        </dgm:presLayoutVars>
      </dgm:prSet>
      <dgm:spPr/>
    </dgm:pt>
    <dgm:pt modelId="{516AD0EB-5FBC-4250-BBB8-5D59E4040EF6}" type="pres">
      <dgm:prSet presAssocID="{1EE7B8A7-BDD8-45FD-B092-AF10C8F32DC5}" presName="rootComposite" presStyleCnt="0"/>
      <dgm:spPr/>
    </dgm:pt>
    <dgm:pt modelId="{C9E2770C-CBEA-4A36-8FF5-65FF34BDF1F2}" type="pres">
      <dgm:prSet presAssocID="{1EE7B8A7-BDD8-45FD-B092-AF10C8F32DC5}" presName="rootText" presStyleLbl="node3" presStyleIdx="5" presStyleCnt="7">
        <dgm:presLayoutVars>
          <dgm:chPref val="3"/>
        </dgm:presLayoutVars>
      </dgm:prSet>
      <dgm:spPr/>
    </dgm:pt>
    <dgm:pt modelId="{C89D0029-BCD6-4CC0-A2CE-379ECF7EBBE6}" type="pres">
      <dgm:prSet presAssocID="{1EE7B8A7-BDD8-45FD-B092-AF10C8F32DC5}" presName="rootConnector" presStyleLbl="node3" presStyleIdx="5" presStyleCnt="7"/>
      <dgm:spPr/>
    </dgm:pt>
    <dgm:pt modelId="{925732E7-F55E-4BB1-B1E2-EE3810C2A6E7}" type="pres">
      <dgm:prSet presAssocID="{1EE7B8A7-BDD8-45FD-B092-AF10C8F32DC5}" presName="hierChild4" presStyleCnt="0"/>
      <dgm:spPr/>
    </dgm:pt>
    <dgm:pt modelId="{5D1B8062-C37A-43DC-AF58-0AB5DA46BEFD}" type="pres">
      <dgm:prSet presAssocID="{1EE7B8A7-BDD8-45FD-B092-AF10C8F32DC5}" presName="hierChild5" presStyleCnt="0"/>
      <dgm:spPr/>
    </dgm:pt>
    <dgm:pt modelId="{675BF4FC-4050-49FC-B83A-BC41C216D88C}" type="pres">
      <dgm:prSet presAssocID="{593F35DD-B2CA-4423-A118-17EF28DC259C}" presName="Name64" presStyleLbl="parChTrans1D3" presStyleIdx="6" presStyleCnt="7"/>
      <dgm:spPr/>
    </dgm:pt>
    <dgm:pt modelId="{4A5D23B5-7474-42BC-936C-579C1492E2EB}" type="pres">
      <dgm:prSet presAssocID="{AD60F0BF-5EDC-44AC-BD23-0E299EF7B146}" presName="hierRoot2" presStyleCnt="0">
        <dgm:presLayoutVars>
          <dgm:hierBranch val="init"/>
        </dgm:presLayoutVars>
      </dgm:prSet>
      <dgm:spPr/>
    </dgm:pt>
    <dgm:pt modelId="{4A75647B-7686-413B-A56C-4CAE65F81BF6}" type="pres">
      <dgm:prSet presAssocID="{AD60F0BF-5EDC-44AC-BD23-0E299EF7B146}" presName="rootComposite" presStyleCnt="0"/>
      <dgm:spPr/>
    </dgm:pt>
    <dgm:pt modelId="{97C14725-8F4C-4548-AA54-A081A56D59CB}" type="pres">
      <dgm:prSet presAssocID="{AD60F0BF-5EDC-44AC-BD23-0E299EF7B146}" presName="rootText" presStyleLbl="node3" presStyleIdx="6" presStyleCnt="7">
        <dgm:presLayoutVars>
          <dgm:chPref val="3"/>
        </dgm:presLayoutVars>
      </dgm:prSet>
      <dgm:spPr/>
    </dgm:pt>
    <dgm:pt modelId="{1C130EB0-734D-4145-A2D8-1002F2CACCC5}" type="pres">
      <dgm:prSet presAssocID="{AD60F0BF-5EDC-44AC-BD23-0E299EF7B146}" presName="rootConnector" presStyleLbl="node3" presStyleIdx="6" presStyleCnt="7"/>
      <dgm:spPr/>
    </dgm:pt>
    <dgm:pt modelId="{121C19C0-59B5-446F-8E31-AD9BF578D780}" type="pres">
      <dgm:prSet presAssocID="{AD60F0BF-5EDC-44AC-BD23-0E299EF7B146}" presName="hierChild4" presStyleCnt="0"/>
      <dgm:spPr/>
    </dgm:pt>
    <dgm:pt modelId="{5032F649-512F-413B-85BA-481CAC90AD11}" type="pres">
      <dgm:prSet presAssocID="{AD60F0BF-5EDC-44AC-BD23-0E299EF7B146}" presName="hierChild5" presStyleCnt="0"/>
      <dgm:spPr/>
    </dgm:pt>
    <dgm:pt modelId="{451F7C5D-4EB5-45A8-B976-D0DA77BC33F1}" type="pres">
      <dgm:prSet presAssocID="{C28BB895-273A-4963-ADE5-263B561B01EB}" presName="hierChild5" presStyleCnt="0"/>
      <dgm:spPr/>
    </dgm:pt>
    <dgm:pt modelId="{2D7F7AFF-A088-4FAF-B2BD-771C1A0E189D}" type="pres">
      <dgm:prSet presAssocID="{C6942E92-7DE2-4750-85F6-6539E7031310}" presName="hierChild3" presStyleCnt="0"/>
      <dgm:spPr/>
    </dgm:pt>
  </dgm:ptLst>
  <dgm:cxnLst>
    <dgm:cxn modelId="{64AD870C-F90C-45E3-B18C-CD5EBD046464}" type="presOf" srcId="{AD60F0BF-5EDC-44AC-BD23-0E299EF7B146}" destId="{1C130EB0-734D-4145-A2D8-1002F2CACCC5}" srcOrd="1" destOrd="0" presId="urn:microsoft.com/office/officeart/2009/3/layout/HorizontalOrganizationChart"/>
    <dgm:cxn modelId="{E128C014-5655-427A-AC08-AB96D97B5459}" type="presOf" srcId="{393ACF8E-240E-4492-A58E-8BBB9CEF7C9F}" destId="{30F730B4-78BB-4389-9A64-20376AB3F30E}" srcOrd="0" destOrd="0" presId="urn:microsoft.com/office/officeart/2009/3/layout/HorizontalOrganizationChart"/>
    <dgm:cxn modelId="{1C34EA1B-D66A-4CEF-9DCB-AA771140F1D0}" type="presOf" srcId="{FECD9272-9C85-4E1E-A9B1-7AEE0CA16C6C}" destId="{222E903D-B956-450B-A648-5182C7E48D7C}" srcOrd="1" destOrd="0" presId="urn:microsoft.com/office/officeart/2009/3/layout/HorizontalOrganizationChart"/>
    <dgm:cxn modelId="{5BEEC91D-B104-4C96-9DAE-E9C37B4AF3E9}" type="presOf" srcId="{60DF923E-F41C-4CD8-AC9E-E95215F59F18}" destId="{979AA1BB-0415-493B-BB16-4746EDDD66C6}" srcOrd="0" destOrd="0" presId="urn:microsoft.com/office/officeart/2009/3/layout/HorizontalOrganizationChart"/>
    <dgm:cxn modelId="{BC923522-30C0-4BA0-9154-7AC1637452A1}" srcId="{FECD9272-9C85-4E1E-A9B1-7AEE0CA16C6C}" destId="{381D1463-6953-49E9-B7BD-CC5F0AC0D6F6}" srcOrd="0" destOrd="0" parTransId="{2B0E04E7-2219-4FC9-A621-C1723D3F8618}" sibTransId="{8EEAE052-5538-48DC-AADB-C5ACEA8A61ED}"/>
    <dgm:cxn modelId="{7E2E9B37-D9DC-4534-BE7A-8570C670FC51}" type="presOf" srcId="{9D52843F-FAC7-412B-B55E-ED41610446A0}" destId="{636315DD-FC47-4DC6-8E65-0D49FF38D17B}" srcOrd="0" destOrd="0" presId="urn:microsoft.com/office/officeart/2009/3/layout/HorizontalOrganizationChart"/>
    <dgm:cxn modelId="{BC14DF3A-28C9-4406-BC74-11CC5A054E60}" type="presOf" srcId="{EFC5F481-9546-41D6-B596-6F75E7309EA7}" destId="{7156E69B-47DA-45BC-B2E4-0590BC0D7468}" srcOrd="1" destOrd="0" presId="urn:microsoft.com/office/officeart/2009/3/layout/HorizontalOrganizationChart"/>
    <dgm:cxn modelId="{F4258E3B-E86C-474E-BA93-5167017A06A6}" type="presOf" srcId="{7EBF14E2-08A1-4104-BCA2-DB58B635FD17}" destId="{370C9E36-02D6-434A-AAFF-DFF856E2DB31}" srcOrd="1" destOrd="0" presId="urn:microsoft.com/office/officeart/2009/3/layout/HorizontalOrganizationChart"/>
    <dgm:cxn modelId="{CD1B105D-8706-4F5E-BE2B-669BEBFF1694}" srcId="{A727F6C9-A0B4-4CD6-9DB8-7EE172FB6E67}" destId="{C6942E92-7DE2-4750-85F6-6539E7031310}" srcOrd="0" destOrd="0" parTransId="{983F9BF9-FA23-438F-A089-59D9539B5D97}" sibTransId="{5D61059A-9AF0-4A3A-BFD6-871B3160BF60}"/>
    <dgm:cxn modelId="{610D3B46-435C-4E2C-81EE-12FAAD31621C}" type="presOf" srcId="{2B0E04E7-2219-4FC9-A621-C1723D3F8618}" destId="{3363F22C-3B70-4CE3-9E8B-235F0252FCAD}" srcOrd="0" destOrd="0" presId="urn:microsoft.com/office/officeart/2009/3/layout/HorizontalOrganizationChart"/>
    <dgm:cxn modelId="{7E748748-DABB-422E-9DC3-7756D863F276}" type="presOf" srcId="{B7049704-839C-4EF8-B17F-47D0149BF830}" destId="{2B61BFA2-A35E-44AF-A400-6F0BB4F3783B}" srcOrd="0" destOrd="0" presId="urn:microsoft.com/office/officeart/2009/3/layout/HorizontalOrganizationChart"/>
    <dgm:cxn modelId="{4F719C69-B06B-4110-9B57-1EA8E109087E}" type="presOf" srcId="{7EBF14E2-08A1-4104-BCA2-DB58B635FD17}" destId="{3BA37B45-9431-4C28-A2AD-1795D43A6DD2}" srcOrd="0" destOrd="0" presId="urn:microsoft.com/office/officeart/2009/3/layout/HorizontalOrganizationChart"/>
    <dgm:cxn modelId="{4A4F666B-347A-40EE-AAEE-0A653F761B72}" type="presOf" srcId="{C6942E92-7DE2-4750-85F6-6539E7031310}" destId="{636F78F6-2CD3-4D6C-80D6-5D851F7E88B5}" srcOrd="0" destOrd="0" presId="urn:microsoft.com/office/officeart/2009/3/layout/HorizontalOrganizationChart"/>
    <dgm:cxn modelId="{3C8C466C-BC8C-4583-A054-FAC50E5D6D82}" type="presOf" srcId="{FECD9272-9C85-4E1E-A9B1-7AEE0CA16C6C}" destId="{A6E459F9-A20B-4C30-9114-F40D1A9E9B33}" srcOrd="0" destOrd="0" presId="urn:microsoft.com/office/officeart/2009/3/layout/HorizontalOrganizationChart"/>
    <dgm:cxn modelId="{9A54AD4D-36A6-4963-95EE-57515BA51E60}" type="presOf" srcId="{EFC5F481-9546-41D6-B596-6F75E7309EA7}" destId="{95537E7E-1249-4003-9A92-36296D642BD8}" srcOrd="0" destOrd="0" presId="urn:microsoft.com/office/officeart/2009/3/layout/HorizontalOrganizationChart"/>
    <dgm:cxn modelId="{D153306F-9654-44E5-8900-7FDFF3F0D6A0}" type="presOf" srcId="{1EE7B8A7-BDD8-45FD-B092-AF10C8F32DC5}" destId="{C89D0029-BCD6-4CC0-A2CE-379ECF7EBBE6}" srcOrd="1" destOrd="0" presId="urn:microsoft.com/office/officeart/2009/3/layout/HorizontalOrganizationChart"/>
    <dgm:cxn modelId="{83065871-A527-48E7-B60A-B8821E40B434}" srcId="{C28BB895-273A-4963-ADE5-263B561B01EB}" destId="{1EE7B8A7-BDD8-45FD-B092-AF10C8F32DC5}" srcOrd="1" destOrd="0" parTransId="{393ACF8E-240E-4492-A58E-8BBB9CEF7C9F}" sibTransId="{4E76AE86-D768-45FF-BBDE-5A43DF713F7D}"/>
    <dgm:cxn modelId="{A5F70952-8343-4FB5-A9CD-D07E58CD1025}" type="presOf" srcId="{CE0B774F-D0AD-42BC-B69F-F7EEEE9F0192}" destId="{8A61C752-8BCC-492A-8939-43432FA2AE4B}" srcOrd="0" destOrd="0" presId="urn:microsoft.com/office/officeart/2009/3/layout/HorizontalOrganizationChart"/>
    <dgm:cxn modelId="{C21D1A75-2C22-418B-A2EC-D8E93EB1A45F}" type="presOf" srcId="{C28BB895-273A-4963-ADE5-263B561B01EB}" destId="{5EE10038-EB09-44EA-A7C9-0B102774F123}" srcOrd="0" destOrd="0" presId="urn:microsoft.com/office/officeart/2009/3/layout/HorizontalOrganizationChart"/>
    <dgm:cxn modelId="{CF039457-551C-4A74-B960-B8C80413ED03}" type="presOf" srcId="{AD60F0BF-5EDC-44AC-BD23-0E299EF7B146}" destId="{97C14725-8F4C-4548-AA54-A081A56D59CB}" srcOrd="0" destOrd="0" presId="urn:microsoft.com/office/officeart/2009/3/layout/HorizontalOrganizationChart"/>
    <dgm:cxn modelId="{7CA7D677-9F1E-495B-9492-D58B5D35ED9D}" type="presOf" srcId="{381D1463-6953-49E9-B7BD-CC5F0AC0D6F6}" destId="{FD381121-2427-4383-929F-F4E9ACA270FF}" srcOrd="1" destOrd="0" presId="urn:microsoft.com/office/officeart/2009/3/layout/HorizontalOrganizationChart"/>
    <dgm:cxn modelId="{42B41678-AC0E-47F4-B9BD-4E18FE1B6844}" type="presOf" srcId="{A727F6C9-A0B4-4CD6-9DB8-7EE172FB6E67}" destId="{AC0F9F46-4E6D-483C-96B4-DBC07666F983}" srcOrd="0" destOrd="0" presId="urn:microsoft.com/office/officeart/2009/3/layout/HorizontalOrganizationChart"/>
    <dgm:cxn modelId="{F3FFB295-AC68-4632-9368-75121119B9C3}" type="presOf" srcId="{9D52843F-FAC7-412B-B55E-ED41610446A0}" destId="{2751B691-C94F-4A2A-ADCE-CFB5E5D5F8CC}" srcOrd="1" destOrd="0" presId="urn:microsoft.com/office/officeart/2009/3/layout/HorizontalOrganizationChart"/>
    <dgm:cxn modelId="{70DEFD9C-A27E-4627-AB11-A89ED9008585}" srcId="{C6942E92-7DE2-4750-85F6-6539E7031310}" destId="{FECD9272-9C85-4E1E-A9B1-7AEE0CA16C6C}" srcOrd="0" destOrd="0" parTransId="{BA15628E-BD4C-4123-9F9B-0282886F0662}" sibTransId="{5A3ACC91-B869-4227-9518-71E314EA81EF}"/>
    <dgm:cxn modelId="{D1D62EAA-7E20-40C7-8E4F-4E8493E25858}" type="presOf" srcId="{2632C254-E404-4004-A1AC-50F76E1A75DB}" destId="{54981463-ADC7-40D9-84EB-423198BC327A}" srcOrd="0" destOrd="0" presId="urn:microsoft.com/office/officeart/2009/3/layout/HorizontalOrganizationChart"/>
    <dgm:cxn modelId="{9DBE23B0-A099-44F7-8CF1-C750828B7BB1}" type="presOf" srcId="{C6942E92-7DE2-4750-85F6-6539E7031310}" destId="{ABFB4BEF-B9EC-46FE-9A72-7D1B61AFA430}" srcOrd="1" destOrd="0" presId="urn:microsoft.com/office/officeart/2009/3/layout/HorizontalOrganizationChart"/>
    <dgm:cxn modelId="{A280D9B1-87E0-4C03-BA69-001B37A5DBDD}" srcId="{FECD9272-9C85-4E1E-A9B1-7AEE0CA16C6C}" destId="{EFC5F481-9546-41D6-B596-6F75E7309EA7}" srcOrd="3" destOrd="0" parTransId="{B7049704-839C-4EF8-B17F-47D0149BF830}" sibTransId="{BC032A85-9035-4B16-ADD0-23B970208C85}"/>
    <dgm:cxn modelId="{08EEBEC1-4B09-4FB1-A464-B1E24A9852F8}" type="presOf" srcId="{1EE7B8A7-BDD8-45FD-B092-AF10C8F32DC5}" destId="{C9E2770C-CBEA-4A36-8FF5-65FF34BDF1F2}" srcOrd="0" destOrd="0" presId="urn:microsoft.com/office/officeart/2009/3/layout/HorizontalOrganizationChart"/>
    <dgm:cxn modelId="{4F71DCC3-EE0C-4AEB-B326-EB89681B2DD0}" type="presOf" srcId="{CE0B774F-D0AD-42BC-B69F-F7EEEE9F0192}" destId="{DFAF29AB-BD9A-4DDF-B3A6-D6F98CEF324A}" srcOrd="1" destOrd="0" presId="urn:microsoft.com/office/officeart/2009/3/layout/HorizontalOrganizationChart"/>
    <dgm:cxn modelId="{E2D99CC4-3AEE-4891-813E-FC8B612F0C79}" type="presOf" srcId="{18C11506-3681-4812-B010-B6142AC8E031}" destId="{5C8EE2BB-8D90-44C5-8A1A-3E0101EAD3D4}" srcOrd="0" destOrd="0" presId="urn:microsoft.com/office/officeart/2009/3/layout/HorizontalOrganizationChart"/>
    <dgm:cxn modelId="{395A1FCB-3E39-4C4D-8945-A9D3D0CBC393}" type="presOf" srcId="{593F35DD-B2CA-4423-A118-17EF28DC259C}" destId="{675BF4FC-4050-49FC-B83A-BC41C216D88C}" srcOrd="0" destOrd="0" presId="urn:microsoft.com/office/officeart/2009/3/layout/HorizontalOrganizationChart"/>
    <dgm:cxn modelId="{8C06D6CC-979A-4675-B8FA-EBD9C23F3499}" srcId="{C28BB895-273A-4963-ADE5-263B561B01EB}" destId="{AD60F0BF-5EDC-44AC-BD23-0E299EF7B146}" srcOrd="2" destOrd="0" parTransId="{593F35DD-B2CA-4423-A118-17EF28DC259C}" sibTransId="{257DD5AF-8B52-468F-9BB2-062DA72FD465}"/>
    <dgm:cxn modelId="{58FBB6CE-EA5D-4F81-9554-D5DB4DE269CC}" type="presOf" srcId="{C28BB895-273A-4963-ADE5-263B561B01EB}" destId="{8B8EE75C-2E2A-4B15-9BCF-89CC3690AB95}" srcOrd="1" destOrd="0" presId="urn:microsoft.com/office/officeart/2009/3/layout/HorizontalOrganizationChart"/>
    <dgm:cxn modelId="{099994CF-D2F9-4C9A-A516-6F28ECA52EDD}" type="presOf" srcId="{381D1463-6953-49E9-B7BD-CC5F0AC0D6F6}" destId="{5D106864-81EA-44A2-8195-4D57FB84900F}" srcOrd="0" destOrd="0" presId="urn:microsoft.com/office/officeart/2009/3/layout/HorizontalOrganizationChart"/>
    <dgm:cxn modelId="{660B0DD3-F442-4CD8-A3B7-30A2B10D1FF5}" srcId="{FECD9272-9C85-4E1E-A9B1-7AEE0CA16C6C}" destId="{7EBF14E2-08A1-4104-BCA2-DB58B635FD17}" srcOrd="1" destOrd="0" parTransId="{18C11506-3681-4812-B010-B6142AC8E031}" sibTransId="{535FB4AD-0C5D-480B-BCCD-2FEA2E15CB7C}"/>
    <dgm:cxn modelId="{DEC97CDE-E0B6-4635-ABB0-BC74E65A143B}" srcId="{C28BB895-273A-4963-ADE5-263B561B01EB}" destId="{CE0B774F-D0AD-42BC-B69F-F7EEEE9F0192}" srcOrd="0" destOrd="0" parTransId="{60DF923E-F41C-4CD8-AC9E-E95215F59F18}" sibTransId="{0DAFFBBD-3DFB-4624-BD62-D84D93E31179}"/>
    <dgm:cxn modelId="{F7CED5E9-4993-4046-A84D-CAFEDF94D70A}" srcId="{FECD9272-9C85-4E1E-A9B1-7AEE0CA16C6C}" destId="{9D52843F-FAC7-412B-B55E-ED41610446A0}" srcOrd="2" destOrd="0" parTransId="{2632C254-E404-4004-A1AC-50F76E1A75DB}" sibTransId="{E70F5AA2-B04D-451E-8E5C-FB3637CD4EDA}"/>
    <dgm:cxn modelId="{AFFBB9EC-F65D-4411-996C-C73FFAA5AB99}" srcId="{C6942E92-7DE2-4750-85F6-6539E7031310}" destId="{C28BB895-273A-4963-ADE5-263B561B01EB}" srcOrd="1" destOrd="0" parTransId="{573C1471-8E35-4E24-8B33-00A73CF0219D}" sibTransId="{1958A8EC-36D6-4B4D-A0B2-0225ED69D97C}"/>
    <dgm:cxn modelId="{7083DDF2-1C4F-4EEE-A271-210601BEE744}" type="presOf" srcId="{573C1471-8E35-4E24-8B33-00A73CF0219D}" destId="{FB6BE122-31D6-46B7-848A-D40C25770A96}" srcOrd="0" destOrd="0" presId="urn:microsoft.com/office/officeart/2009/3/layout/HorizontalOrganizationChart"/>
    <dgm:cxn modelId="{C5B363FE-8701-4392-877D-D0BC1DE8F6D1}" type="presOf" srcId="{BA15628E-BD4C-4123-9F9B-0282886F0662}" destId="{EB7CED99-D08F-4CD4-81E1-AE14552F6D15}" srcOrd="0" destOrd="0" presId="urn:microsoft.com/office/officeart/2009/3/layout/HorizontalOrganizationChart"/>
    <dgm:cxn modelId="{87CDD3D7-4E1D-4F83-88F3-D9625049A51B}" type="presParOf" srcId="{AC0F9F46-4E6D-483C-96B4-DBC07666F983}" destId="{F87CF502-0F7A-463E-A323-858CC3CF561B}" srcOrd="0" destOrd="0" presId="urn:microsoft.com/office/officeart/2009/3/layout/HorizontalOrganizationChart"/>
    <dgm:cxn modelId="{77E82AA6-26D8-4352-AF6E-F480DEAE90F4}" type="presParOf" srcId="{F87CF502-0F7A-463E-A323-858CC3CF561B}" destId="{DA9AB51B-A495-4476-B744-318ABFB61887}" srcOrd="0" destOrd="0" presId="urn:microsoft.com/office/officeart/2009/3/layout/HorizontalOrganizationChart"/>
    <dgm:cxn modelId="{FEC64A37-2C18-4E23-AFB6-A385CFB09157}" type="presParOf" srcId="{DA9AB51B-A495-4476-B744-318ABFB61887}" destId="{636F78F6-2CD3-4D6C-80D6-5D851F7E88B5}" srcOrd="0" destOrd="0" presId="urn:microsoft.com/office/officeart/2009/3/layout/HorizontalOrganizationChart"/>
    <dgm:cxn modelId="{B6EA03FF-51F8-43DE-8A01-40DF95247DC6}" type="presParOf" srcId="{DA9AB51B-A495-4476-B744-318ABFB61887}" destId="{ABFB4BEF-B9EC-46FE-9A72-7D1B61AFA430}" srcOrd="1" destOrd="0" presId="urn:microsoft.com/office/officeart/2009/3/layout/HorizontalOrganizationChart"/>
    <dgm:cxn modelId="{AE1E820B-8CFC-42A5-BB54-0825ABFE4B8E}" type="presParOf" srcId="{F87CF502-0F7A-463E-A323-858CC3CF561B}" destId="{EB645F8F-3CDD-40B1-87D2-538EBC202665}" srcOrd="1" destOrd="0" presId="urn:microsoft.com/office/officeart/2009/3/layout/HorizontalOrganizationChart"/>
    <dgm:cxn modelId="{6940B7DC-DCB6-4BAD-9B53-0E260985DE6C}" type="presParOf" srcId="{EB645F8F-3CDD-40B1-87D2-538EBC202665}" destId="{EB7CED99-D08F-4CD4-81E1-AE14552F6D15}" srcOrd="0" destOrd="0" presId="urn:microsoft.com/office/officeart/2009/3/layout/HorizontalOrganizationChart"/>
    <dgm:cxn modelId="{0EB357B0-CAB1-40F7-9243-A80C8CCCA27E}" type="presParOf" srcId="{EB645F8F-3CDD-40B1-87D2-538EBC202665}" destId="{AB013FC0-9B51-4D5C-9CFF-9037FBA4D3A5}" srcOrd="1" destOrd="0" presId="urn:microsoft.com/office/officeart/2009/3/layout/HorizontalOrganizationChart"/>
    <dgm:cxn modelId="{D03497C2-4B29-473D-A725-35CFDBCE6154}" type="presParOf" srcId="{AB013FC0-9B51-4D5C-9CFF-9037FBA4D3A5}" destId="{10A35F9F-6F58-4B14-A59C-018833300F00}" srcOrd="0" destOrd="0" presId="urn:microsoft.com/office/officeart/2009/3/layout/HorizontalOrganizationChart"/>
    <dgm:cxn modelId="{A52D405E-44F9-43C1-B1BC-EE4CC1B5AFBD}" type="presParOf" srcId="{10A35F9F-6F58-4B14-A59C-018833300F00}" destId="{A6E459F9-A20B-4C30-9114-F40D1A9E9B33}" srcOrd="0" destOrd="0" presId="urn:microsoft.com/office/officeart/2009/3/layout/HorizontalOrganizationChart"/>
    <dgm:cxn modelId="{36AC03D3-CF43-42FC-A9B6-4B1A8762B755}" type="presParOf" srcId="{10A35F9F-6F58-4B14-A59C-018833300F00}" destId="{222E903D-B956-450B-A648-5182C7E48D7C}" srcOrd="1" destOrd="0" presId="urn:microsoft.com/office/officeart/2009/3/layout/HorizontalOrganizationChart"/>
    <dgm:cxn modelId="{E1362670-F634-4C78-A040-1D02D02D31CD}" type="presParOf" srcId="{AB013FC0-9B51-4D5C-9CFF-9037FBA4D3A5}" destId="{8110575B-A616-4F81-9169-37FB044399B1}" srcOrd="1" destOrd="0" presId="urn:microsoft.com/office/officeart/2009/3/layout/HorizontalOrganizationChart"/>
    <dgm:cxn modelId="{6E4309F1-4530-4069-A6C9-79AFD1B270D7}" type="presParOf" srcId="{8110575B-A616-4F81-9169-37FB044399B1}" destId="{3363F22C-3B70-4CE3-9E8B-235F0252FCAD}" srcOrd="0" destOrd="0" presId="urn:microsoft.com/office/officeart/2009/3/layout/HorizontalOrganizationChart"/>
    <dgm:cxn modelId="{E13F0691-3BF9-4B2D-BC39-225567E85CD6}" type="presParOf" srcId="{8110575B-A616-4F81-9169-37FB044399B1}" destId="{2071A81D-F36B-4A23-9FFC-DA8FB29E77ED}" srcOrd="1" destOrd="0" presId="urn:microsoft.com/office/officeart/2009/3/layout/HorizontalOrganizationChart"/>
    <dgm:cxn modelId="{28143CE0-31E4-4942-9090-CB902B13C689}" type="presParOf" srcId="{2071A81D-F36B-4A23-9FFC-DA8FB29E77ED}" destId="{A3B7AB60-FF2C-4C91-AF43-75C7022D2BCA}" srcOrd="0" destOrd="0" presId="urn:microsoft.com/office/officeart/2009/3/layout/HorizontalOrganizationChart"/>
    <dgm:cxn modelId="{9B0E6B2A-0123-44D1-88DB-FB1EB305B70C}" type="presParOf" srcId="{A3B7AB60-FF2C-4C91-AF43-75C7022D2BCA}" destId="{5D106864-81EA-44A2-8195-4D57FB84900F}" srcOrd="0" destOrd="0" presId="urn:microsoft.com/office/officeart/2009/3/layout/HorizontalOrganizationChart"/>
    <dgm:cxn modelId="{90DE988A-F11A-461E-BC5D-284F32F3D139}" type="presParOf" srcId="{A3B7AB60-FF2C-4C91-AF43-75C7022D2BCA}" destId="{FD381121-2427-4383-929F-F4E9ACA270FF}" srcOrd="1" destOrd="0" presId="urn:microsoft.com/office/officeart/2009/3/layout/HorizontalOrganizationChart"/>
    <dgm:cxn modelId="{583DBD7A-4BD9-4883-8415-C5E58650104E}" type="presParOf" srcId="{2071A81D-F36B-4A23-9FFC-DA8FB29E77ED}" destId="{5CA23E48-808E-4FBF-9741-73A306E2507B}" srcOrd="1" destOrd="0" presId="urn:microsoft.com/office/officeart/2009/3/layout/HorizontalOrganizationChart"/>
    <dgm:cxn modelId="{01114C06-7CBA-4593-BB8B-6B8DCDFD9EBB}" type="presParOf" srcId="{2071A81D-F36B-4A23-9FFC-DA8FB29E77ED}" destId="{F8DCD4F9-74BF-47BC-9950-5C688FE5CE17}" srcOrd="2" destOrd="0" presId="urn:microsoft.com/office/officeart/2009/3/layout/HorizontalOrganizationChart"/>
    <dgm:cxn modelId="{525CFE76-C774-47D2-957D-865E67FEDE63}" type="presParOf" srcId="{8110575B-A616-4F81-9169-37FB044399B1}" destId="{5C8EE2BB-8D90-44C5-8A1A-3E0101EAD3D4}" srcOrd="2" destOrd="0" presId="urn:microsoft.com/office/officeart/2009/3/layout/HorizontalOrganizationChart"/>
    <dgm:cxn modelId="{4EA3EA2D-EE1F-40DC-BC5B-45FD556E2194}" type="presParOf" srcId="{8110575B-A616-4F81-9169-37FB044399B1}" destId="{045FA8F4-B2A7-44F4-A2C9-F4654441EBC3}" srcOrd="3" destOrd="0" presId="urn:microsoft.com/office/officeart/2009/3/layout/HorizontalOrganizationChart"/>
    <dgm:cxn modelId="{32C51719-CEC4-4C5C-84F1-C6358D3433B4}" type="presParOf" srcId="{045FA8F4-B2A7-44F4-A2C9-F4654441EBC3}" destId="{580CCF24-1993-4FB1-8FE6-64AFFB8B7748}" srcOrd="0" destOrd="0" presId="urn:microsoft.com/office/officeart/2009/3/layout/HorizontalOrganizationChart"/>
    <dgm:cxn modelId="{0F03E686-2521-464C-B562-40944F743917}" type="presParOf" srcId="{580CCF24-1993-4FB1-8FE6-64AFFB8B7748}" destId="{3BA37B45-9431-4C28-A2AD-1795D43A6DD2}" srcOrd="0" destOrd="0" presId="urn:microsoft.com/office/officeart/2009/3/layout/HorizontalOrganizationChart"/>
    <dgm:cxn modelId="{B18D124B-7B4B-47EF-B90C-CF7420D7B585}" type="presParOf" srcId="{580CCF24-1993-4FB1-8FE6-64AFFB8B7748}" destId="{370C9E36-02D6-434A-AAFF-DFF856E2DB31}" srcOrd="1" destOrd="0" presId="urn:microsoft.com/office/officeart/2009/3/layout/HorizontalOrganizationChart"/>
    <dgm:cxn modelId="{63735155-9A9D-4AA6-A676-F3E2E5017CD9}" type="presParOf" srcId="{045FA8F4-B2A7-44F4-A2C9-F4654441EBC3}" destId="{29389137-B19C-420E-8F70-4F013F19728C}" srcOrd="1" destOrd="0" presId="urn:microsoft.com/office/officeart/2009/3/layout/HorizontalOrganizationChart"/>
    <dgm:cxn modelId="{F0FFD559-2913-43AC-9A10-FF88B7510478}" type="presParOf" srcId="{045FA8F4-B2A7-44F4-A2C9-F4654441EBC3}" destId="{9D53DBDB-2B14-4685-82A1-490D670898EC}" srcOrd="2" destOrd="0" presId="urn:microsoft.com/office/officeart/2009/3/layout/HorizontalOrganizationChart"/>
    <dgm:cxn modelId="{9CBE13B1-8C99-4F3E-881D-93C026895A3F}" type="presParOf" srcId="{8110575B-A616-4F81-9169-37FB044399B1}" destId="{54981463-ADC7-40D9-84EB-423198BC327A}" srcOrd="4" destOrd="0" presId="urn:microsoft.com/office/officeart/2009/3/layout/HorizontalOrganizationChart"/>
    <dgm:cxn modelId="{18BAFB9D-3863-4B19-9417-6AE00D8BB7C6}" type="presParOf" srcId="{8110575B-A616-4F81-9169-37FB044399B1}" destId="{F439471B-B51B-4A2A-83FF-2B717CAF9349}" srcOrd="5" destOrd="0" presId="urn:microsoft.com/office/officeart/2009/3/layout/HorizontalOrganizationChart"/>
    <dgm:cxn modelId="{62849E65-81C6-4CFE-81E2-B045C4D39653}" type="presParOf" srcId="{F439471B-B51B-4A2A-83FF-2B717CAF9349}" destId="{B4057F8D-CD2D-4E48-9774-2C0659A2256C}" srcOrd="0" destOrd="0" presId="urn:microsoft.com/office/officeart/2009/3/layout/HorizontalOrganizationChart"/>
    <dgm:cxn modelId="{884C67FD-DBB6-4DC6-9A29-D6026F0B6D2A}" type="presParOf" srcId="{B4057F8D-CD2D-4E48-9774-2C0659A2256C}" destId="{636315DD-FC47-4DC6-8E65-0D49FF38D17B}" srcOrd="0" destOrd="0" presId="urn:microsoft.com/office/officeart/2009/3/layout/HorizontalOrganizationChart"/>
    <dgm:cxn modelId="{208123A1-D6F7-4A90-87F1-14C60850C2A2}" type="presParOf" srcId="{B4057F8D-CD2D-4E48-9774-2C0659A2256C}" destId="{2751B691-C94F-4A2A-ADCE-CFB5E5D5F8CC}" srcOrd="1" destOrd="0" presId="urn:microsoft.com/office/officeart/2009/3/layout/HorizontalOrganizationChart"/>
    <dgm:cxn modelId="{8104C82E-8C8C-4296-8FAB-5673F6771DAF}" type="presParOf" srcId="{F439471B-B51B-4A2A-83FF-2B717CAF9349}" destId="{6C62D784-4F9D-48BC-A9FA-5688549538B7}" srcOrd="1" destOrd="0" presId="urn:microsoft.com/office/officeart/2009/3/layout/HorizontalOrganizationChart"/>
    <dgm:cxn modelId="{100E8721-0187-4289-B360-10B23079DB33}" type="presParOf" srcId="{F439471B-B51B-4A2A-83FF-2B717CAF9349}" destId="{0CF0C4EC-1C59-4B25-962D-8EE8C4705206}" srcOrd="2" destOrd="0" presId="urn:microsoft.com/office/officeart/2009/3/layout/HorizontalOrganizationChart"/>
    <dgm:cxn modelId="{8461A403-CF60-496A-8A06-F22C0B0433D9}" type="presParOf" srcId="{8110575B-A616-4F81-9169-37FB044399B1}" destId="{2B61BFA2-A35E-44AF-A400-6F0BB4F3783B}" srcOrd="6" destOrd="0" presId="urn:microsoft.com/office/officeart/2009/3/layout/HorizontalOrganizationChart"/>
    <dgm:cxn modelId="{93BDE945-BC88-4053-927B-4F087FB60490}" type="presParOf" srcId="{8110575B-A616-4F81-9169-37FB044399B1}" destId="{366AD36D-C39B-47DD-A26C-8F63E4445317}" srcOrd="7" destOrd="0" presId="urn:microsoft.com/office/officeart/2009/3/layout/HorizontalOrganizationChart"/>
    <dgm:cxn modelId="{95598F8E-9523-412F-AE56-854D24156489}" type="presParOf" srcId="{366AD36D-C39B-47DD-A26C-8F63E4445317}" destId="{94F1D435-865D-42FA-B10F-C6A75F037A02}" srcOrd="0" destOrd="0" presId="urn:microsoft.com/office/officeart/2009/3/layout/HorizontalOrganizationChart"/>
    <dgm:cxn modelId="{ABC1F018-8C64-483A-9590-211AF4C7B7FD}" type="presParOf" srcId="{94F1D435-865D-42FA-B10F-C6A75F037A02}" destId="{95537E7E-1249-4003-9A92-36296D642BD8}" srcOrd="0" destOrd="0" presId="urn:microsoft.com/office/officeart/2009/3/layout/HorizontalOrganizationChart"/>
    <dgm:cxn modelId="{68061772-8957-4248-8C0F-37DE02EC5E48}" type="presParOf" srcId="{94F1D435-865D-42FA-B10F-C6A75F037A02}" destId="{7156E69B-47DA-45BC-B2E4-0590BC0D7468}" srcOrd="1" destOrd="0" presId="urn:microsoft.com/office/officeart/2009/3/layout/HorizontalOrganizationChart"/>
    <dgm:cxn modelId="{5789E82A-9288-4DEC-83B1-F68E2197426A}" type="presParOf" srcId="{366AD36D-C39B-47DD-A26C-8F63E4445317}" destId="{DA767C1F-B971-4BFD-AA2E-29C87DACAF76}" srcOrd="1" destOrd="0" presId="urn:microsoft.com/office/officeart/2009/3/layout/HorizontalOrganizationChart"/>
    <dgm:cxn modelId="{B9DADD28-7ED8-4DC5-B8C1-829D82E07DA5}" type="presParOf" srcId="{366AD36D-C39B-47DD-A26C-8F63E4445317}" destId="{0B514AA0-7300-4D83-9788-F155A867725C}" srcOrd="2" destOrd="0" presId="urn:microsoft.com/office/officeart/2009/3/layout/HorizontalOrganizationChart"/>
    <dgm:cxn modelId="{DE11A396-7647-4829-8ACA-5166F5EF7892}" type="presParOf" srcId="{AB013FC0-9B51-4D5C-9CFF-9037FBA4D3A5}" destId="{663AB54A-EFF8-43C7-ACCE-7536A2867F80}" srcOrd="2" destOrd="0" presId="urn:microsoft.com/office/officeart/2009/3/layout/HorizontalOrganizationChart"/>
    <dgm:cxn modelId="{109AC5E9-E0A7-4A7B-8D35-F5CAE64D7448}" type="presParOf" srcId="{EB645F8F-3CDD-40B1-87D2-538EBC202665}" destId="{FB6BE122-31D6-46B7-848A-D40C25770A96}" srcOrd="2" destOrd="0" presId="urn:microsoft.com/office/officeart/2009/3/layout/HorizontalOrganizationChart"/>
    <dgm:cxn modelId="{C0E9DD96-0904-4ACD-9E29-12638824AE8E}" type="presParOf" srcId="{EB645F8F-3CDD-40B1-87D2-538EBC202665}" destId="{CE983AFC-2DB6-4633-A21F-BE79CB5E1A27}" srcOrd="3" destOrd="0" presId="urn:microsoft.com/office/officeart/2009/3/layout/HorizontalOrganizationChart"/>
    <dgm:cxn modelId="{8AF788AB-5B47-4409-9AD3-00B17BE85DD6}" type="presParOf" srcId="{CE983AFC-2DB6-4633-A21F-BE79CB5E1A27}" destId="{C82885FF-ACD8-42FF-A0BB-10F2A9302502}" srcOrd="0" destOrd="0" presId="urn:microsoft.com/office/officeart/2009/3/layout/HorizontalOrganizationChart"/>
    <dgm:cxn modelId="{894C1186-4878-47CD-8008-DF11F70E7C9B}" type="presParOf" srcId="{C82885FF-ACD8-42FF-A0BB-10F2A9302502}" destId="{5EE10038-EB09-44EA-A7C9-0B102774F123}" srcOrd="0" destOrd="0" presId="urn:microsoft.com/office/officeart/2009/3/layout/HorizontalOrganizationChart"/>
    <dgm:cxn modelId="{2A257315-4BD1-44BD-B50C-FADF61044558}" type="presParOf" srcId="{C82885FF-ACD8-42FF-A0BB-10F2A9302502}" destId="{8B8EE75C-2E2A-4B15-9BCF-89CC3690AB95}" srcOrd="1" destOrd="0" presId="urn:microsoft.com/office/officeart/2009/3/layout/HorizontalOrganizationChart"/>
    <dgm:cxn modelId="{7A1E2662-BD84-4E1B-A7ED-5F51F48168F1}" type="presParOf" srcId="{CE983AFC-2DB6-4633-A21F-BE79CB5E1A27}" destId="{CDCEC11F-A7B8-42D7-9CBE-94B83CB2C01A}" srcOrd="1" destOrd="0" presId="urn:microsoft.com/office/officeart/2009/3/layout/HorizontalOrganizationChart"/>
    <dgm:cxn modelId="{35924898-5F02-43B1-889A-8D964F4E2A8B}" type="presParOf" srcId="{CDCEC11F-A7B8-42D7-9CBE-94B83CB2C01A}" destId="{979AA1BB-0415-493B-BB16-4746EDDD66C6}" srcOrd="0" destOrd="0" presId="urn:microsoft.com/office/officeart/2009/3/layout/HorizontalOrganizationChart"/>
    <dgm:cxn modelId="{007EE9FF-DA70-493F-B530-273CEED4B222}" type="presParOf" srcId="{CDCEC11F-A7B8-42D7-9CBE-94B83CB2C01A}" destId="{3D6C935D-0372-4CA9-8F9C-CAC5BAC8E45E}" srcOrd="1" destOrd="0" presId="urn:microsoft.com/office/officeart/2009/3/layout/HorizontalOrganizationChart"/>
    <dgm:cxn modelId="{0B8052CB-A2B0-45EB-B783-CC17CF1D6259}" type="presParOf" srcId="{3D6C935D-0372-4CA9-8F9C-CAC5BAC8E45E}" destId="{617D5DAA-1B6B-4580-8909-9DE91171959F}" srcOrd="0" destOrd="0" presId="urn:microsoft.com/office/officeart/2009/3/layout/HorizontalOrganizationChart"/>
    <dgm:cxn modelId="{EA399F52-0595-4278-85A6-29133F6E2017}" type="presParOf" srcId="{617D5DAA-1B6B-4580-8909-9DE91171959F}" destId="{8A61C752-8BCC-492A-8939-43432FA2AE4B}" srcOrd="0" destOrd="0" presId="urn:microsoft.com/office/officeart/2009/3/layout/HorizontalOrganizationChart"/>
    <dgm:cxn modelId="{2C97F7EC-DA38-47A5-97CE-8C3DA5B5B3D1}" type="presParOf" srcId="{617D5DAA-1B6B-4580-8909-9DE91171959F}" destId="{DFAF29AB-BD9A-4DDF-B3A6-D6F98CEF324A}" srcOrd="1" destOrd="0" presId="urn:microsoft.com/office/officeart/2009/3/layout/HorizontalOrganizationChart"/>
    <dgm:cxn modelId="{B5A91429-05BA-4634-A087-2BC8501EC327}" type="presParOf" srcId="{3D6C935D-0372-4CA9-8F9C-CAC5BAC8E45E}" destId="{C9D113AA-A589-490B-BEA4-18023D5BFE3E}" srcOrd="1" destOrd="0" presId="urn:microsoft.com/office/officeart/2009/3/layout/HorizontalOrganizationChart"/>
    <dgm:cxn modelId="{DD5CEBF5-85AA-4986-A14C-FC9D3213BBAE}" type="presParOf" srcId="{3D6C935D-0372-4CA9-8F9C-CAC5BAC8E45E}" destId="{6B817BF8-D2B4-47C7-8796-2C18C2A51C4F}" srcOrd="2" destOrd="0" presId="urn:microsoft.com/office/officeart/2009/3/layout/HorizontalOrganizationChart"/>
    <dgm:cxn modelId="{0B602998-E22F-4324-AA4B-09EA89C9C3EA}" type="presParOf" srcId="{CDCEC11F-A7B8-42D7-9CBE-94B83CB2C01A}" destId="{30F730B4-78BB-4389-9A64-20376AB3F30E}" srcOrd="2" destOrd="0" presId="urn:microsoft.com/office/officeart/2009/3/layout/HorizontalOrganizationChart"/>
    <dgm:cxn modelId="{FAD942B1-8619-4F35-BA64-6B6AF2A4338B}" type="presParOf" srcId="{CDCEC11F-A7B8-42D7-9CBE-94B83CB2C01A}" destId="{DCA8197A-0461-44AA-B4C0-E680B19EA678}" srcOrd="3" destOrd="0" presId="urn:microsoft.com/office/officeart/2009/3/layout/HorizontalOrganizationChart"/>
    <dgm:cxn modelId="{D9AEF612-3F5A-46A6-969B-6025D81F5BD6}" type="presParOf" srcId="{DCA8197A-0461-44AA-B4C0-E680B19EA678}" destId="{516AD0EB-5FBC-4250-BBB8-5D59E4040EF6}" srcOrd="0" destOrd="0" presId="urn:microsoft.com/office/officeart/2009/3/layout/HorizontalOrganizationChart"/>
    <dgm:cxn modelId="{AD4CC994-08D4-4651-B2C3-B9541609B325}" type="presParOf" srcId="{516AD0EB-5FBC-4250-BBB8-5D59E4040EF6}" destId="{C9E2770C-CBEA-4A36-8FF5-65FF34BDF1F2}" srcOrd="0" destOrd="0" presId="urn:microsoft.com/office/officeart/2009/3/layout/HorizontalOrganizationChart"/>
    <dgm:cxn modelId="{7C9CDCD0-1F56-49CE-A99D-622B0FC991DB}" type="presParOf" srcId="{516AD0EB-5FBC-4250-BBB8-5D59E4040EF6}" destId="{C89D0029-BCD6-4CC0-A2CE-379ECF7EBBE6}" srcOrd="1" destOrd="0" presId="urn:microsoft.com/office/officeart/2009/3/layout/HorizontalOrganizationChart"/>
    <dgm:cxn modelId="{758E4E57-95AD-4F9A-A773-4F8ADEC7A903}" type="presParOf" srcId="{DCA8197A-0461-44AA-B4C0-E680B19EA678}" destId="{925732E7-F55E-4BB1-B1E2-EE3810C2A6E7}" srcOrd="1" destOrd="0" presId="urn:microsoft.com/office/officeart/2009/3/layout/HorizontalOrganizationChart"/>
    <dgm:cxn modelId="{ADC4B13C-43F7-4223-9400-3D871ABCF570}" type="presParOf" srcId="{DCA8197A-0461-44AA-B4C0-E680B19EA678}" destId="{5D1B8062-C37A-43DC-AF58-0AB5DA46BEFD}" srcOrd="2" destOrd="0" presId="urn:microsoft.com/office/officeart/2009/3/layout/HorizontalOrganizationChart"/>
    <dgm:cxn modelId="{2114A46C-FF10-4A4A-A0AC-C73024679915}" type="presParOf" srcId="{CDCEC11F-A7B8-42D7-9CBE-94B83CB2C01A}" destId="{675BF4FC-4050-49FC-B83A-BC41C216D88C}" srcOrd="4" destOrd="0" presId="urn:microsoft.com/office/officeart/2009/3/layout/HorizontalOrganizationChart"/>
    <dgm:cxn modelId="{7EF48CE1-4649-4671-96CD-BE19E436F9F6}" type="presParOf" srcId="{CDCEC11F-A7B8-42D7-9CBE-94B83CB2C01A}" destId="{4A5D23B5-7474-42BC-936C-579C1492E2EB}" srcOrd="5" destOrd="0" presId="urn:microsoft.com/office/officeart/2009/3/layout/HorizontalOrganizationChart"/>
    <dgm:cxn modelId="{CD8D6C03-FB7F-4B94-A9AF-EFD2F7353F2E}" type="presParOf" srcId="{4A5D23B5-7474-42BC-936C-579C1492E2EB}" destId="{4A75647B-7686-413B-A56C-4CAE65F81BF6}" srcOrd="0" destOrd="0" presId="urn:microsoft.com/office/officeart/2009/3/layout/HorizontalOrganizationChart"/>
    <dgm:cxn modelId="{EFBC56A6-F0FB-4331-93BA-0F8746B55EE8}" type="presParOf" srcId="{4A75647B-7686-413B-A56C-4CAE65F81BF6}" destId="{97C14725-8F4C-4548-AA54-A081A56D59CB}" srcOrd="0" destOrd="0" presId="urn:microsoft.com/office/officeart/2009/3/layout/HorizontalOrganizationChart"/>
    <dgm:cxn modelId="{2E3AA99C-97C7-4962-BEDB-BA68D1CFF885}" type="presParOf" srcId="{4A75647B-7686-413B-A56C-4CAE65F81BF6}" destId="{1C130EB0-734D-4145-A2D8-1002F2CACCC5}" srcOrd="1" destOrd="0" presId="urn:microsoft.com/office/officeart/2009/3/layout/HorizontalOrganizationChart"/>
    <dgm:cxn modelId="{AADAD339-5D9C-4CEB-8A75-DB500073B5D3}" type="presParOf" srcId="{4A5D23B5-7474-42BC-936C-579C1492E2EB}" destId="{121C19C0-59B5-446F-8E31-AD9BF578D780}" srcOrd="1" destOrd="0" presId="urn:microsoft.com/office/officeart/2009/3/layout/HorizontalOrganizationChart"/>
    <dgm:cxn modelId="{1259B2FF-2A79-4193-87F2-CE7628D1466A}" type="presParOf" srcId="{4A5D23B5-7474-42BC-936C-579C1492E2EB}" destId="{5032F649-512F-413B-85BA-481CAC90AD11}" srcOrd="2" destOrd="0" presId="urn:microsoft.com/office/officeart/2009/3/layout/HorizontalOrganizationChart"/>
    <dgm:cxn modelId="{63C45236-8F5B-40D1-9D6A-7C85F82DD59A}" type="presParOf" srcId="{CE983AFC-2DB6-4633-A21F-BE79CB5E1A27}" destId="{451F7C5D-4EB5-45A8-B976-D0DA77BC33F1}" srcOrd="2" destOrd="0" presId="urn:microsoft.com/office/officeart/2009/3/layout/HorizontalOrganizationChart"/>
    <dgm:cxn modelId="{FD97BEE8-3ED3-4CEF-8670-541109012DA7}" type="presParOf" srcId="{F87CF502-0F7A-463E-A323-858CC3CF561B}" destId="{2D7F7AFF-A088-4FAF-B2BD-771C1A0E189D}"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5BF4FC-4050-49FC-B83A-BC41C216D88C}">
      <dsp:nvSpPr>
        <dsp:cNvPr id="0" name=""/>
        <dsp:cNvSpPr/>
      </dsp:nvSpPr>
      <dsp:spPr>
        <a:xfrm>
          <a:off x="6011137" y="3471409"/>
          <a:ext cx="301335" cy="647870"/>
        </a:xfrm>
        <a:custGeom>
          <a:avLst/>
          <a:gdLst/>
          <a:ahLst/>
          <a:cxnLst/>
          <a:rect l="0" t="0" r="0" b="0"/>
          <a:pathLst>
            <a:path>
              <a:moveTo>
                <a:pt x="0" y="0"/>
              </a:moveTo>
              <a:lnTo>
                <a:pt x="150667" y="0"/>
              </a:lnTo>
              <a:lnTo>
                <a:pt x="150667" y="647870"/>
              </a:lnTo>
              <a:lnTo>
                <a:pt x="301335" y="6478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0F730B4-78BB-4389-9A64-20376AB3F30E}">
      <dsp:nvSpPr>
        <dsp:cNvPr id="0" name=""/>
        <dsp:cNvSpPr/>
      </dsp:nvSpPr>
      <dsp:spPr>
        <a:xfrm>
          <a:off x="6011137" y="3425689"/>
          <a:ext cx="301335" cy="91440"/>
        </a:xfrm>
        <a:custGeom>
          <a:avLst/>
          <a:gdLst/>
          <a:ahLst/>
          <a:cxnLst/>
          <a:rect l="0" t="0" r="0" b="0"/>
          <a:pathLst>
            <a:path>
              <a:moveTo>
                <a:pt x="0" y="45720"/>
              </a:moveTo>
              <a:lnTo>
                <a:pt x="301335"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9AA1BB-0415-493B-BB16-4746EDDD66C6}">
      <dsp:nvSpPr>
        <dsp:cNvPr id="0" name=""/>
        <dsp:cNvSpPr/>
      </dsp:nvSpPr>
      <dsp:spPr>
        <a:xfrm>
          <a:off x="6011137" y="2823539"/>
          <a:ext cx="301335" cy="647870"/>
        </a:xfrm>
        <a:custGeom>
          <a:avLst/>
          <a:gdLst/>
          <a:ahLst/>
          <a:cxnLst/>
          <a:rect l="0" t="0" r="0" b="0"/>
          <a:pathLst>
            <a:path>
              <a:moveTo>
                <a:pt x="0" y="647870"/>
              </a:moveTo>
              <a:lnTo>
                <a:pt x="150667" y="647870"/>
              </a:lnTo>
              <a:lnTo>
                <a:pt x="150667" y="0"/>
              </a:lnTo>
              <a:lnTo>
                <a:pt x="301335"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6BE122-31D6-46B7-848A-D40C25770A96}">
      <dsp:nvSpPr>
        <dsp:cNvPr id="0" name=""/>
        <dsp:cNvSpPr/>
      </dsp:nvSpPr>
      <dsp:spPr>
        <a:xfrm>
          <a:off x="4203127" y="2337636"/>
          <a:ext cx="301335" cy="1133773"/>
        </a:xfrm>
        <a:custGeom>
          <a:avLst/>
          <a:gdLst/>
          <a:ahLst/>
          <a:cxnLst/>
          <a:rect l="0" t="0" r="0" b="0"/>
          <a:pathLst>
            <a:path>
              <a:moveTo>
                <a:pt x="0" y="0"/>
              </a:moveTo>
              <a:lnTo>
                <a:pt x="150667" y="0"/>
              </a:lnTo>
              <a:lnTo>
                <a:pt x="150667" y="1133773"/>
              </a:lnTo>
              <a:lnTo>
                <a:pt x="301335" y="113377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61BFA2-A35E-44AF-A400-6F0BB4F3783B}">
      <dsp:nvSpPr>
        <dsp:cNvPr id="0" name=""/>
        <dsp:cNvSpPr/>
      </dsp:nvSpPr>
      <dsp:spPr>
        <a:xfrm>
          <a:off x="6011137" y="1203863"/>
          <a:ext cx="301335" cy="971805"/>
        </a:xfrm>
        <a:custGeom>
          <a:avLst/>
          <a:gdLst/>
          <a:ahLst/>
          <a:cxnLst/>
          <a:rect l="0" t="0" r="0" b="0"/>
          <a:pathLst>
            <a:path>
              <a:moveTo>
                <a:pt x="0" y="0"/>
              </a:moveTo>
              <a:lnTo>
                <a:pt x="150667" y="0"/>
              </a:lnTo>
              <a:lnTo>
                <a:pt x="150667" y="971805"/>
              </a:lnTo>
              <a:lnTo>
                <a:pt x="301335" y="9718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981463-ADC7-40D9-84EB-423198BC327A}">
      <dsp:nvSpPr>
        <dsp:cNvPr id="0" name=""/>
        <dsp:cNvSpPr/>
      </dsp:nvSpPr>
      <dsp:spPr>
        <a:xfrm>
          <a:off x="6011137" y="1203863"/>
          <a:ext cx="301335" cy="323935"/>
        </a:xfrm>
        <a:custGeom>
          <a:avLst/>
          <a:gdLst/>
          <a:ahLst/>
          <a:cxnLst/>
          <a:rect l="0" t="0" r="0" b="0"/>
          <a:pathLst>
            <a:path>
              <a:moveTo>
                <a:pt x="0" y="0"/>
              </a:moveTo>
              <a:lnTo>
                <a:pt x="150667" y="0"/>
              </a:lnTo>
              <a:lnTo>
                <a:pt x="150667" y="323935"/>
              </a:lnTo>
              <a:lnTo>
                <a:pt x="301335" y="32393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8EE2BB-8D90-44C5-8A1A-3E0101EAD3D4}">
      <dsp:nvSpPr>
        <dsp:cNvPr id="0" name=""/>
        <dsp:cNvSpPr/>
      </dsp:nvSpPr>
      <dsp:spPr>
        <a:xfrm>
          <a:off x="6011137" y="879928"/>
          <a:ext cx="301335" cy="323935"/>
        </a:xfrm>
        <a:custGeom>
          <a:avLst/>
          <a:gdLst/>
          <a:ahLst/>
          <a:cxnLst/>
          <a:rect l="0" t="0" r="0" b="0"/>
          <a:pathLst>
            <a:path>
              <a:moveTo>
                <a:pt x="0" y="323935"/>
              </a:moveTo>
              <a:lnTo>
                <a:pt x="150667" y="323935"/>
              </a:lnTo>
              <a:lnTo>
                <a:pt x="150667" y="0"/>
              </a:lnTo>
              <a:lnTo>
                <a:pt x="301335"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63F22C-3B70-4CE3-9E8B-235F0252FCAD}">
      <dsp:nvSpPr>
        <dsp:cNvPr id="0" name=""/>
        <dsp:cNvSpPr/>
      </dsp:nvSpPr>
      <dsp:spPr>
        <a:xfrm>
          <a:off x="6011137" y="232057"/>
          <a:ext cx="301335" cy="971805"/>
        </a:xfrm>
        <a:custGeom>
          <a:avLst/>
          <a:gdLst/>
          <a:ahLst/>
          <a:cxnLst/>
          <a:rect l="0" t="0" r="0" b="0"/>
          <a:pathLst>
            <a:path>
              <a:moveTo>
                <a:pt x="0" y="971805"/>
              </a:moveTo>
              <a:lnTo>
                <a:pt x="150667" y="971805"/>
              </a:lnTo>
              <a:lnTo>
                <a:pt x="150667" y="0"/>
              </a:lnTo>
              <a:lnTo>
                <a:pt x="301335"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7CED99-D08F-4CD4-81E1-AE14552F6D15}">
      <dsp:nvSpPr>
        <dsp:cNvPr id="0" name=""/>
        <dsp:cNvSpPr/>
      </dsp:nvSpPr>
      <dsp:spPr>
        <a:xfrm>
          <a:off x="4203127" y="1203863"/>
          <a:ext cx="301335" cy="1133773"/>
        </a:xfrm>
        <a:custGeom>
          <a:avLst/>
          <a:gdLst/>
          <a:ahLst/>
          <a:cxnLst/>
          <a:rect l="0" t="0" r="0" b="0"/>
          <a:pathLst>
            <a:path>
              <a:moveTo>
                <a:pt x="0" y="1133773"/>
              </a:moveTo>
              <a:lnTo>
                <a:pt x="150667" y="1133773"/>
              </a:lnTo>
              <a:lnTo>
                <a:pt x="150667" y="0"/>
              </a:lnTo>
              <a:lnTo>
                <a:pt x="30133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6F78F6-2CD3-4D6C-80D6-5D851F7E88B5}">
      <dsp:nvSpPr>
        <dsp:cNvPr id="0" name=""/>
        <dsp:cNvSpPr/>
      </dsp:nvSpPr>
      <dsp:spPr>
        <a:xfrm>
          <a:off x="2696451" y="2107868"/>
          <a:ext cx="1506675" cy="4595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机器学习遗忘方法</a:t>
          </a:r>
        </a:p>
      </dsp:txBody>
      <dsp:txXfrm>
        <a:off x="2696451" y="2107868"/>
        <a:ext cx="1506675" cy="459536"/>
      </dsp:txXfrm>
    </dsp:sp>
    <dsp:sp modelId="{A6E459F9-A20B-4C30-9114-F40D1A9E9B33}">
      <dsp:nvSpPr>
        <dsp:cNvPr id="0" name=""/>
        <dsp:cNvSpPr/>
      </dsp:nvSpPr>
      <dsp:spPr>
        <a:xfrm>
          <a:off x="4504462" y="974095"/>
          <a:ext cx="1506675" cy="4595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a:t>非神经网络相关</a:t>
          </a:r>
          <a:endParaRPr lang="zh-CN" altLang="en-US" sz="1400" kern="1200" dirty="0"/>
        </a:p>
      </dsp:txBody>
      <dsp:txXfrm>
        <a:off x="4504462" y="974095"/>
        <a:ext cx="1506675" cy="459536"/>
      </dsp:txXfrm>
    </dsp:sp>
    <dsp:sp modelId="{5D106864-81EA-44A2-8195-4D57FB84900F}">
      <dsp:nvSpPr>
        <dsp:cNvPr id="0" name=""/>
        <dsp:cNvSpPr/>
      </dsp:nvSpPr>
      <dsp:spPr>
        <a:xfrm>
          <a:off x="6312472" y="2289"/>
          <a:ext cx="1506675" cy="4595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K-means</a:t>
          </a:r>
          <a:endParaRPr lang="zh-CN" altLang="en-US" sz="1400" kern="1200" dirty="0"/>
        </a:p>
      </dsp:txBody>
      <dsp:txXfrm>
        <a:off x="6312472" y="2289"/>
        <a:ext cx="1506675" cy="459536"/>
      </dsp:txXfrm>
    </dsp:sp>
    <dsp:sp modelId="{3BA37B45-9431-4C28-A2AD-1795D43A6DD2}">
      <dsp:nvSpPr>
        <dsp:cNvPr id="0" name=""/>
        <dsp:cNvSpPr/>
      </dsp:nvSpPr>
      <dsp:spPr>
        <a:xfrm>
          <a:off x="6312472" y="650160"/>
          <a:ext cx="1506675" cy="4595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贝叶斯推断</a:t>
          </a:r>
        </a:p>
      </dsp:txBody>
      <dsp:txXfrm>
        <a:off x="6312472" y="650160"/>
        <a:ext cx="1506675" cy="459536"/>
      </dsp:txXfrm>
    </dsp:sp>
    <dsp:sp modelId="{636315DD-FC47-4DC6-8E65-0D49FF38D17B}">
      <dsp:nvSpPr>
        <dsp:cNvPr id="0" name=""/>
        <dsp:cNvSpPr/>
      </dsp:nvSpPr>
      <dsp:spPr>
        <a:xfrm>
          <a:off x="6312472" y="1298030"/>
          <a:ext cx="1506675" cy="4595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逻辑回归</a:t>
          </a:r>
        </a:p>
      </dsp:txBody>
      <dsp:txXfrm>
        <a:off x="6312472" y="1298030"/>
        <a:ext cx="1506675" cy="459536"/>
      </dsp:txXfrm>
    </dsp:sp>
    <dsp:sp modelId="{95537E7E-1249-4003-9A92-36296D642BD8}">
      <dsp:nvSpPr>
        <dsp:cNvPr id="0" name=""/>
        <dsp:cNvSpPr/>
      </dsp:nvSpPr>
      <dsp:spPr>
        <a:xfrm>
          <a:off x="6312472" y="1945900"/>
          <a:ext cx="1506675" cy="4595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6312472" y="1945900"/>
        <a:ext cx="1506675" cy="459536"/>
      </dsp:txXfrm>
    </dsp:sp>
    <dsp:sp modelId="{5EE10038-EB09-44EA-A7C9-0B102774F123}">
      <dsp:nvSpPr>
        <dsp:cNvPr id="0" name=""/>
        <dsp:cNvSpPr/>
      </dsp:nvSpPr>
      <dsp:spPr>
        <a:xfrm>
          <a:off x="4504462" y="3241641"/>
          <a:ext cx="1506675" cy="4595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神经网络相关</a:t>
          </a:r>
        </a:p>
      </dsp:txBody>
      <dsp:txXfrm>
        <a:off x="4504462" y="3241641"/>
        <a:ext cx="1506675" cy="459536"/>
      </dsp:txXfrm>
    </dsp:sp>
    <dsp:sp modelId="{8A61C752-8BCC-492A-8939-43432FA2AE4B}">
      <dsp:nvSpPr>
        <dsp:cNvPr id="0" name=""/>
        <dsp:cNvSpPr/>
      </dsp:nvSpPr>
      <dsp:spPr>
        <a:xfrm>
          <a:off x="6312472" y="2593771"/>
          <a:ext cx="1506675" cy="4595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增加噪音微调</a:t>
          </a:r>
        </a:p>
      </dsp:txBody>
      <dsp:txXfrm>
        <a:off x="6312472" y="2593771"/>
        <a:ext cx="1506675" cy="459536"/>
      </dsp:txXfrm>
    </dsp:sp>
    <dsp:sp modelId="{C9E2770C-CBEA-4A36-8FF5-65FF34BDF1F2}">
      <dsp:nvSpPr>
        <dsp:cNvPr id="0" name=""/>
        <dsp:cNvSpPr/>
      </dsp:nvSpPr>
      <dsp:spPr>
        <a:xfrm>
          <a:off x="6312472" y="3241641"/>
          <a:ext cx="1506675" cy="4595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网络分割</a:t>
          </a:r>
        </a:p>
      </dsp:txBody>
      <dsp:txXfrm>
        <a:off x="6312472" y="3241641"/>
        <a:ext cx="1506675" cy="459536"/>
      </dsp:txXfrm>
    </dsp:sp>
    <dsp:sp modelId="{97C14725-8F4C-4548-AA54-A081A56D59CB}">
      <dsp:nvSpPr>
        <dsp:cNvPr id="0" name=""/>
        <dsp:cNvSpPr/>
      </dsp:nvSpPr>
      <dsp:spPr>
        <a:xfrm>
          <a:off x="6312472" y="3889512"/>
          <a:ext cx="1506675" cy="4595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输出变换</a:t>
          </a:r>
        </a:p>
      </dsp:txBody>
      <dsp:txXfrm>
        <a:off x="6312472" y="3889512"/>
        <a:ext cx="1506675" cy="459536"/>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1508D4-E5B2-4893-82CA-217945453FB4}" type="datetimeFigureOut">
              <a:rPr lang="zh-CN" altLang="en-US" smtClean="0"/>
              <a:t>2021-05-07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5D531D-87BD-4E4D-9E4A-53F872BB7ED8}" type="slidenum">
              <a:rPr lang="zh-CN" altLang="en-US" smtClean="0"/>
              <a:t>‹#›</a:t>
            </a:fld>
            <a:endParaRPr lang="zh-CN" altLang="en-US"/>
          </a:p>
        </p:txBody>
      </p:sp>
    </p:spTree>
    <p:extLst>
      <p:ext uri="{BB962C8B-B14F-4D97-AF65-F5344CB8AC3E}">
        <p14:creationId xmlns:p14="http://schemas.microsoft.com/office/powerpoint/2010/main" val="2621653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在本课题中我们要解决的是如何高效地在卷积神经网络上进行遗忘这个问题。</a:t>
            </a:r>
          </a:p>
        </p:txBody>
      </p:sp>
      <p:sp>
        <p:nvSpPr>
          <p:cNvPr id="4" name="灯片编号占位符 3"/>
          <p:cNvSpPr>
            <a:spLocks noGrp="1"/>
          </p:cNvSpPr>
          <p:nvPr>
            <p:ph type="sldNum" sz="quarter" idx="5"/>
          </p:nvPr>
        </p:nvSpPr>
        <p:spPr/>
        <p:txBody>
          <a:bodyPr/>
          <a:lstStyle/>
          <a:p>
            <a:fld id="{B75D531D-87BD-4E4D-9E4A-53F872BB7ED8}" type="slidenum">
              <a:rPr lang="zh-CN" altLang="en-US" smtClean="0"/>
              <a:t>3</a:t>
            </a:fld>
            <a:endParaRPr lang="zh-CN" altLang="en-US"/>
          </a:p>
        </p:txBody>
      </p:sp>
    </p:spTree>
    <p:extLst>
      <p:ext uri="{BB962C8B-B14F-4D97-AF65-F5344CB8AC3E}">
        <p14:creationId xmlns:p14="http://schemas.microsoft.com/office/powerpoint/2010/main" val="150812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r>
              <a:rPr lang="zh-CN" altLang="en-US" dirty="0"/>
              <a:t>以上的遗忘方法均将神经网络当成一个黑盒进行处理。要么将这个黑盒整体增加噪音后重新训练，要么将黑盒拆分成若干小的黑盒，再重新训练，要么干脆只修改黑盒的输出分布，均没有从神经网络参数的意义上面考虑解决方案。</a:t>
            </a:r>
            <a:endParaRPr lang="en-US" altLang="zh-CN" dirty="0"/>
          </a:p>
        </p:txBody>
      </p:sp>
      <p:sp>
        <p:nvSpPr>
          <p:cNvPr id="4" name="灯片编号占位符 3"/>
          <p:cNvSpPr>
            <a:spLocks noGrp="1"/>
          </p:cNvSpPr>
          <p:nvPr>
            <p:ph type="sldNum" sz="quarter" idx="5"/>
          </p:nvPr>
        </p:nvSpPr>
        <p:spPr/>
        <p:txBody>
          <a:bodyPr/>
          <a:lstStyle/>
          <a:p>
            <a:fld id="{B75D531D-87BD-4E4D-9E4A-53F872BB7ED8}" type="slidenum">
              <a:rPr lang="zh-CN" altLang="en-US" smtClean="0"/>
              <a:t>8</a:t>
            </a:fld>
            <a:endParaRPr lang="zh-CN" altLang="en-US"/>
          </a:p>
        </p:txBody>
      </p:sp>
    </p:spTree>
    <p:extLst>
      <p:ext uri="{BB962C8B-B14F-4D97-AF65-F5344CB8AC3E}">
        <p14:creationId xmlns:p14="http://schemas.microsoft.com/office/powerpoint/2010/main" val="1594382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面临神经网络的可解释性低的困境，我们从卷积神经网络的设计初衷上看到了一丝光亮。</a:t>
            </a:r>
            <a:endParaRPr lang="en-US" altLang="zh-CN" dirty="0"/>
          </a:p>
          <a:p>
            <a:r>
              <a:rPr lang="en-US" altLang="zh-CN" dirty="0" err="1"/>
              <a:t>Lecun</a:t>
            </a:r>
            <a:r>
              <a:rPr lang="en-US" altLang="zh-CN" dirty="0"/>
              <a:t> </a:t>
            </a:r>
            <a:r>
              <a:rPr lang="zh-CN" altLang="en-US" dirty="0"/>
              <a:t>在论文中提到，卷积神经网络的设计灵感来自生物视觉系统的朝向选择性。</a:t>
            </a:r>
            <a:endParaRPr lang="en-US" altLang="zh-CN"/>
          </a:p>
          <a:p>
            <a:endParaRPr lang="en-US" altLang="zh-CN" dirty="0"/>
          </a:p>
        </p:txBody>
      </p:sp>
      <p:sp>
        <p:nvSpPr>
          <p:cNvPr id="4" name="灯片编号占位符 3"/>
          <p:cNvSpPr>
            <a:spLocks noGrp="1"/>
          </p:cNvSpPr>
          <p:nvPr>
            <p:ph type="sldNum" sz="quarter" idx="5"/>
          </p:nvPr>
        </p:nvSpPr>
        <p:spPr/>
        <p:txBody>
          <a:bodyPr/>
          <a:lstStyle/>
          <a:p>
            <a:fld id="{B75D531D-87BD-4E4D-9E4A-53F872BB7ED8}" type="slidenum">
              <a:rPr lang="zh-CN" altLang="en-US" smtClean="0"/>
              <a:t>9</a:t>
            </a:fld>
            <a:endParaRPr lang="zh-CN" altLang="en-US"/>
          </a:p>
        </p:txBody>
      </p:sp>
    </p:spTree>
    <p:extLst>
      <p:ext uri="{BB962C8B-B14F-4D97-AF65-F5344CB8AC3E}">
        <p14:creationId xmlns:p14="http://schemas.microsoft.com/office/powerpoint/2010/main" val="1226606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CC2F82-290A-4F77-8D64-B98AA32ACFD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3DB76A0-7CEC-4B91-BFCA-9AFFD07F90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2F9E4E0-A15F-4CC6-9B7F-6A059A7585D2}"/>
              </a:ext>
            </a:extLst>
          </p:cNvPr>
          <p:cNvSpPr>
            <a:spLocks noGrp="1"/>
          </p:cNvSpPr>
          <p:nvPr>
            <p:ph type="dt" sz="half" idx="10"/>
          </p:nvPr>
        </p:nvSpPr>
        <p:spPr/>
        <p:txBody>
          <a:bodyPr/>
          <a:lstStyle/>
          <a:p>
            <a:fld id="{E7A239F7-9C63-4A9E-A44E-AE49687CBF4B}" type="datetimeFigureOut">
              <a:rPr lang="zh-CN" altLang="en-US" smtClean="0"/>
              <a:t>2021-05-07</a:t>
            </a:fld>
            <a:endParaRPr lang="zh-CN" altLang="en-US"/>
          </a:p>
        </p:txBody>
      </p:sp>
      <p:sp>
        <p:nvSpPr>
          <p:cNvPr id="5" name="页脚占位符 4">
            <a:extLst>
              <a:ext uri="{FF2B5EF4-FFF2-40B4-BE49-F238E27FC236}">
                <a16:creationId xmlns:a16="http://schemas.microsoft.com/office/drawing/2014/main" id="{EA230941-136F-4F80-A118-6D33C6F4BE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458422-8D2B-452E-95E1-E0E75CE1127C}"/>
              </a:ext>
            </a:extLst>
          </p:cNvPr>
          <p:cNvSpPr>
            <a:spLocks noGrp="1"/>
          </p:cNvSpPr>
          <p:nvPr>
            <p:ph type="sldNum" sz="quarter" idx="12"/>
          </p:nvPr>
        </p:nvSpPr>
        <p:spPr/>
        <p:txBody>
          <a:bodyPr/>
          <a:lstStyle/>
          <a:p>
            <a:fld id="{6C19ECE6-636E-4415-9291-1B8470C9ED67}" type="slidenum">
              <a:rPr lang="zh-CN" altLang="en-US" smtClean="0"/>
              <a:t>‹#›</a:t>
            </a:fld>
            <a:endParaRPr lang="zh-CN" altLang="en-US"/>
          </a:p>
        </p:txBody>
      </p:sp>
    </p:spTree>
    <p:extLst>
      <p:ext uri="{BB962C8B-B14F-4D97-AF65-F5344CB8AC3E}">
        <p14:creationId xmlns:p14="http://schemas.microsoft.com/office/powerpoint/2010/main" val="2163430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18D3F5-1DFC-4452-87D6-0C7861331FE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7648343-0153-42EB-800A-087BA4028C3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EE9DA4F-455E-4DCA-8448-D5F7757363E0}"/>
              </a:ext>
            </a:extLst>
          </p:cNvPr>
          <p:cNvSpPr>
            <a:spLocks noGrp="1"/>
          </p:cNvSpPr>
          <p:nvPr>
            <p:ph type="dt" sz="half" idx="10"/>
          </p:nvPr>
        </p:nvSpPr>
        <p:spPr/>
        <p:txBody>
          <a:bodyPr/>
          <a:lstStyle/>
          <a:p>
            <a:fld id="{E7A239F7-9C63-4A9E-A44E-AE49687CBF4B}" type="datetimeFigureOut">
              <a:rPr lang="zh-CN" altLang="en-US" smtClean="0"/>
              <a:t>2021-05-07</a:t>
            </a:fld>
            <a:endParaRPr lang="zh-CN" altLang="en-US"/>
          </a:p>
        </p:txBody>
      </p:sp>
      <p:sp>
        <p:nvSpPr>
          <p:cNvPr id="5" name="页脚占位符 4">
            <a:extLst>
              <a:ext uri="{FF2B5EF4-FFF2-40B4-BE49-F238E27FC236}">
                <a16:creationId xmlns:a16="http://schemas.microsoft.com/office/drawing/2014/main" id="{13B603BF-2278-43E1-83F0-A7B406E195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D67D81-D702-45AB-A8E9-9CF28F3F4A9D}"/>
              </a:ext>
            </a:extLst>
          </p:cNvPr>
          <p:cNvSpPr>
            <a:spLocks noGrp="1"/>
          </p:cNvSpPr>
          <p:nvPr>
            <p:ph type="sldNum" sz="quarter" idx="12"/>
          </p:nvPr>
        </p:nvSpPr>
        <p:spPr/>
        <p:txBody>
          <a:bodyPr/>
          <a:lstStyle/>
          <a:p>
            <a:fld id="{6C19ECE6-636E-4415-9291-1B8470C9ED67}" type="slidenum">
              <a:rPr lang="zh-CN" altLang="en-US" smtClean="0"/>
              <a:t>‹#›</a:t>
            </a:fld>
            <a:endParaRPr lang="zh-CN" altLang="en-US"/>
          </a:p>
        </p:txBody>
      </p:sp>
    </p:spTree>
    <p:extLst>
      <p:ext uri="{BB962C8B-B14F-4D97-AF65-F5344CB8AC3E}">
        <p14:creationId xmlns:p14="http://schemas.microsoft.com/office/powerpoint/2010/main" val="645695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58D708F-419C-455F-92F6-F77AA58B66E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0942F4A-28D4-4363-8635-D7FC3F200A8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FD4122-D452-417B-9951-BF2E1AE15669}"/>
              </a:ext>
            </a:extLst>
          </p:cNvPr>
          <p:cNvSpPr>
            <a:spLocks noGrp="1"/>
          </p:cNvSpPr>
          <p:nvPr>
            <p:ph type="dt" sz="half" idx="10"/>
          </p:nvPr>
        </p:nvSpPr>
        <p:spPr/>
        <p:txBody>
          <a:bodyPr/>
          <a:lstStyle/>
          <a:p>
            <a:fld id="{E7A239F7-9C63-4A9E-A44E-AE49687CBF4B}" type="datetimeFigureOut">
              <a:rPr lang="zh-CN" altLang="en-US" smtClean="0"/>
              <a:t>2021-05-07</a:t>
            </a:fld>
            <a:endParaRPr lang="zh-CN" altLang="en-US"/>
          </a:p>
        </p:txBody>
      </p:sp>
      <p:sp>
        <p:nvSpPr>
          <p:cNvPr id="5" name="页脚占位符 4">
            <a:extLst>
              <a:ext uri="{FF2B5EF4-FFF2-40B4-BE49-F238E27FC236}">
                <a16:creationId xmlns:a16="http://schemas.microsoft.com/office/drawing/2014/main" id="{5E772B1C-1B29-4B01-AC0B-6635433938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2AE8DD-B996-4ABB-A681-DA090EEF8610}"/>
              </a:ext>
            </a:extLst>
          </p:cNvPr>
          <p:cNvSpPr>
            <a:spLocks noGrp="1"/>
          </p:cNvSpPr>
          <p:nvPr>
            <p:ph type="sldNum" sz="quarter" idx="12"/>
          </p:nvPr>
        </p:nvSpPr>
        <p:spPr/>
        <p:txBody>
          <a:bodyPr/>
          <a:lstStyle/>
          <a:p>
            <a:fld id="{6C19ECE6-636E-4415-9291-1B8470C9ED67}" type="slidenum">
              <a:rPr lang="zh-CN" altLang="en-US" smtClean="0"/>
              <a:t>‹#›</a:t>
            </a:fld>
            <a:endParaRPr lang="zh-CN" altLang="en-US"/>
          </a:p>
        </p:txBody>
      </p:sp>
    </p:spTree>
    <p:extLst>
      <p:ext uri="{BB962C8B-B14F-4D97-AF65-F5344CB8AC3E}">
        <p14:creationId xmlns:p14="http://schemas.microsoft.com/office/powerpoint/2010/main" val="75808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30AFF2-2BEC-41E6-A2BA-A8A152E591F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B8D1F53-685B-4016-BA02-13906A6CEC6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8F15E0B-8214-44C1-AE12-8028DB8CC8E7}"/>
              </a:ext>
            </a:extLst>
          </p:cNvPr>
          <p:cNvSpPr>
            <a:spLocks noGrp="1"/>
          </p:cNvSpPr>
          <p:nvPr>
            <p:ph type="dt" sz="half" idx="10"/>
          </p:nvPr>
        </p:nvSpPr>
        <p:spPr/>
        <p:txBody>
          <a:bodyPr/>
          <a:lstStyle/>
          <a:p>
            <a:fld id="{E7A239F7-9C63-4A9E-A44E-AE49687CBF4B}" type="datetimeFigureOut">
              <a:rPr lang="zh-CN" altLang="en-US" smtClean="0"/>
              <a:t>2021-05-07</a:t>
            </a:fld>
            <a:endParaRPr lang="zh-CN" altLang="en-US"/>
          </a:p>
        </p:txBody>
      </p:sp>
      <p:sp>
        <p:nvSpPr>
          <p:cNvPr id="5" name="页脚占位符 4">
            <a:extLst>
              <a:ext uri="{FF2B5EF4-FFF2-40B4-BE49-F238E27FC236}">
                <a16:creationId xmlns:a16="http://schemas.microsoft.com/office/drawing/2014/main" id="{288A1AAE-C85B-490B-BAD2-74A7D03480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A2FB360-362E-4C01-A350-B03623E7FDBB}"/>
              </a:ext>
            </a:extLst>
          </p:cNvPr>
          <p:cNvSpPr>
            <a:spLocks noGrp="1"/>
          </p:cNvSpPr>
          <p:nvPr>
            <p:ph type="sldNum" sz="quarter" idx="12"/>
          </p:nvPr>
        </p:nvSpPr>
        <p:spPr/>
        <p:txBody>
          <a:bodyPr/>
          <a:lstStyle/>
          <a:p>
            <a:fld id="{6C19ECE6-636E-4415-9291-1B8470C9ED67}" type="slidenum">
              <a:rPr lang="zh-CN" altLang="en-US" smtClean="0"/>
              <a:t>‹#›</a:t>
            </a:fld>
            <a:endParaRPr lang="zh-CN" altLang="en-US"/>
          </a:p>
        </p:txBody>
      </p:sp>
    </p:spTree>
    <p:extLst>
      <p:ext uri="{BB962C8B-B14F-4D97-AF65-F5344CB8AC3E}">
        <p14:creationId xmlns:p14="http://schemas.microsoft.com/office/powerpoint/2010/main" val="3705288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0B447-D42A-44FE-87CE-C0E90641802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3C26CBF-5F11-46F1-A011-111CF8706B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90B5136-291D-4B57-8854-85025180CD27}"/>
              </a:ext>
            </a:extLst>
          </p:cNvPr>
          <p:cNvSpPr>
            <a:spLocks noGrp="1"/>
          </p:cNvSpPr>
          <p:nvPr>
            <p:ph type="dt" sz="half" idx="10"/>
          </p:nvPr>
        </p:nvSpPr>
        <p:spPr/>
        <p:txBody>
          <a:bodyPr/>
          <a:lstStyle/>
          <a:p>
            <a:fld id="{E7A239F7-9C63-4A9E-A44E-AE49687CBF4B}" type="datetimeFigureOut">
              <a:rPr lang="zh-CN" altLang="en-US" smtClean="0"/>
              <a:t>2021-05-07</a:t>
            </a:fld>
            <a:endParaRPr lang="zh-CN" altLang="en-US"/>
          </a:p>
        </p:txBody>
      </p:sp>
      <p:sp>
        <p:nvSpPr>
          <p:cNvPr id="5" name="页脚占位符 4">
            <a:extLst>
              <a:ext uri="{FF2B5EF4-FFF2-40B4-BE49-F238E27FC236}">
                <a16:creationId xmlns:a16="http://schemas.microsoft.com/office/drawing/2014/main" id="{0144A8F5-6BE9-4191-B3A3-6D263830E4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8DD6D0-F1D0-4B88-B35D-AC9A1FA8A132}"/>
              </a:ext>
            </a:extLst>
          </p:cNvPr>
          <p:cNvSpPr>
            <a:spLocks noGrp="1"/>
          </p:cNvSpPr>
          <p:nvPr>
            <p:ph type="sldNum" sz="quarter" idx="12"/>
          </p:nvPr>
        </p:nvSpPr>
        <p:spPr/>
        <p:txBody>
          <a:bodyPr/>
          <a:lstStyle/>
          <a:p>
            <a:fld id="{6C19ECE6-636E-4415-9291-1B8470C9ED67}" type="slidenum">
              <a:rPr lang="zh-CN" altLang="en-US" smtClean="0"/>
              <a:t>‹#›</a:t>
            </a:fld>
            <a:endParaRPr lang="zh-CN" altLang="en-US"/>
          </a:p>
        </p:txBody>
      </p:sp>
    </p:spTree>
    <p:extLst>
      <p:ext uri="{BB962C8B-B14F-4D97-AF65-F5344CB8AC3E}">
        <p14:creationId xmlns:p14="http://schemas.microsoft.com/office/powerpoint/2010/main" val="3676183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4AA09-8B9B-4995-ABC3-D4AE6860B0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4911AF8-21E3-41D3-9B85-54672235C22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608CBF1-2605-458D-92CC-8AEE3B9CB6B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69B2AF9-2113-49BB-973B-EB2C0350F55B}"/>
              </a:ext>
            </a:extLst>
          </p:cNvPr>
          <p:cNvSpPr>
            <a:spLocks noGrp="1"/>
          </p:cNvSpPr>
          <p:nvPr>
            <p:ph type="dt" sz="half" idx="10"/>
          </p:nvPr>
        </p:nvSpPr>
        <p:spPr/>
        <p:txBody>
          <a:bodyPr/>
          <a:lstStyle/>
          <a:p>
            <a:fld id="{E7A239F7-9C63-4A9E-A44E-AE49687CBF4B}" type="datetimeFigureOut">
              <a:rPr lang="zh-CN" altLang="en-US" smtClean="0"/>
              <a:t>2021-05-07</a:t>
            </a:fld>
            <a:endParaRPr lang="zh-CN" altLang="en-US"/>
          </a:p>
        </p:txBody>
      </p:sp>
      <p:sp>
        <p:nvSpPr>
          <p:cNvPr id="6" name="页脚占位符 5">
            <a:extLst>
              <a:ext uri="{FF2B5EF4-FFF2-40B4-BE49-F238E27FC236}">
                <a16:creationId xmlns:a16="http://schemas.microsoft.com/office/drawing/2014/main" id="{C83D1910-55A4-49E1-8554-A7024A945A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347B52B-C7C8-42CC-A55A-47E71EB2C8E9}"/>
              </a:ext>
            </a:extLst>
          </p:cNvPr>
          <p:cNvSpPr>
            <a:spLocks noGrp="1"/>
          </p:cNvSpPr>
          <p:nvPr>
            <p:ph type="sldNum" sz="quarter" idx="12"/>
          </p:nvPr>
        </p:nvSpPr>
        <p:spPr/>
        <p:txBody>
          <a:bodyPr/>
          <a:lstStyle/>
          <a:p>
            <a:fld id="{6C19ECE6-636E-4415-9291-1B8470C9ED67}" type="slidenum">
              <a:rPr lang="zh-CN" altLang="en-US" smtClean="0"/>
              <a:t>‹#›</a:t>
            </a:fld>
            <a:endParaRPr lang="zh-CN" altLang="en-US"/>
          </a:p>
        </p:txBody>
      </p:sp>
    </p:spTree>
    <p:extLst>
      <p:ext uri="{BB962C8B-B14F-4D97-AF65-F5344CB8AC3E}">
        <p14:creationId xmlns:p14="http://schemas.microsoft.com/office/powerpoint/2010/main" val="2905131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0EE53B-5B99-4150-BE07-F4FCD20AD77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C5D8CA4-1873-498F-ABC2-19B68B8D93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BE42F01-A98D-4374-B7A3-2114DFAADD1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886B905-1CF6-47B2-82EC-78C20DC87B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3CF500A-A819-48E5-9C40-0E1D2AC9E7D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F737CB2-6C6A-4ACF-9475-0791C74AF8BB}"/>
              </a:ext>
            </a:extLst>
          </p:cNvPr>
          <p:cNvSpPr>
            <a:spLocks noGrp="1"/>
          </p:cNvSpPr>
          <p:nvPr>
            <p:ph type="dt" sz="half" idx="10"/>
          </p:nvPr>
        </p:nvSpPr>
        <p:spPr/>
        <p:txBody>
          <a:bodyPr/>
          <a:lstStyle/>
          <a:p>
            <a:fld id="{E7A239F7-9C63-4A9E-A44E-AE49687CBF4B}" type="datetimeFigureOut">
              <a:rPr lang="zh-CN" altLang="en-US" smtClean="0"/>
              <a:t>2021-05-07</a:t>
            </a:fld>
            <a:endParaRPr lang="zh-CN" altLang="en-US"/>
          </a:p>
        </p:txBody>
      </p:sp>
      <p:sp>
        <p:nvSpPr>
          <p:cNvPr id="8" name="页脚占位符 7">
            <a:extLst>
              <a:ext uri="{FF2B5EF4-FFF2-40B4-BE49-F238E27FC236}">
                <a16:creationId xmlns:a16="http://schemas.microsoft.com/office/drawing/2014/main" id="{5A752D68-E456-4ACE-884C-B207BC4C241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8A9105E-1F14-4D4D-B4A3-C09FB9B364A1}"/>
              </a:ext>
            </a:extLst>
          </p:cNvPr>
          <p:cNvSpPr>
            <a:spLocks noGrp="1"/>
          </p:cNvSpPr>
          <p:nvPr>
            <p:ph type="sldNum" sz="quarter" idx="12"/>
          </p:nvPr>
        </p:nvSpPr>
        <p:spPr/>
        <p:txBody>
          <a:bodyPr/>
          <a:lstStyle/>
          <a:p>
            <a:fld id="{6C19ECE6-636E-4415-9291-1B8470C9ED67}" type="slidenum">
              <a:rPr lang="zh-CN" altLang="en-US" smtClean="0"/>
              <a:t>‹#›</a:t>
            </a:fld>
            <a:endParaRPr lang="zh-CN" altLang="en-US"/>
          </a:p>
        </p:txBody>
      </p:sp>
    </p:spTree>
    <p:extLst>
      <p:ext uri="{BB962C8B-B14F-4D97-AF65-F5344CB8AC3E}">
        <p14:creationId xmlns:p14="http://schemas.microsoft.com/office/powerpoint/2010/main" val="160235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C4A321-A207-440E-A1CF-69312B2822C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4C42EBE-6A44-4404-AB2A-F00FA8F093D9}"/>
              </a:ext>
            </a:extLst>
          </p:cNvPr>
          <p:cNvSpPr>
            <a:spLocks noGrp="1"/>
          </p:cNvSpPr>
          <p:nvPr>
            <p:ph type="dt" sz="half" idx="10"/>
          </p:nvPr>
        </p:nvSpPr>
        <p:spPr/>
        <p:txBody>
          <a:bodyPr/>
          <a:lstStyle/>
          <a:p>
            <a:fld id="{E7A239F7-9C63-4A9E-A44E-AE49687CBF4B}" type="datetimeFigureOut">
              <a:rPr lang="zh-CN" altLang="en-US" smtClean="0"/>
              <a:t>2021-05-07</a:t>
            </a:fld>
            <a:endParaRPr lang="zh-CN" altLang="en-US"/>
          </a:p>
        </p:txBody>
      </p:sp>
      <p:sp>
        <p:nvSpPr>
          <p:cNvPr id="4" name="页脚占位符 3">
            <a:extLst>
              <a:ext uri="{FF2B5EF4-FFF2-40B4-BE49-F238E27FC236}">
                <a16:creationId xmlns:a16="http://schemas.microsoft.com/office/drawing/2014/main" id="{C84FDDE6-652B-4F9E-B610-9D293B04328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0189D71-27A7-4DF8-AA80-571E5EABBF42}"/>
              </a:ext>
            </a:extLst>
          </p:cNvPr>
          <p:cNvSpPr>
            <a:spLocks noGrp="1"/>
          </p:cNvSpPr>
          <p:nvPr>
            <p:ph type="sldNum" sz="quarter" idx="12"/>
          </p:nvPr>
        </p:nvSpPr>
        <p:spPr/>
        <p:txBody>
          <a:bodyPr/>
          <a:lstStyle/>
          <a:p>
            <a:fld id="{6C19ECE6-636E-4415-9291-1B8470C9ED67}" type="slidenum">
              <a:rPr lang="zh-CN" altLang="en-US" smtClean="0"/>
              <a:t>‹#›</a:t>
            </a:fld>
            <a:endParaRPr lang="zh-CN" altLang="en-US"/>
          </a:p>
        </p:txBody>
      </p:sp>
    </p:spTree>
    <p:extLst>
      <p:ext uri="{BB962C8B-B14F-4D97-AF65-F5344CB8AC3E}">
        <p14:creationId xmlns:p14="http://schemas.microsoft.com/office/powerpoint/2010/main" val="2875035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39459AE-53DE-4839-B03A-7D41D3071C8D}"/>
              </a:ext>
            </a:extLst>
          </p:cNvPr>
          <p:cNvSpPr>
            <a:spLocks noGrp="1"/>
          </p:cNvSpPr>
          <p:nvPr>
            <p:ph type="dt" sz="half" idx="10"/>
          </p:nvPr>
        </p:nvSpPr>
        <p:spPr/>
        <p:txBody>
          <a:bodyPr/>
          <a:lstStyle/>
          <a:p>
            <a:fld id="{E7A239F7-9C63-4A9E-A44E-AE49687CBF4B}" type="datetimeFigureOut">
              <a:rPr lang="zh-CN" altLang="en-US" smtClean="0"/>
              <a:t>2021-05-07</a:t>
            </a:fld>
            <a:endParaRPr lang="zh-CN" altLang="en-US"/>
          </a:p>
        </p:txBody>
      </p:sp>
      <p:sp>
        <p:nvSpPr>
          <p:cNvPr id="3" name="页脚占位符 2">
            <a:extLst>
              <a:ext uri="{FF2B5EF4-FFF2-40B4-BE49-F238E27FC236}">
                <a16:creationId xmlns:a16="http://schemas.microsoft.com/office/drawing/2014/main" id="{DEBAD8E1-0289-4EB1-A06F-2C60F49AD40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2EF43AC-2416-4FDB-87A4-B0711D469346}"/>
              </a:ext>
            </a:extLst>
          </p:cNvPr>
          <p:cNvSpPr>
            <a:spLocks noGrp="1"/>
          </p:cNvSpPr>
          <p:nvPr>
            <p:ph type="sldNum" sz="quarter" idx="12"/>
          </p:nvPr>
        </p:nvSpPr>
        <p:spPr/>
        <p:txBody>
          <a:bodyPr/>
          <a:lstStyle/>
          <a:p>
            <a:fld id="{6C19ECE6-636E-4415-9291-1B8470C9ED67}" type="slidenum">
              <a:rPr lang="zh-CN" altLang="en-US" smtClean="0"/>
              <a:t>‹#›</a:t>
            </a:fld>
            <a:endParaRPr lang="zh-CN" altLang="en-US"/>
          </a:p>
        </p:txBody>
      </p:sp>
    </p:spTree>
    <p:extLst>
      <p:ext uri="{BB962C8B-B14F-4D97-AF65-F5344CB8AC3E}">
        <p14:creationId xmlns:p14="http://schemas.microsoft.com/office/powerpoint/2010/main" val="3818669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5258DB-AEF2-45D5-A1D6-A29626EC0A8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45C0625-F83C-45CC-82B8-69FEF9A7C8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68A177D-035A-4F9A-9FBC-FB6A02A59C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1D0EB47-B4BA-487D-9206-7F6AD386B615}"/>
              </a:ext>
            </a:extLst>
          </p:cNvPr>
          <p:cNvSpPr>
            <a:spLocks noGrp="1"/>
          </p:cNvSpPr>
          <p:nvPr>
            <p:ph type="dt" sz="half" idx="10"/>
          </p:nvPr>
        </p:nvSpPr>
        <p:spPr/>
        <p:txBody>
          <a:bodyPr/>
          <a:lstStyle/>
          <a:p>
            <a:fld id="{E7A239F7-9C63-4A9E-A44E-AE49687CBF4B}" type="datetimeFigureOut">
              <a:rPr lang="zh-CN" altLang="en-US" smtClean="0"/>
              <a:t>2021-05-07</a:t>
            </a:fld>
            <a:endParaRPr lang="zh-CN" altLang="en-US"/>
          </a:p>
        </p:txBody>
      </p:sp>
      <p:sp>
        <p:nvSpPr>
          <p:cNvPr id="6" name="页脚占位符 5">
            <a:extLst>
              <a:ext uri="{FF2B5EF4-FFF2-40B4-BE49-F238E27FC236}">
                <a16:creationId xmlns:a16="http://schemas.microsoft.com/office/drawing/2014/main" id="{B49AAE2E-F7F3-4D40-B641-D37EF9892D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433F16C-1223-495B-BB1F-FD16228680DA}"/>
              </a:ext>
            </a:extLst>
          </p:cNvPr>
          <p:cNvSpPr>
            <a:spLocks noGrp="1"/>
          </p:cNvSpPr>
          <p:nvPr>
            <p:ph type="sldNum" sz="quarter" idx="12"/>
          </p:nvPr>
        </p:nvSpPr>
        <p:spPr/>
        <p:txBody>
          <a:bodyPr/>
          <a:lstStyle/>
          <a:p>
            <a:fld id="{6C19ECE6-636E-4415-9291-1B8470C9ED67}" type="slidenum">
              <a:rPr lang="zh-CN" altLang="en-US" smtClean="0"/>
              <a:t>‹#›</a:t>
            </a:fld>
            <a:endParaRPr lang="zh-CN" altLang="en-US"/>
          </a:p>
        </p:txBody>
      </p:sp>
    </p:spTree>
    <p:extLst>
      <p:ext uri="{BB962C8B-B14F-4D97-AF65-F5344CB8AC3E}">
        <p14:creationId xmlns:p14="http://schemas.microsoft.com/office/powerpoint/2010/main" val="36082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A50359-2B99-4B04-8968-562BD2C727C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8F97F09-6E89-4161-B24F-09C553812F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04DDB74-2119-4DF0-8050-B4A6FA5497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8DD744A-0068-40BE-AAB0-0A49A548ADCB}"/>
              </a:ext>
            </a:extLst>
          </p:cNvPr>
          <p:cNvSpPr>
            <a:spLocks noGrp="1"/>
          </p:cNvSpPr>
          <p:nvPr>
            <p:ph type="dt" sz="half" idx="10"/>
          </p:nvPr>
        </p:nvSpPr>
        <p:spPr/>
        <p:txBody>
          <a:bodyPr/>
          <a:lstStyle/>
          <a:p>
            <a:fld id="{E7A239F7-9C63-4A9E-A44E-AE49687CBF4B}" type="datetimeFigureOut">
              <a:rPr lang="zh-CN" altLang="en-US" smtClean="0"/>
              <a:t>2021-05-07</a:t>
            </a:fld>
            <a:endParaRPr lang="zh-CN" altLang="en-US"/>
          </a:p>
        </p:txBody>
      </p:sp>
      <p:sp>
        <p:nvSpPr>
          <p:cNvPr id="6" name="页脚占位符 5">
            <a:extLst>
              <a:ext uri="{FF2B5EF4-FFF2-40B4-BE49-F238E27FC236}">
                <a16:creationId xmlns:a16="http://schemas.microsoft.com/office/drawing/2014/main" id="{E1859908-944D-4981-A6A5-9468127AE12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474818-C864-48C4-9E89-F5CD439E9DAD}"/>
              </a:ext>
            </a:extLst>
          </p:cNvPr>
          <p:cNvSpPr>
            <a:spLocks noGrp="1"/>
          </p:cNvSpPr>
          <p:nvPr>
            <p:ph type="sldNum" sz="quarter" idx="12"/>
          </p:nvPr>
        </p:nvSpPr>
        <p:spPr/>
        <p:txBody>
          <a:bodyPr/>
          <a:lstStyle/>
          <a:p>
            <a:fld id="{6C19ECE6-636E-4415-9291-1B8470C9ED67}" type="slidenum">
              <a:rPr lang="zh-CN" altLang="en-US" smtClean="0"/>
              <a:t>‹#›</a:t>
            </a:fld>
            <a:endParaRPr lang="zh-CN" altLang="en-US"/>
          </a:p>
        </p:txBody>
      </p:sp>
    </p:spTree>
    <p:extLst>
      <p:ext uri="{BB962C8B-B14F-4D97-AF65-F5344CB8AC3E}">
        <p14:creationId xmlns:p14="http://schemas.microsoft.com/office/powerpoint/2010/main" val="3242104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68C9C12-9EEA-4628-9387-8305F5255D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B292388-D800-4EB3-B425-84BFCFA6FA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89EB3D0-E2D8-43F7-9E7A-ED68C3CBC0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239F7-9C63-4A9E-A44E-AE49687CBF4B}" type="datetimeFigureOut">
              <a:rPr lang="zh-CN" altLang="en-US" smtClean="0"/>
              <a:t>2021-05-07</a:t>
            </a:fld>
            <a:endParaRPr lang="zh-CN" altLang="en-US"/>
          </a:p>
        </p:txBody>
      </p:sp>
      <p:sp>
        <p:nvSpPr>
          <p:cNvPr id="5" name="页脚占位符 4">
            <a:extLst>
              <a:ext uri="{FF2B5EF4-FFF2-40B4-BE49-F238E27FC236}">
                <a16:creationId xmlns:a16="http://schemas.microsoft.com/office/drawing/2014/main" id="{D0E277BD-3468-47DC-B094-CECAED3A24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3F6C177-016A-4A56-83DA-B465E946B0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19ECE6-636E-4415-9291-1B8470C9ED67}" type="slidenum">
              <a:rPr lang="zh-CN" altLang="en-US" smtClean="0"/>
              <a:t>‹#›</a:t>
            </a:fld>
            <a:endParaRPr lang="zh-CN" altLang="en-US"/>
          </a:p>
        </p:txBody>
      </p:sp>
    </p:spTree>
    <p:extLst>
      <p:ext uri="{BB962C8B-B14F-4D97-AF65-F5344CB8AC3E}">
        <p14:creationId xmlns:p14="http://schemas.microsoft.com/office/powerpoint/2010/main" val="3158472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DA066F-0A76-422B-BC2C-11035B98F82E}"/>
              </a:ext>
            </a:extLst>
          </p:cNvPr>
          <p:cNvSpPr>
            <a:spLocks noGrp="1"/>
          </p:cNvSpPr>
          <p:nvPr>
            <p:ph type="ctrTitle"/>
          </p:nvPr>
        </p:nvSpPr>
        <p:spPr/>
        <p:txBody>
          <a:bodyPr>
            <a:normAutofit/>
          </a:bodyPr>
          <a:lstStyle/>
          <a:p>
            <a:r>
              <a:rPr lang="zh-CN" altLang="en-US" dirty="0"/>
              <a:t>保护隐私的卷积神经网络遗忘方法研究</a:t>
            </a:r>
          </a:p>
        </p:txBody>
      </p:sp>
      <p:sp>
        <p:nvSpPr>
          <p:cNvPr id="3" name="副标题 2">
            <a:extLst>
              <a:ext uri="{FF2B5EF4-FFF2-40B4-BE49-F238E27FC236}">
                <a16:creationId xmlns:a16="http://schemas.microsoft.com/office/drawing/2014/main" id="{54C600DA-CDE0-40C0-8412-C622EEF3351C}"/>
              </a:ext>
            </a:extLst>
          </p:cNvPr>
          <p:cNvSpPr>
            <a:spLocks noGrp="1"/>
          </p:cNvSpPr>
          <p:nvPr>
            <p:ph type="subTitle" idx="1"/>
          </p:nvPr>
        </p:nvSpPr>
        <p:spPr/>
        <p:txBody>
          <a:bodyPr/>
          <a:lstStyle/>
          <a:p>
            <a:r>
              <a:rPr lang="zh-CN" altLang="en-US" dirty="0"/>
              <a:t>答辩人：潘海楠</a:t>
            </a:r>
            <a:endParaRPr lang="en-US" altLang="zh-CN" dirty="0"/>
          </a:p>
          <a:p>
            <a:r>
              <a:rPr lang="zh-CN" altLang="en-US" dirty="0"/>
              <a:t>指导老师：刘云浩、丁旋</a:t>
            </a:r>
          </a:p>
        </p:txBody>
      </p:sp>
    </p:spTree>
    <p:extLst>
      <p:ext uri="{BB962C8B-B14F-4D97-AF65-F5344CB8AC3E}">
        <p14:creationId xmlns:p14="http://schemas.microsoft.com/office/powerpoint/2010/main" val="4231168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57D53F-281F-4903-BFF7-3332CB7CC459}"/>
              </a:ext>
            </a:extLst>
          </p:cNvPr>
          <p:cNvSpPr>
            <a:spLocks noGrp="1"/>
          </p:cNvSpPr>
          <p:nvPr>
            <p:ph type="title"/>
          </p:nvPr>
        </p:nvSpPr>
        <p:spPr/>
        <p:txBody>
          <a:bodyPr/>
          <a:lstStyle/>
          <a:p>
            <a:r>
              <a:rPr lang="zh-CN" altLang="en-US" dirty="0"/>
              <a:t>研究方案</a:t>
            </a:r>
          </a:p>
        </p:txBody>
      </p:sp>
      <p:sp>
        <p:nvSpPr>
          <p:cNvPr id="3" name="内容占位符 2">
            <a:extLst>
              <a:ext uri="{FF2B5EF4-FFF2-40B4-BE49-F238E27FC236}">
                <a16:creationId xmlns:a16="http://schemas.microsoft.com/office/drawing/2014/main" id="{93BA8C3D-E05C-416B-AB1C-D74B4D200A7D}"/>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901088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57D53F-281F-4903-BFF7-3332CB7CC459}"/>
              </a:ext>
            </a:extLst>
          </p:cNvPr>
          <p:cNvSpPr>
            <a:spLocks noGrp="1"/>
          </p:cNvSpPr>
          <p:nvPr>
            <p:ph type="title"/>
          </p:nvPr>
        </p:nvSpPr>
        <p:spPr/>
        <p:txBody>
          <a:bodyPr/>
          <a:lstStyle/>
          <a:p>
            <a:r>
              <a:rPr lang="zh-CN" altLang="en-US" dirty="0"/>
              <a:t>研究方案</a:t>
            </a:r>
          </a:p>
        </p:txBody>
      </p:sp>
      <p:sp>
        <p:nvSpPr>
          <p:cNvPr id="3" name="内容占位符 2">
            <a:extLst>
              <a:ext uri="{FF2B5EF4-FFF2-40B4-BE49-F238E27FC236}">
                <a16:creationId xmlns:a16="http://schemas.microsoft.com/office/drawing/2014/main" id="{93BA8C3D-E05C-416B-AB1C-D74B4D200A7D}"/>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709460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0738CB-6676-48DB-95BB-98F6E3D4910D}"/>
              </a:ext>
            </a:extLst>
          </p:cNvPr>
          <p:cNvSpPr>
            <a:spLocks noGrp="1"/>
          </p:cNvSpPr>
          <p:nvPr>
            <p:ph type="title"/>
          </p:nvPr>
        </p:nvSpPr>
        <p:spPr/>
        <p:txBody>
          <a:bodyPr/>
          <a:lstStyle/>
          <a:p>
            <a:r>
              <a:rPr lang="zh-CN" altLang="en-US" dirty="0"/>
              <a:t>实验验证</a:t>
            </a:r>
          </a:p>
        </p:txBody>
      </p:sp>
      <p:sp>
        <p:nvSpPr>
          <p:cNvPr id="3" name="内容占位符 2">
            <a:extLst>
              <a:ext uri="{FF2B5EF4-FFF2-40B4-BE49-F238E27FC236}">
                <a16:creationId xmlns:a16="http://schemas.microsoft.com/office/drawing/2014/main" id="{3D256795-7B3D-4898-BB91-1AA5501EBF5F}"/>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729547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1DCD85-4FCC-4A8D-8D45-D4257684B02B}"/>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229BF66D-39D0-44DE-9F83-508604CC2FC5}"/>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958770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D1E585-3D75-42F0-B138-808A52314744}"/>
              </a:ext>
            </a:extLst>
          </p:cNvPr>
          <p:cNvSpPr>
            <a:spLocks noGrp="1"/>
          </p:cNvSpPr>
          <p:nvPr>
            <p:ph type="title"/>
          </p:nvPr>
        </p:nvSpPr>
        <p:spPr/>
        <p:txBody>
          <a:bodyPr/>
          <a:lstStyle/>
          <a:p>
            <a:r>
              <a:rPr lang="zh-CN" altLang="en-US" dirty="0"/>
              <a:t>系统演示</a:t>
            </a:r>
          </a:p>
        </p:txBody>
      </p:sp>
      <p:sp>
        <p:nvSpPr>
          <p:cNvPr id="3" name="内容占位符 2">
            <a:extLst>
              <a:ext uri="{FF2B5EF4-FFF2-40B4-BE49-F238E27FC236}">
                <a16:creationId xmlns:a16="http://schemas.microsoft.com/office/drawing/2014/main" id="{13E75548-2971-4580-A1F4-0F55B001FF65}"/>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988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CBCB57-CD91-4276-A2BC-785E2024E286}"/>
              </a:ext>
            </a:extLst>
          </p:cNvPr>
          <p:cNvSpPr>
            <a:spLocks noGrp="1"/>
          </p:cNvSpPr>
          <p:nvPr>
            <p:ph type="title"/>
          </p:nvPr>
        </p:nvSpPr>
        <p:spPr/>
        <p:txBody>
          <a:bodyPr/>
          <a:lstStyle/>
          <a:p>
            <a:r>
              <a:rPr lang="zh-CN" altLang="en-US" dirty="0"/>
              <a:t>请老师批评指正</a:t>
            </a:r>
          </a:p>
        </p:txBody>
      </p:sp>
      <p:sp>
        <p:nvSpPr>
          <p:cNvPr id="3" name="内容占位符 2">
            <a:extLst>
              <a:ext uri="{FF2B5EF4-FFF2-40B4-BE49-F238E27FC236}">
                <a16:creationId xmlns:a16="http://schemas.microsoft.com/office/drawing/2014/main" id="{CF33C222-EFB3-4DA2-817F-C34409755446}"/>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79823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48D1A8-A776-4739-B54A-9512E9B3FD52}"/>
              </a:ext>
            </a:extLst>
          </p:cNvPr>
          <p:cNvSpPr>
            <a:spLocks noGrp="1"/>
          </p:cNvSpPr>
          <p:nvPr>
            <p:ph type="title"/>
          </p:nvPr>
        </p:nvSpPr>
        <p:spPr/>
        <p:txBody>
          <a:bodyPr/>
          <a:lstStyle/>
          <a:p>
            <a:r>
              <a:rPr lang="zh-CN" altLang="en-US" dirty="0"/>
              <a:t>研究背景和意义</a:t>
            </a:r>
          </a:p>
        </p:txBody>
      </p:sp>
      <p:sp>
        <p:nvSpPr>
          <p:cNvPr id="9" name="内容占位符 8">
            <a:extLst>
              <a:ext uri="{FF2B5EF4-FFF2-40B4-BE49-F238E27FC236}">
                <a16:creationId xmlns:a16="http://schemas.microsoft.com/office/drawing/2014/main" id="{4D9BD546-CAD9-49DE-B351-33161780B4DB}"/>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653908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DDFA2E-5B57-4CAB-A927-5184AFDADB63}"/>
              </a:ext>
            </a:extLst>
          </p:cNvPr>
          <p:cNvSpPr>
            <a:spLocks noGrp="1"/>
          </p:cNvSpPr>
          <p:nvPr>
            <p:ph type="title"/>
          </p:nvPr>
        </p:nvSpPr>
        <p:spPr/>
        <p:txBody>
          <a:bodyPr/>
          <a:lstStyle/>
          <a:p>
            <a:r>
              <a:rPr lang="zh-CN" altLang="en-US" dirty="0"/>
              <a:t>研究内容</a:t>
            </a:r>
          </a:p>
        </p:txBody>
      </p:sp>
      <p:sp>
        <p:nvSpPr>
          <p:cNvPr id="3" name="内容占位符 2">
            <a:extLst>
              <a:ext uri="{FF2B5EF4-FFF2-40B4-BE49-F238E27FC236}">
                <a16:creationId xmlns:a16="http://schemas.microsoft.com/office/drawing/2014/main" id="{8D38C096-2CE7-4947-93F6-3576A665CB3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532298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CBCAA1-FCA2-4142-AC4F-EE7050BA0B61}"/>
              </a:ext>
            </a:extLst>
          </p:cNvPr>
          <p:cNvSpPr>
            <a:spLocks noGrp="1"/>
          </p:cNvSpPr>
          <p:nvPr>
            <p:ph type="title"/>
          </p:nvPr>
        </p:nvSpPr>
        <p:spPr/>
        <p:txBody>
          <a:bodyPr/>
          <a:lstStyle/>
          <a:p>
            <a:r>
              <a:rPr lang="zh-CN" altLang="en-US" dirty="0"/>
              <a:t>面临的主要挑战</a:t>
            </a:r>
          </a:p>
        </p:txBody>
      </p:sp>
      <p:sp>
        <p:nvSpPr>
          <p:cNvPr id="3" name="内容占位符 2">
            <a:extLst>
              <a:ext uri="{FF2B5EF4-FFF2-40B4-BE49-F238E27FC236}">
                <a16:creationId xmlns:a16="http://schemas.microsoft.com/office/drawing/2014/main" id="{CCC7284C-1C17-4BB3-85B9-830325DA464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414848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D861BB-824A-4997-BA27-7FD0AFA930CF}"/>
              </a:ext>
            </a:extLst>
          </p:cNvPr>
          <p:cNvSpPr>
            <a:spLocks noGrp="1"/>
          </p:cNvSpPr>
          <p:nvPr>
            <p:ph type="title"/>
          </p:nvPr>
        </p:nvSpPr>
        <p:spPr/>
        <p:txBody>
          <a:bodyPr/>
          <a:lstStyle/>
          <a:p>
            <a:r>
              <a:rPr lang="zh-CN" altLang="en-US" dirty="0"/>
              <a:t>研究现状</a:t>
            </a:r>
          </a:p>
        </p:txBody>
      </p:sp>
      <p:graphicFrame>
        <p:nvGraphicFramePr>
          <p:cNvPr id="4" name="内容占位符 6">
            <a:extLst>
              <a:ext uri="{FF2B5EF4-FFF2-40B4-BE49-F238E27FC236}">
                <a16:creationId xmlns:a16="http://schemas.microsoft.com/office/drawing/2014/main" id="{16D4A55F-2611-4A38-A5FA-09061C11031B}"/>
              </a:ext>
            </a:extLst>
          </p:cNvPr>
          <p:cNvGraphicFramePr>
            <a:graphicFrameLocks noGrp="1"/>
          </p:cNvGraphicFramePr>
          <p:nvPr>
            <p:ph idx="1"/>
            <p:extLst>
              <p:ext uri="{D42A27DB-BD31-4B8C-83A1-F6EECF244321}">
                <p14:modId xmlns:p14="http://schemas.microsoft.com/office/powerpoint/2010/main" val="231899177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3867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945AC-39BB-4404-80F9-FD06CDA0A1CC}"/>
              </a:ext>
            </a:extLst>
          </p:cNvPr>
          <p:cNvSpPr>
            <a:spLocks noGrp="1"/>
          </p:cNvSpPr>
          <p:nvPr>
            <p:ph type="title"/>
          </p:nvPr>
        </p:nvSpPr>
        <p:spPr/>
        <p:txBody>
          <a:bodyPr/>
          <a:lstStyle/>
          <a:p>
            <a:r>
              <a:rPr lang="zh-CN" altLang="en-US" dirty="0"/>
              <a:t>研究现状</a:t>
            </a:r>
            <a:r>
              <a:rPr lang="en-US" altLang="zh-CN" dirty="0"/>
              <a:t>-</a:t>
            </a:r>
            <a:r>
              <a:rPr lang="zh-CN" altLang="en-US" dirty="0"/>
              <a:t>增加噪音的遗忘方法</a:t>
            </a:r>
          </a:p>
        </p:txBody>
      </p:sp>
      <p:sp>
        <p:nvSpPr>
          <p:cNvPr id="4" name="内容占位符 3">
            <a:extLst>
              <a:ext uri="{FF2B5EF4-FFF2-40B4-BE49-F238E27FC236}">
                <a16:creationId xmlns:a16="http://schemas.microsoft.com/office/drawing/2014/main" id="{CD99DA3C-F918-4052-B966-A68A66ACB8E9}"/>
              </a:ext>
            </a:extLst>
          </p:cNvPr>
          <p:cNvSpPr>
            <a:spLocks noGrp="1"/>
          </p:cNvSpPr>
          <p:nvPr>
            <p:ph sz="half" idx="1"/>
          </p:nvPr>
        </p:nvSpPr>
        <p:spPr>
          <a:xfrm>
            <a:off x="838200" y="1825625"/>
            <a:ext cx="4084782" cy="4351338"/>
          </a:xfrm>
        </p:spPr>
        <p:txBody>
          <a:bodyPr/>
          <a:lstStyle/>
          <a:p>
            <a:endParaRPr lang="zh-CN" altLang="en-US" dirty="0"/>
          </a:p>
        </p:txBody>
      </p:sp>
      <p:pic>
        <p:nvPicPr>
          <p:cNvPr id="9" name="内容占位符 8">
            <a:extLst>
              <a:ext uri="{FF2B5EF4-FFF2-40B4-BE49-F238E27FC236}">
                <a16:creationId xmlns:a16="http://schemas.microsoft.com/office/drawing/2014/main" id="{9B588004-1AAA-4A29-8BE6-7DA5F87E29DE}"/>
              </a:ext>
            </a:extLst>
          </p:cNvPr>
          <p:cNvPicPr>
            <a:picLocks noGrp="1" noChangeAspect="1"/>
          </p:cNvPicPr>
          <p:nvPr>
            <p:ph sz="half" idx="2"/>
          </p:nvPr>
        </p:nvPicPr>
        <p:blipFill>
          <a:blip r:embed="rId2"/>
          <a:stretch>
            <a:fillRect/>
          </a:stretch>
        </p:blipFill>
        <p:spPr>
          <a:xfrm>
            <a:off x="5227924" y="1825625"/>
            <a:ext cx="6707767" cy="3544813"/>
          </a:xfrm>
        </p:spPr>
      </p:pic>
    </p:spTree>
    <p:extLst>
      <p:ext uri="{BB962C8B-B14F-4D97-AF65-F5344CB8AC3E}">
        <p14:creationId xmlns:p14="http://schemas.microsoft.com/office/powerpoint/2010/main" val="1138249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945AC-39BB-4404-80F9-FD06CDA0A1CC}"/>
              </a:ext>
            </a:extLst>
          </p:cNvPr>
          <p:cNvSpPr>
            <a:spLocks noGrp="1"/>
          </p:cNvSpPr>
          <p:nvPr>
            <p:ph type="title"/>
          </p:nvPr>
        </p:nvSpPr>
        <p:spPr/>
        <p:txBody>
          <a:bodyPr/>
          <a:lstStyle/>
          <a:p>
            <a:r>
              <a:rPr lang="zh-CN" altLang="en-US" dirty="0"/>
              <a:t>研究现状</a:t>
            </a:r>
            <a:r>
              <a:rPr lang="en-US" altLang="zh-CN" dirty="0"/>
              <a:t>-</a:t>
            </a:r>
            <a:r>
              <a:rPr lang="zh-CN" altLang="en-US" dirty="0"/>
              <a:t>网络分割的遗忘方法</a:t>
            </a:r>
          </a:p>
        </p:txBody>
      </p:sp>
      <p:sp>
        <p:nvSpPr>
          <p:cNvPr id="4" name="内容占位符 3">
            <a:extLst>
              <a:ext uri="{FF2B5EF4-FFF2-40B4-BE49-F238E27FC236}">
                <a16:creationId xmlns:a16="http://schemas.microsoft.com/office/drawing/2014/main" id="{4771DE7F-850F-4284-B0DE-08F057C7F1BF}"/>
              </a:ext>
            </a:extLst>
          </p:cNvPr>
          <p:cNvSpPr>
            <a:spLocks noGrp="1"/>
          </p:cNvSpPr>
          <p:nvPr>
            <p:ph sz="half" idx="1"/>
          </p:nvPr>
        </p:nvSpPr>
        <p:spPr/>
        <p:txBody>
          <a:bodyPr/>
          <a:lstStyle/>
          <a:p>
            <a:endParaRPr lang="zh-CN" altLang="en-US"/>
          </a:p>
        </p:txBody>
      </p:sp>
      <p:pic>
        <p:nvPicPr>
          <p:cNvPr id="7" name="内容占位符 6">
            <a:extLst>
              <a:ext uri="{FF2B5EF4-FFF2-40B4-BE49-F238E27FC236}">
                <a16:creationId xmlns:a16="http://schemas.microsoft.com/office/drawing/2014/main" id="{EA20FCAE-3394-4C8A-9600-1195552992B9}"/>
              </a:ext>
            </a:extLst>
          </p:cNvPr>
          <p:cNvPicPr>
            <a:picLocks noGrp="1" noChangeAspect="1"/>
          </p:cNvPicPr>
          <p:nvPr>
            <p:ph sz="half" idx="2"/>
          </p:nvPr>
        </p:nvPicPr>
        <p:blipFill>
          <a:blip r:embed="rId2"/>
          <a:stretch>
            <a:fillRect/>
          </a:stretch>
        </p:blipFill>
        <p:spPr>
          <a:xfrm>
            <a:off x="6172200" y="1820190"/>
            <a:ext cx="5317836" cy="4253245"/>
          </a:xfrm>
        </p:spPr>
      </p:pic>
    </p:spTree>
    <p:extLst>
      <p:ext uri="{BB962C8B-B14F-4D97-AF65-F5344CB8AC3E}">
        <p14:creationId xmlns:p14="http://schemas.microsoft.com/office/powerpoint/2010/main" val="2132905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945AC-39BB-4404-80F9-FD06CDA0A1CC}"/>
              </a:ext>
            </a:extLst>
          </p:cNvPr>
          <p:cNvSpPr>
            <a:spLocks noGrp="1"/>
          </p:cNvSpPr>
          <p:nvPr>
            <p:ph type="title"/>
          </p:nvPr>
        </p:nvSpPr>
        <p:spPr/>
        <p:txBody>
          <a:bodyPr/>
          <a:lstStyle/>
          <a:p>
            <a:r>
              <a:rPr lang="zh-CN" altLang="en-US" dirty="0"/>
              <a:t>研究现状</a:t>
            </a:r>
            <a:r>
              <a:rPr lang="en-US" altLang="zh-CN" dirty="0"/>
              <a:t>-</a:t>
            </a:r>
            <a:r>
              <a:rPr lang="zh-CN" altLang="en-US" dirty="0"/>
              <a:t>输出变换的遗忘方法</a:t>
            </a:r>
          </a:p>
        </p:txBody>
      </p:sp>
      <p:sp>
        <p:nvSpPr>
          <p:cNvPr id="4" name="内容占位符 3">
            <a:extLst>
              <a:ext uri="{FF2B5EF4-FFF2-40B4-BE49-F238E27FC236}">
                <a16:creationId xmlns:a16="http://schemas.microsoft.com/office/drawing/2014/main" id="{C4C74104-F1CD-4CD8-828B-7CAE052DA6F8}"/>
              </a:ext>
            </a:extLst>
          </p:cNvPr>
          <p:cNvSpPr>
            <a:spLocks noGrp="1"/>
          </p:cNvSpPr>
          <p:nvPr>
            <p:ph sz="half" idx="1"/>
          </p:nvPr>
        </p:nvSpPr>
        <p:spPr/>
        <p:txBody>
          <a:bodyPr/>
          <a:lstStyle/>
          <a:p>
            <a:r>
              <a:rPr lang="zh-CN" altLang="en-US" dirty="0"/>
              <a:t>输出变换后，使得网络遗忘后的输出分布与完全重新训练的输出分布相近。</a:t>
            </a:r>
          </a:p>
        </p:txBody>
      </p:sp>
      <p:pic>
        <p:nvPicPr>
          <p:cNvPr id="6" name="内容占位符 5">
            <a:extLst>
              <a:ext uri="{FF2B5EF4-FFF2-40B4-BE49-F238E27FC236}">
                <a16:creationId xmlns:a16="http://schemas.microsoft.com/office/drawing/2014/main" id="{692A85F4-C1A2-4C2C-8315-31F94091D0B2}"/>
              </a:ext>
            </a:extLst>
          </p:cNvPr>
          <p:cNvPicPr>
            <a:picLocks noGrp="1" noChangeAspect="1"/>
          </p:cNvPicPr>
          <p:nvPr>
            <p:ph sz="half" idx="2"/>
          </p:nvPr>
        </p:nvPicPr>
        <p:blipFill>
          <a:blip r:embed="rId3"/>
          <a:stretch>
            <a:fillRect/>
          </a:stretch>
        </p:blipFill>
        <p:spPr>
          <a:xfrm>
            <a:off x="7048500" y="2486819"/>
            <a:ext cx="3429000" cy="3028950"/>
          </a:xfrm>
        </p:spPr>
      </p:pic>
    </p:spTree>
    <p:extLst>
      <p:ext uri="{BB962C8B-B14F-4D97-AF65-F5344CB8AC3E}">
        <p14:creationId xmlns:p14="http://schemas.microsoft.com/office/powerpoint/2010/main" val="257560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57D53F-281F-4903-BFF7-3332CB7CC459}"/>
              </a:ext>
            </a:extLst>
          </p:cNvPr>
          <p:cNvSpPr>
            <a:spLocks noGrp="1"/>
          </p:cNvSpPr>
          <p:nvPr>
            <p:ph type="title"/>
          </p:nvPr>
        </p:nvSpPr>
        <p:spPr/>
        <p:txBody>
          <a:bodyPr/>
          <a:lstStyle/>
          <a:p>
            <a:r>
              <a:rPr lang="zh-CN" altLang="en-US" dirty="0"/>
              <a:t>研究方案</a:t>
            </a:r>
            <a:r>
              <a:rPr lang="en-US" altLang="zh-CN" dirty="0"/>
              <a:t>-</a:t>
            </a:r>
            <a:r>
              <a:rPr lang="zh-CN" altLang="en-US" dirty="0"/>
              <a:t>思路阐述</a:t>
            </a:r>
          </a:p>
        </p:txBody>
      </p:sp>
      <p:sp>
        <p:nvSpPr>
          <p:cNvPr id="3" name="内容占位符 2">
            <a:extLst>
              <a:ext uri="{FF2B5EF4-FFF2-40B4-BE49-F238E27FC236}">
                <a16:creationId xmlns:a16="http://schemas.microsoft.com/office/drawing/2014/main" id="{93BA8C3D-E05C-416B-AB1C-D74B4D200A7D}"/>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3800234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9892</TotalTime>
  <Words>249</Words>
  <Application>Microsoft Office PowerPoint</Application>
  <PresentationFormat>宽屏</PresentationFormat>
  <Paragraphs>37</Paragraphs>
  <Slides>15</Slides>
  <Notes>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15</vt:i4>
      </vt:variant>
    </vt:vector>
  </HeadingPairs>
  <TitlesOfParts>
    <vt:vector size="19" baseType="lpstr">
      <vt:lpstr>等线</vt:lpstr>
      <vt:lpstr>等线 Light</vt:lpstr>
      <vt:lpstr>Arial</vt:lpstr>
      <vt:lpstr>Office 主题​​</vt:lpstr>
      <vt:lpstr>保护隐私的卷积神经网络遗忘方法研究</vt:lpstr>
      <vt:lpstr>研究背景和意义</vt:lpstr>
      <vt:lpstr>研究内容</vt:lpstr>
      <vt:lpstr>面临的主要挑战</vt:lpstr>
      <vt:lpstr>研究现状</vt:lpstr>
      <vt:lpstr>研究现状-增加噪音的遗忘方法</vt:lpstr>
      <vt:lpstr>研究现状-网络分割的遗忘方法</vt:lpstr>
      <vt:lpstr>研究现状-输出变换的遗忘方法</vt:lpstr>
      <vt:lpstr>研究方案-思路阐述</vt:lpstr>
      <vt:lpstr>研究方案</vt:lpstr>
      <vt:lpstr>研究方案</vt:lpstr>
      <vt:lpstr>实验验证</vt:lpstr>
      <vt:lpstr>总结</vt:lpstr>
      <vt:lpstr>系统演示</vt:lpstr>
      <vt:lpstr>请老师批评指正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保护隐私的卷积神经网络遗忘方法研究</dc:title>
  <dc:creator>402945786@qq.com</dc:creator>
  <cp:lastModifiedBy>402945786@qq.com</cp:lastModifiedBy>
  <cp:revision>22</cp:revision>
  <dcterms:created xsi:type="dcterms:W3CDTF">2021-05-05T07:57:09Z</dcterms:created>
  <dcterms:modified xsi:type="dcterms:W3CDTF">2021-05-12T07:32:29Z</dcterms:modified>
</cp:coreProperties>
</file>