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3792-100D-4B70-8C09-43FF1C667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60C90-7621-4BF3-A90A-4A1723E63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605C-B610-4441-80F2-80E8FDA3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1253-9D15-41F5-9975-0D67F078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341E9-315D-4017-87B8-3C0AC2B2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D2DE-2906-48CD-83F7-BAC46D8B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458BC-4BEE-4699-BC9D-8B671DE0E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1AAA-F215-474B-8227-0F0F6E5F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8DD8-F841-45A2-8E41-8B3B22A1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4FFE-F977-45C9-84DA-1E12B5F0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A6771-384A-48EC-9A95-B4EC87D8A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1BA00-F868-42A3-A78F-A9C97250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487D-2999-496C-800F-B1C3BE58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B1A5-3F5C-4277-89FB-E8041F28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5FE9-3B89-4A45-ABA8-D1518506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9EE7-4C04-4D40-A768-090DBC59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5B47-6DF0-49B2-BA3F-006A61E5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1D77-2E34-4E73-BDBF-58A856A8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6AACB-0B6C-4F2E-AA2A-3F29738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B2B3-B926-4119-89D6-ADF52923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8217-DC0B-4B00-BC5A-4E0A1166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701B-737B-4BEE-8AEB-35B318FF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43DE-6AD4-429D-80BD-E0C86E60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3304F-76FB-4740-97E0-0275DE26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186D-839A-4870-91F5-5B888BE2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C1BD-1D54-4FDE-A62D-B705F0AA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9445-B2B9-45B9-A7B0-9BE1505B7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80152-ECEE-4792-AE7A-CC413193D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4512F-7C3D-4865-84E8-00BBDDA5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CC405-ABD2-466F-B0FB-78AAC9D9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2071-ECE6-4F97-BACA-A0CCB5D5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EA37-087F-494E-8177-17BAEF75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17387-63F6-41FD-8FA5-5CE5A24E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2B77F-0FDA-4BA0-8F83-5A060D2D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81CAE-8994-4202-B720-5937E623F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8D3E4-99EF-48EE-8A3E-B3977380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3B8D5-00AF-489E-A937-F22EC734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82AB1-0AEA-4F8B-BAE6-BA2B701A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784AA-460B-4713-A7E4-18FA9F4C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68FC-A5FF-4043-AFF7-72FF5E36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4CA28-40C6-4F0B-A43E-6A10DD07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731E2-2E49-4CA1-AD70-4CBF60A6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78D1E-7FE9-4408-8A25-E9CF612D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1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A1E1F-A725-439B-8433-5A141659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66DA2-57B7-48E5-8EE8-0F8872B9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0FB7D-C9F9-4121-9282-329A7BAF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1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397F-E13C-4D85-9753-AC66E7EE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83DD-3017-4899-A139-EB875906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C4203-F814-446F-9F13-E14D931C5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69804-9E60-4EE5-BA31-03EC9357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067A5-AAE5-4270-B83F-00B5CEA6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BE7F0-658C-49BC-A7F3-2F2E6F90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979B-3FD8-4634-B36A-7D9678A1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B85DC-5A66-498C-A63F-C3B6BE4DB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A19BD-53B9-4AA6-AD10-CC297F220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26E8C-3835-4F3D-A169-813FC60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4BDC7-E09B-4A1C-AC47-56264621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228D7-97CB-4EA7-90CB-9101A391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4C7E9-2B55-447E-A19E-66FB4ED5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2A50-26CE-42ED-ACD1-C977091B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9E49-19A1-4F89-99BA-D7825B958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01D7E-7430-4E90-BAB5-9B5D4FB2D6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3A52-E46B-41D2-8197-39B5711C1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5FAB-06FF-4781-8F01-9A144B5B3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95A9-93F8-4590-B899-F2D68788C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roup 637">
            <a:extLst>
              <a:ext uri="{FF2B5EF4-FFF2-40B4-BE49-F238E27FC236}">
                <a16:creationId xmlns:a16="http://schemas.microsoft.com/office/drawing/2014/main" id="{682A7616-B195-468D-A3F0-BA76748A155C}"/>
              </a:ext>
            </a:extLst>
          </p:cNvPr>
          <p:cNvGrpSpPr/>
          <p:nvPr/>
        </p:nvGrpSpPr>
        <p:grpSpPr>
          <a:xfrm>
            <a:off x="1826821" y="1350874"/>
            <a:ext cx="8525850" cy="5212297"/>
            <a:chOff x="2825545" y="1333109"/>
            <a:chExt cx="6531327" cy="3992941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9674E0E-3BB3-4310-9FAB-34DCFBA32555}"/>
                </a:ext>
              </a:extLst>
            </p:cNvPr>
            <p:cNvSpPr/>
            <p:nvPr/>
          </p:nvSpPr>
          <p:spPr>
            <a:xfrm>
              <a:off x="8132355" y="4914824"/>
              <a:ext cx="482299" cy="237161"/>
            </a:xfrm>
            <a:custGeom>
              <a:avLst/>
              <a:gdLst>
                <a:gd name="connsiteX0" fmla="*/ 466823 w 482299"/>
                <a:gd name="connsiteY0" fmla="*/ 96291 h 237161"/>
                <a:gd name="connsiteX1" fmla="*/ 421329 w 482299"/>
                <a:gd name="connsiteY1" fmla="*/ 230532 h 237161"/>
                <a:gd name="connsiteX2" fmla="*/ 374801 w 482299"/>
                <a:gd name="connsiteY2" fmla="*/ 230532 h 237161"/>
                <a:gd name="connsiteX3" fmla="*/ 344730 w 482299"/>
                <a:gd name="connsiteY3" fmla="*/ 221313 h 237161"/>
                <a:gd name="connsiteX4" fmla="*/ 277093 w 482299"/>
                <a:gd name="connsiteY4" fmla="*/ 200548 h 237161"/>
                <a:gd name="connsiteX5" fmla="*/ 1373 w 482299"/>
                <a:gd name="connsiteY5" fmla="*/ 115678 h 237161"/>
                <a:gd name="connsiteX6" fmla="*/ 76679 w 482299"/>
                <a:gd name="connsiteY6" fmla="*/ 1771 h 237161"/>
                <a:gd name="connsiteX7" fmla="*/ 207559 w 482299"/>
                <a:gd name="connsiteY7" fmla="*/ 38131 h 237161"/>
                <a:gd name="connsiteX8" fmla="*/ 338268 w 482299"/>
                <a:gd name="connsiteY8" fmla="*/ 74837 h 237161"/>
                <a:gd name="connsiteX9" fmla="*/ 404441 w 482299"/>
                <a:gd name="connsiteY9" fmla="*/ 88364 h 237161"/>
                <a:gd name="connsiteX10" fmla="*/ 466823 w 482299"/>
                <a:gd name="connsiteY10" fmla="*/ 96291 h 2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2299" h="237161">
                  <a:moveTo>
                    <a:pt x="466823" y="96291"/>
                  </a:moveTo>
                  <a:cubicBezTo>
                    <a:pt x="510938" y="120331"/>
                    <a:pt x="449590" y="214334"/>
                    <a:pt x="421329" y="230532"/>
                  </a:cubicBezTo>
                  <a:cubicBezTo>
                    <a:pt x="401338" y="241734"/>
                    <a:pt x="394876" y="236650"/>
                    <a:pt x="374801" y="230532"/>
                  </a:cubicBezTo>
                  <a:lnTo>
                    <a:pt x="344730" y="221313"/>
                  </a:lnTo>
                  <a:lnTo>
                    <a:pt x="277093" y="200548"/>
                  </a:lnTo>
                  <a:lnTo>
                    <a:pt x="1373" y="115678"/>
                  </a:lnTo>
                  <a:cubicBezTo>
                    <a:pt x="-4314" y="61999"/>
                    <a:pt x="5249" y="-12446"/>
                    <a:pt x="76679" y="1771"/>
                  </a:cubicBezTo>
                  <a:cubicBezTo>
                    <a:pt x="120794" y="10387"/>
                    <a:pt x="164478" y="25293"/>
                    <a:pt x="207559" y="38131"/>
                  </a:cubicBezTo>
                  <a:cubicBezTo>
                    <a:pt x="250640" y="50970"/>
                    <a:pt x="294239" y="63980"/>
                    <a:pt x="338268" y="74837"/>
                  </a:cubicBezTo>
                  <a:cubicBezTo>
                    <a:pt x="360154" y="80093"/>
                    <a:pt x="382211" y="84659"/>
                    <a:pt x="404441" y="88364"/>
                  </a:cubicBezTo>
                  <a:cubicBezTo>
                    <a:pt x="419347" y="90949"/>
                    <a:pt x="454070" y="89312"/>
                    <a:pt x="466823" y="96291"/>
                  </a:cubicBezTo>
                  <a:close/>
                </a:path>
              </a:pathLst>
            </a:custGeom>
            <a:solidFill>
              <a:srgbClr val="A1BF38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7EFFB2-6022-4751-A175-ADB860717ED7}"/>
                </a:ext>
              </a:extLst>
            </p:cNvPr>
            <p:cNvSpPr/>
            <p:nvPr/>
          </p:nvSpPr>
          <p:spPr>
            <a:xfrm>
              <a:off x="8169656" y="4729843"/>
              <a:ext cx="482781" cy="217414"/>
            </a:xfrm>
            <a:custGeom>
              <a:avLst/>
              <a:gdLst>
                <a:gd name="connsiteX0" fmla="*/ 470362 w 482781"/>
                <a:gd name="connsiteY0" fmla="*/ 103605 h 217414"/>
                <a:gd name="connsiteX1" fmla="*/ 473723 w 482781"/>
                <a:gd name="connsiteY1" fmla="*/ 164867 h 217414"/>
                <a:gd name="connsiteX2" fmla="*/ 399967 w 482781"/>
                <a:gd name="connsiteY2" fmla="*/ 216047 h 217414"/>
                <a:gd name="connsiteX3" fmla="*/ 270723 w 482781"/>
                <a:gd name="connsiteY3" fmla="*/ 188992 h 217414"/>
                <a:gd name="connsiteX4" fmla="*/ 136051 w 482781"/>
                <a:gd name="connsiteY4" fmla="*/ 152287 h 217414"/>
                <a:gd name="connsiteX5" fmla="*/ 76771 w 482781"/>
                <a:gd name="connsiteY5" fmla="*/ 133504 h 217414"/>
                <a:gd name="connsiteX6" fmla="*/ 0 w 482781"/>
                <a:gd name="connsiteY6" fmla="*/ 111963 h 217414"/>
                <a:gd name="connsiteX7" fmla="*/ 6462 w 482781"/>
                <a:gd name="connsiteY7" fmla="*/ 103890 h 217414"/>
                <a:gd name="connsiteX8" fmla="*/ 0 w 482781"/>
                <a:gd name="connsiteY8" fmla="*/ 97402 h 217414"/>
                <a:gd name="connsiteX9" fmla="*/ 73324 w 482781"/>
                <a:gd name="connsiteY9" fmla="*/ 210 h 217414"/>
                <a:gd name="connsiteX10" fmla="*/ 206532 w 482781"/>
                <a:gd name="connsiteY10" fmla="*/ 35106 h 217414"/>
                <a:gd name="connsiteX11" fmla="*/ 334656 w 482781"/>
                <a:gd name="connsiteY11" fmla="*/ 68365 h 217414"/>
                <a:gd name="connsiteX12" fmla="*/ 402380 w 482781"/>
                <a:gd name="connsiteY12" fmla="*/ 85597 h 217414"/>
                <a:gd name="connsiteX13" fmla="*/ 470362 w 482781"/>
                <a:gd name="connsiteY13" fmla="*/ 103605 h 21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2781" h="217414">
                  <a:moveTo>
                    <a:pt x="470362" y="103605"/>
                  </a:moveTo>
                  <a:cubicBezTo>
                    <a:pt x="491816" y="118942"/>
                    <a:pt x="480356" y="145394"/>
                    <a:pt x="473723" y="164867"/>
                  </a:cubicBezTo>
                  <a:cubicBezTo>
                    <a:pt x="461315" y="201141"/>
                    <a:pt x="439258" y="223285"/>
                    <a:pt x="399967" y="216047"/>
                  </a:cubicBezTo>
                  <a:cubicBezTo>
                    <a:pt x="356713" y="208181"/>
                    <a:pt x="313632" y="199160"/>
                    <a:pt x="270723" y="188992"/>
                  </a:cubicBezTo>
                  <a:cubicBezTo>
                    <a:pt x="225402" y="178136"/>
                    <a:pt x="180511" y="165901"/>
                    <a:pt x="136051" y="152287"/>
                  </a:cubicBezTo>
                  <a:cubicBezTo>
                    <a:pt x="116148" y="146342"/>
                    <a:pt x="96503" y="140052"/>
                    <a:pt x="76771" y="133504"/>
                  </a:cubicBezTo>
                  <a:cubicBezTo>
                    <a:pt x="52990" y="125577"/>
                    <a:pt x="25591" y="110671"/>
                    <a:pt x="0" y="111963"/>
                  </a:cubicBezTo>
                  <a:cubicBezTo>
                    <a:pt x="4050" y="111524"/>
                    <a:pt x="6893" y="107913"/>
                    <a:pt x="6462" y="103890"/>
                  </a:cubicBezTo>
                  <a:cubicBezTo>
                    <a:pt x="6118" y="100469"/>
                    <a:pt x="3447" y="97772"/>
                    <a:pt x="0" y="97402"/>
                  </a:cubicBezTo>
                  <a:cubicBezTo>
                    <a:pt x="14045" y="53803"/>
                    <a:pt x="11202" y="-3926"/>
                    <a:pt x="73324" y="210"/>
                  </a:cubicBezTo>
                  <a:cubicBezTo>
                    <a:pt x="116406" y="3140"/>
                    <a:pt x="165001" y="24250"/>
                    <a:pt x="206532" y="35106"/>
                  </a:cubicBezTo>
                  <a:lnTo>
                    <a:pt x="334656" y="68365"/>
                  </a:lnTo>
                  <a:lnTo>
                    <a:pt x="402380" y="85597"/>
                  </a:lnTo>
                  <a:cubicBezTo>
                    <a:pt x="420646" y="90767"/>
                    <a:pt x="455541" y="93094"/>
                    <a:pt x="470362" y="103605"/>
                  </a:cubicBezTo>
                  <a:close/>
                </a:path>
              </a:pathLst>
            </a:custGeom>
            <a:solidFill>
              <a:srgbClr val="A1BF38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D397CCC-8B82-44FB-8755-8F809569B737}"/>
                </a:ext>
              </a:extLst>
            </p:cNvPr>
            <p:cNvSpPr/>
            <p:nvPr/>
          </p:nvSpPr>
          <p:spPr>
            <a:xfrm>
              <a:off x="8119800" y="4896920"/>
              <a:ext cx="513625" cy="273917"/>
            </a:xfrm>
            <a:custGeom>
              <a:avLst/>
              <a:gdLst>
                <a:gd name="connsiteX0" fmla="*/ 503244 w 513625"/>
                <a:gd name="connsiteY0" fmla="*/ 107303 h 273917"/>
                <a:gd name="connsiteX1" fmla="*/ 488769 w 513625"/>
                <a:gd name="connsiteY1" fmla="*/ 204063 h 273917"/>
                <a:gd name="connsiteX2" fmla="*/ 413808 w 513625"/>
                <a:gd name="connsiteY2" fmla="*/ 272994 h 273917"/>
                <a:gd name="connsiteX3" fmla="*/ 218218 w 513625"/>
                <a:gd name="connsiteY3" fmla="*/ 212680 h 273917"/>
                <a:gd name="connsiteX4" fmla="*/ 7637 w 513625"/>
                <a:gd name="connsiteY4" fmla="*/ 147886 h 273917"/>
                <a:gd name="connsiteX5" fmla="*/ 2553 w 513625"/>
                <a:gd name="connsiteY5" fmla="*/ 137632 h 273917"/>
                <a:gd name="connsiteX6" fmla="*/ 4191 w 513625"/>
                <a:gd name="connsiteY6" fmla="*/ 134789 h 273917"/>
                <a:gd name="connsiteX7" fmla="*/ 27627 w 513625"/>
                <a:gd name="connsiteY7" fmla="*/ 11663 h 273917"/>
                <a:gd name="connsiteX8" fmla="*/ 136709 w 513625"/>
                <a:gd name="connsiteY8" fmla="*/ 15885 h 273917"/>
                <a:gd name="connsiteX9" fmla="*/ 339880 w 513625"/>
                <a:gd name="connsiteY9" fmla="*/ 74044 h 273917"/>
                <a:gd name="connsiteX10" fmla="*/ 428110 w 513625"/>
                <a:gd name="connsiteY10" fmla="*/ 92397 h 273917"/>
                <a:gd name="connsiteX11" fmla="*/ 503244 w 513625"/>
                <a:gd name="connsiteY11" fmla="*/ 107303 h 273917"/>
                <a:gd name="connsiteX12" fmla="*/ 434313 w 513625"/>
                <a:gd name="connsiteY12" fmla="*/ 248437 h 273917"/>
                <a:gd name="connsiteX13" fmla="*/ 479808 w 513625"/>
                <a:gd name="connsiteY13" fmla="*/ 114196 h 273917"/>
                <a:gd name="connsiteX14" fmla="*/ 417426 w 513625"/>
                <a:gd name="connsiteY14" fmla="*/ 106183 h 273917"/>
                <a:gd name="connsiteX15" fmla="*/ 351254 w 513625"/>
                <a:gd name="connsiteY15" fmla="*/ 92655 h 273917"/>
                <a:gd name="connsiteX16" fmla="*/ 220545 w 513625"/>
                <a:gd name="connsiteY16" fmla="*/ 55950 h 273917"/>
                <a:gd name="connsiteX17" fmla="*/ 89663 w 513625"/>
                <a:gd name="connsiteY17" fmla="*/ 19590 h 273917"/>
                <a:gd name="connsiteX18" fmla="*/ 14357 w 513625"/>
                <a:gd name="connsiteY18" fmla="*/ 133496 h 273917"/>
                <a:gd name="connsiteX19" fmla="*/ 290077 w 513625"/>
                <a:gd name="connsiteY19" fmla="*/ 218366 h 273917"/>
                <a:gd name="connsiteX20" fmla="*/ 357716 w 513625"/>
                <a:gd name="connsiteY20" fmla="*/ 239132 h 273917"/>
                <a:gd name="connsiteX21" fmla="*/ 387787 w 513625"/>
                <a:gd name="connsiteY21" fmla="*/ 248351 h 273917"/>
                <a:gd name="connsiteX22" fmla="*/ 433883 w 513625"/>
                <a:gd name="connsiteY22" fmla="*/ 248437 h 27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3625" h="273917">
                  <a:moveTo>
                    <a:pt x="503244" y="107303"/>
                  </a:moveTo>
                  <a:cubicBezTo>
                    <a:pt x="529092" y="129533"/>
                    <a:pt x="499884" y="180972"/>
                    <a:pt x="488769" y="204063"/>
                  </a:cubicBezTo>
                  <a:cubicBezTo>
                    <a:pt x="473173" y="236116"/>
                    <a:pt x="454304" y="280921"/>
                    <a:pt x="413808" y="272994"/>
                  </a:cubicBezTo>
                  <a:cubicBezTo>
                    <a:pt x="348237" y="259897"/>
                    <a:pt x="282151" y="232497"/>
                    <a:pt x="218218" y="212680"/>
                  </a:cubicBezTo>
                  <a:lnTo>
                    <a:pt x="7637" y="147886"/>
                  </a:lnTo>
                  <a:cubicBezTo>
                    <a:pt x="3416" y="146464"/>
                    <a:pt x="1089" y="141871"/>
                    <a:pt x="2553" y="137632"/>
                  </a:cubicBezTo>
                  <a:cubicBezTo>
                    <a:pt x="2898" y="136581"/>
                    <a:pt x="3416" y="135616"/>
                    <a:pt x="4191" y="134789"/>
                  </a:cubicBezTo>
                  <a:cubicBezTo>
                    <a:pt x="-2875" y="97653"/>
                    <a:pt x="-4426" y="38632"/>
                    <a:pt x="27627" y="11663"/>
                  </a:cubicBezTo>
                  <a:cubicBezTo>
                    <a:pt x="56836" y="-12808"/>
                    <a:pt x="105777" y="7527"/>
                    <a:pt x="136709" y="15885"/>
                  </a:cubicBezTo>
                  <a:cubicBezTo>
                    <a:pt x="204777" y="34151"/>
                    <a:pt x="271640" y="56812"/>
                    <a:pt x="339880" y="74044"/>
                  </a:cubicBezTo>
                  <a:cubicBezTo>
                    <a:pt x="369003" y="81282"/>
                    <a:pt x="398384" y="87744"/>
                    <a:pt x="428110" y="92397"/>
                  </a:cubicBezTo>
                  <a:cubicBezTo>
                    <a:pt x="448531" y="95413"/>
                    <a:pt x="485236" y="92052"/>
                    <a:pt x="503244" y="107303"/>
                  </a:cubicBezTo>
                  <a:close/>
                  <a:moveTo>
                    <a:pt x="434313" y="248437"/>
                  </a:moveTo>
                  <a:cubicBezTo>
                    <a:pt x="463006" y="232239"/>
                    <a:pt x="523923" y="138235"/>
                    <a:pt x="479808" y="114196"/>
                  </a:cubicBezTo>
                  <a:cubicBezTo>
                    <a:pt x="467056" y="107217"/>
                    <a:pt x="432332" y="108682"/>
                    <a:pt x="417426" y="106183"/>
                  </a:cubicBezTo>
                  <a:cubicBezTo>
                    <a:pt x="395196" y="102478"/>
                    <a:pt x="373138" y="97567"/>
                    <a:pt x="351254" y="92655"/>
                  </a:cubicBezTo>
                  <a:cubicBezTo>
                    <a:pt x="307224" y="82144"/>
                    <a:pt x="263971" y="68961"/>
                    <a:pt x="220545" y="55950"/>
                  </a:cubicBezTo>
                  <a:cubicBezTo>
                    <a:pt x="177119" y="42940"/>
                    <a:pt x="133780" y="28378"/>
                    <a:pt x="89663" y="19590"/>
                  </a:cubicBezTo>
                  <a:cubicBezTo>
                    <a:pt x="18235" y="5373"/>
                    <a:pt x="8671" y="79903"/>
                    <a:pt x="14357" y="133496"/>
                  </a:cubicBezTo>
                  <a:lnTo>
                    <a:pt x="290077" y="218366"/>
                  </a:lnTo>
                  <a:lnTo>
                    <a:pt x="357716" y="239132"/>
                  </a:lnTo>
                  <a:lnTo>
                    <a:pt x="387787" y="248351"/>
                  </a:lnTo>
                  <a:cubicBezTo>
                    <a:pt x="407431" y="254555"/>
                    <a:pt x="413893" y="259638"/>
                    <a:pt x="433883" y="248437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E279358-33CA-4B7A-AF00-D5582C604319}"/>
                </a:ext>
              </a:extLst>
            </p:cNvPr>
            <p:cNvSpPr/>
            <p:nvPr/>
          </p:nvSpPr>
          <p:spPr>
            <a:xfrm>
              <a:off x="8156129" y="4712357"/>
              <a:ext cx="515182" cy="254885"/>
            </a:xfrm>
            <a:custGeom>
              <a:avLst/>
              <a:gdLst>
                <a:gd name="connsiteX0" fmla="*/ 513788 w 515182"/>
                <a:gd name="connsiteY0" fmla="*/ 127812 h 254885"/>
                <a:gd name="connsiteX1" fmla="*/ 476910 w 515182"/>
                <a:gd name="connsiteY1" fmla="*/ 239824 h 254885"/>
                <a:gd name="connsiteX2" fmla="*/ 341290 w 515182"/>
                <a:gd name="connsiteY2" fmla="*/ 234912 h 254885"/>
                <a:gd name="connsiteX3" fmla="*/ 146045 w 515182"/>
                <a:gd name="connsiteY3" fmla="*/ 184593 h 254885"/>
                <a:gd name="connsiteX4" fmla="*/ 42650 w 515182"/>
                <a:gd name="connsiteY4" fmla="*/ 150128 h 254885"/>
                <a:gd name="connsiteX5" fmla="*/ 1034 w 515182"/>
                <a:gd name="connsiteY5" fmla="*/ 129880 h 254885"/>
                <a:gd name="connsiteX6" fmla="*/ 1034 w 515182"/>
                <a:gd name="connsiteY6" fmla="*/ 122212 h 254885"/>
                <a:gd name="connsiteX7" fmla="*/ 2241 w 515182"/>
                <a:gd name="connsiteY7" fmla="*/ 119368 h 254885"/>
                <a:gd name="connsiteX8" fmla="*/ 2241 w 515182"/>
                <a:gd name="connsiteY8" fmla="*/ 117559 h 254885"/>
                <a:gd name="connsiteX9" fmla="*/ 49544 w 515182"/>
                <a:gd name="connsiteY9" fmla="*/ 4169 h 254885"/>
                <a:gd name="connsiteX10" fmla="*/ 95554 w 515182"/>
                <a:gd name="connsiteY10" fmla="*/ 4169 h 254885"/>
                <a:gd name="connsiteX11" fmla="*/ 186025 w 515182"/>
                <a:gd name="connsiteY11" fmla="*/ 27433 h 254885"/>
                <a:gd name="connsiteX12" fmla="*/ 396951 w 515182"/>
                <a:gd name="connsiteY12" fmla="*/ 82232 h 254885"/>
                <a:gd name="connsiteX13" fmla="*/ 487421 w 515182"/>
                <a:gd name="connsiteY13" fmla="*/ 105668 h 254885"/>
                <a:gd name="connsiteX14" fmla="*/ 513788 w 515182"/>
                <a:gd name="connsiteY14" fmla="*/ 127812 h 254885"/>
                <a:gd name="connsiteX15" fmla="*/ 487250 w 515182"/>
                <a:gd name="connsiteY15" fmla="*/ 182439 h 254885"/>
                <a:gd name="connsiteX16" fmla="*/ 483889 w 515182"/>
                <a:gd name="connsiteY16" fmla="*/ 121178 h 254885"/>
                <a:gd name="connsiteX17" fmla="*/ 416080 w 515182"/>
                <a:gd name="connsiteY17" fmla="*/ 103514 h 254885"/>
                <a:gd name="connsiteX18" fmla="*/ 348356 w 515182"/>
                <a:gd name="connsiteY18" fmla="*/ 86282 h 254885"/>
                <a:gd name="connsiteX19" fmla="*/ 220232 w 515182"/>
                <a:gd name="connsiteY19" fmla="*/ 53023 h 254885"/>
                <a:gd name="connsiteX20" fmla="*/ 87024 w 515182"/>
                <a:gd name="connsiteY20" fmla="*/ 18127 h 254885"/>
                <a:gd name="connsiteX21" fmla="*/ 13700 w 515182"/>
                <a:gd name="connsiteY21" fmla="*/ 115319 h 254885"/>
                <a:gd name="connsiteX22" fmla="*/ 20162 w 515182"/>
                <a:gd name="connsiteY22" fmla="*/ 123392 h 254885"/>
                <a:gd name="connsiteX23" fmla="*/ 13700 w 515182"/>
                <a:gd name="connsiteY23" fmla="*/ 129880 h 254885"/>
                <a:gd name="connsiteX24" fmla="*/ 90471 w 515182"/>
                <a:gd name="connsiteY24" fmla="*/ 151421 h 254885"/>
                <a:gd name="connsiteX25" fmla="*/ 149751 w 515182"/>
                <a:gd name="connsiteY25" fmla="*/ 170204 h 254885"/>
                <a:gd name="connsiteX26" fmla="*/ 284423 w 515182"/>
                <a:gd name="connsiteY26" fmla="*/ 206909 h 254885"/>
                <a:gd name="connsiteX27" fmla="*/ 413667 w 515182"/>
                <a:gd name="connsiteY27" fmla="*/ 233965 h 254885"/>
                <a:gd name="connsiteX28" fmla="*/ 487250 w 515182"/>
                <a:gd name="connsiteY28" fmla="*/ 182439 h 25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182" h="254885">
                  <a:moveTo>
                    <a:pt x="513788" y="127812"/>
                  </a:moveTo>
                  <a:cubicBezTo>
                    <a:pt x="521456" y="156504"/>
                    <a:pt x="495866" y="218455"/>
                    <a:pt x="476910" y="239824"/>
                  </a:cubicBezTo>
                  <a:cubicBezTo>
                    <a:pt x="448132" y="272824"/>
                    <a:pt x="376616" y="242408"/>
                    <a:pt x="341290" y="234912"/>
                  </a:cubicBezTo>
                  <a:cubicBezTo>
                    <a:pt x="275548" y="220954"/>
                    <a:pt x="210323" y="204152"/>
                    <a:pt x="146045" y="184593"/>
                  </a:cubicBezTo>
                  <a:cubicBezTo>
                    <a:pt x="111580" y="174082"/>
                    <a:pt x="77115" y="162596"/>
                    <a:pt x="42650" y="150128"/>
                  </a:cubicBezTo>
                  <a:cubicBezTo>
                    <a:pt x="28348" y="145045"/>
                    <a:pt x="10684" y="142374"/>
                    <a:pt x="1034" y="129880"/>
                  </a:cubicBezTo>
                  <a:cubicBezTo>
                    <a:pt x="-345" y="127502"/>
                    <a:pt x="-345" y="124590"/>
                    <a:pt x="1034" y="122212"/>
                  </a:cubicBezTo>
                  <a:lnTo>
                    <a:pt x="2241" y="119368"/>
                  </a:lnTo>
                  <a:cubicBezTo>
                    <a:pt x="2154" y="118765"/>
                    <a:pt x="2154" y="118162"/>
                    <a:pt x="2241" y="117559"/>
                  </a:cubicBezTo>
                  <a:cubicBezTo>
                    <a:pt x="14304" y="81629"/>
                    <a:pt x="7841" y="23814"/>
                    <a:pt x="49544" y="4169"/>
                  </a:cubicBezTo>
                  <a:cubicBezTo>
                    <a:pt x="64795" y="-2982"/>
                    <a:pt x="79959" y="464"/>
                    <a:pt x="95554" y="4169"/>
                  </a:cubicBezTo>
                  <a:cubicBezTo>
                    <a:pt x="125970" y="10804"/>
                    <a:pt x="155868" y="19764"/>
                    <a:pt x="186025" y="27433"/>
                  </a:cubicBezTo>
                  <a:cubicBezTo>
                    <a:pt x="256420" y="45639"/>
                    <a:pt x="326729" y="63906"/>
                    <a:pt x="396951" y="82232"/>
                  </a:cubicBezTo>
                  <a:cubicBezTo>
                    <a:pt x="426419" y="89901"/>
                    <a:pt x="459333" y="94295"/>
                    <a:pt x="487421" y="105668"/>
                  </a:cubicBezTo>
                  <a:cubicBezTo>
                    <a:pt x="499743" y="111011"/>
                    <a:pt x="510082" y="113940"/>
                    <a:pt x="513788" y="127812"/>
                  </a:cubicBezTo>
                  <a:close/>
                  <a:moveTo>
                    <a:pt x="487250" y="182439"/>
                  </a:moveTo>
                  <a:cubicBezTo>
                    <a:pt x="493884" y="162967"/>
                    <a:pt x="505344" y="136515"/>
                    <a:pt x="483889" y="121178"/>
                  </a:cubicBezTo>
                  <a:cubicBezTo>
                    <a:pt x="469069" y="110580"/>
                    <a:pt x="434173" y="108254"/>
                    <a:pt x="416080" y="103514"/>
                  </a:cubicBezTo>
                  <a:lnTo>
                    <a:pt x="348356" y="86282"/>
                  </a:lnTo>
                  <a:lnTo>
                    <a:pt x="220232" y="53023"/>
                  </a:lnTo>
                  <a:cubicBezTo>
                    <a:pt x="178701" y="42167"/>
                    <a:pt x="129847" y="21057"/>
                    <a:pt x="87024" y="18127"/>
                  </a:cubicBezTo>
                  <a:cubicBezTo>
                    <a:pt x="24901" y="13992"/>
                    <a:pt x="27744" y="71720"/>
                    <a:pt x="13700" y="115319"/>
                  </a:cubicBezTo>
                  <a:cubicBezTo>
                    <a:pt x="17750" y="115758"/>
                    <a:pt x="20593" y="119368"/>
                    <a:pt x="20162" y="123392"/>
                  </a:cubicBezTo>
                  <a:cubicBezTo>
                    <a:pt x="19818" y="126813"/>
                    <a:pt x="17147" y="129510"/>
                    <a:pt x="13700" y="129880"/>
                  </a:cubicBezTo>
                  <a:cubicBezTo>
                    <a:pt x="39549" y="128588"/>
                    <a:pt x="66690" y="143494"/>
                    <a:pt x="90471" y="151421"/>
                  </a:cubicBezTo>
                  <a:cubicBezTo>
                    <a:pt x="110202" y="157969"/>
                    <a:pt x="129847" y="164259"/>
                    <a:pt x="149751" y="170204"/>
                  </a:cubicBezTo>
                  <a:cubicBezTo>
                    <a:pt x="194211" y="183818"/>
                    <a:pt x="239101" y="196053"/>
                    <a:pt x="284423" y="206909"/>
                  </a:cubicBezTo>
                  <a:cubicBezTo>
                    <a:pt x="327245" y="217189"/>
                    <a:pt x="370327" y="226210"/>
                    <a:pt x="413667" y="233965"/>
                  </a:cubicBezTo>
                  <a:cubicBezTo>
                    <a:pt x="453129" y="240858"/>
                    <a:pt x="474842" y="218714"/>
                    <a:pt x="487250" y="18243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9166EFA-76B7-4520-AE52-1FB80E9AE2E9}"/>
                </a:ext>
              </a:extLst>
            </p:cNvPr>
            <p:cNvSpPr/>
            <p:nvPr/>
          </p:nvSpPr>
          <p:spPr>
            <a:xfrm>
              <a:off x="4033519" y="2336705"/>
              <a:ext cx="579805" cy="568755"/>
            </a:xfrm>
            <a:custGeom>
              <a:avLst/>
              <a:gdLst>
                <a:gd name="connsiteX0" fmla="*/ 515932 w 579805"/>
                <a:gd name="connsiteY0" fmla="*/ 66960 h 568755"/>
                <a:gd name="connsiteX1" fmla="*/ 81846 w 579805"/>
                <a:gd name="connsiteY1" fmla="*/ 513110 h 568755"/>
                <a:gd name="connsiteX2" fmla="*/ 1025 w 579805"/>
                <a:gd name="connsiteY2" fmla="*/ 326826 h 568755"/>
                <a:gd name="connsiteX3" fmla="*/ 113036 w 579805"/>
                <a:gd name="connsiteY3" fmla="*/ 138130 h 568755"/>
                <a:gd name="connsiteX4" fmla="*/ 312244 w 579805"/>
                <a:gd name="connsiteY4" fmla="*/ 5957 h 568755"/>
                <a:gd name="connsiteX5" fmla="*/ 505851 w 579805"/>
                <a:gd name="connsiteY5" fmla="*/ 67219 h 568755"/>
                <a:gd name="connsiteX6" fmla="*/ 514683 w 579805"/>
                <a:gd name="connsiteY6" fmla="*/ 68278 h 568755"/>
                <a:gd name="connsiteX7" fmla="*/ 515932 w 579805"/>
                <a:gd name="connsiteY7" fmla="*/ 66960 h 568755"/>
                <a:gd name="connsiteX8" fmla="*/ 136817 w 579805"/>
                <a:gd name="connsiteY8" fmla="*/ 382401 h 568755"/>
                <a:gd name="connsiteX9" fmla="*/ 388756 w 579805"/>
                <a:gd name="connsiteY9" fmla="*/ 183107 h 568755"/>
                <a:gd name="connsiteX10" fmla="*/ 137162 w 579805"/>
                <a:gd name="connsiteY10" fmla="*/ 382487 h 5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9805" h="568755">
                  <a:moveTo>
                    <a:pt x="515932" y="66960"/>
                  </a:moveTo>
                  <a:cubicBezTo>
                    <a:pt x="735905" y="285296"/>
                    <a:pt x="337403" y="723433"/>
                    <a:pt x="81846" y="513110"/>
                  </a:cubicBezTo>
                  <a:cubicBezTo>
                    <a:pt x="27821" y="468564"/>
                    <a:pt x="-6471" y="397480"/>
                    <a:pt x="1025" y="326826"/>
                  </a:cubicBezTo>
                  <a:cubicBezTo>
                    <a:pt x="9038" y="251434"/>
                    <a:pt x="61339" y="190000"/>
                    <a:pt x="113036" y="138130"/>
                  </a:cubicBezTo>
                  <a:cubicBezTo>
                    <a:pt x="168611" y="81694"/>
                    <a:pt x="233061" y="24482"/>
                    <a:pt x="312244" y="5957"/>
                  </a:cubicBezTo>
                  <a:cubicBezTo>
                    <a:pt x="384362" y="-11275"/>
                    <a:pt x="458720" y="8800"/>
                    <a:pt x="505851" y="67219"/>
                  </a:cubicBezTo>
                  <a:cubicBezTo>
                    <a:pt x="507997" y="69950"/>
                    <a:pt x="511951" y="70424"/>
                    <a:pt x="514683" y="68278"/>
                  </a:cubicBezTo>
                  <a:cubicBezTo>
                    <a:pt x="515157" y="67899"/>
                    <a:pt x="515579" y="67460"/>
                    <a:pt x="515932" y="66960"/>
                  </a:cubicBezTo>
                  <a:close/>
                  <a:moveTo>
                    <a:pt x="136817" y="382401"/>
                  </a:moveTo>
                  <a:cubicBezTo>
                    <a:pt x="265027" y="496825"/>
                    <a:pt x="485172" y="260309"/>
                    <a:pt x="388756" y="183107"/>
                  </a:cubicBezTo>
                  <a:cubicBezTo>
                    <a:pt x="344124" y="22845"/>
                    <a:pt x="-17328" y="244541"/>
                    <a:pt x="137162" y="382487"/>
                  </a:cubicBezTo>
                  <a:close/>
                </a:path>
              </a:pathLst>
            </a:custGeom>
            <a:solidFill>
              <a:schemeClr val="accent5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8948FD4-FC1C-40F3-BFDE-C3EB313E3416}"/>
                </a:ext>
              </a:extLst>
            </p:cNvPr>
            <p:cNvSpPr/>
            <p:nvPr/>
          </p:nvSpPr>
          <p:spPr>
            <a:xfrm>
              <a:off x="4018055" y="2322393"/>
              <a:ext cx="605142" cy="596256"/>
            </a:xfrm>
            <a:custGeom>
              <a:avLst/>
              <a:gdLst>
                <a:gd name="connsiteX0" fmla="*/ 541822 w 605142"/>
                <a:gd name="connsiteY0" fmla="*/ 428765 h 596256"/>
                <a:gd name="connsiteX1" fmla="*/ 214922 w 605142"/>
                <a:gd name="connsiteY1" fmla="*/ 593508 h 596256"/>
                <a:gd name="connsiteX2" fmla="*/ 32 w 605142"/>
                <a:gd name="connsiteY2" fmla="*/ 364230 h 596256"/>
                <a:gd name="connsiteX3" fmla="*/ 218023 w 605142"/>
                <a:gd name="connsiteY3" fmla="*/ 54475 h 596256"/>
                <a:gd name="connsiteX4" fmla="*/ 520282 w 605142"/>
                <a:gd name="connsiteY4" fmla="*/ 57577 h 596256"/>
                <a:gd name="connsiteX5" fmla="*/ 541822 w 605142"/>
                <a:gd name="connsiteY5" fmla="*/ 428765 h 596256"/>
                <a:gd name="connsiteX6" fmla="*/ 97051 w 605142"/>
                <a:gd name="connsiteY6" fmla="*/ 527508 h 596256"/>
                <a:gd name="connsiteX7" fmla="*/ 531138 w 605142"/>
                <a:gd name="connsiteY7" fmla="*/ 81358 h 596256"/>
                <a:gd name="connsiteX8" fmla="*/ 522384 w 605142"/>
                <a:gd name="connsiteY8" fmla="*/ 82943 h 596256"/>
                <a:gd name="connsiteX9" fmla="*/ 520799 w 605142"/>
                <a:gd name="connsiteY9" fmla="*/ 81358 h 596256"/>
                <a:gd name="connsiteX10" fmla="*/ 327192 w 605142"/>
                <a:gd name="connsiteY10" fmla="*/ 20096 h 596256"/>
                <a:gd name="connsiteX11" fmla="*/ 127984 w 605142"/>
                <a:gd name="connsiteY11" fmla="*/ 152270 h 596256"/>
                <a:gd name="connsiteX12" fmla="*/ 15973 w 605142"/>
                <a:gd name="connsiteY12" fmla="*/ 340966 h 596256"/>
                <a:gd name="connsiteX13" fmla="*/ 97051 w 605142"/>
                <a:gd name="connsiteY13" fmla="*/ 527508 h 59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5142" h="596256">
                  <a:moveTo>
                    <a:pt x="541822" y="428765"/>
                  </a:moveTo>
                  <a:cubicBezTo>
                    <a:pt x="470480" y="536986"/>
                    <a:pt x="347353" y="611775"/>
                    <a:pt x="214922" y="593508"/>
                  </a:cubicBezTo>
                  <a:cubicBezTo>
                    <a:pt x="100239" y="577740"/>
                    <a:pt x="2359" y="483392"/>
                    <a:pt x="32" y="364230"/>
                  </a:cubicBezTo>
                  <a:cubicBezTo>
                    <a:pt x="-2294" y="237571"/>
                    <a:pt x="121608" y="119959"/>
                    <a:pt x="218023" y="54475"/>
                  </a:cubicBezTo>
                  <a:cubicBezTo>
                    <a:pt x="305048" y="-4718"/>
                    <a:pt x="444717" y="-31687"/>
                    <a:pt x="520282" y="57577"/>
                  </a:cubicBezTo>
                  <a:cubicBezTo>
                    <a:pt x="639875" y="151064"/>
                    <a:pt x="619799" y="310550"/>
                    <a:pt x="541822" y="428765"/>
                  </a:cubicBezTo>
                  <a:close/>
                  <a:moveTo>
                    <a:pt x="97051" y="527508"/>
                  </a:moveTo>
                  <a:cubicBezTo>
                    <a:pt x="352609" y="737830"/>
                    <a:pt x="751111" y="299694"/>
                    <a:pt x="531138" y="81358"/>
                  </a:cubicBezTo>
                  <a:cubicBezTo>
                    <a:pt x="529157" y="84210"/>
                    <a:pt x="525245" y="84925"/>
                    <a:pt x="522384" y="82943"/>
                  </a:cubicBezTo>
                  <a:cubicBezTo>
                    <a:pt x="521764" y="82513"/>
                    <a:pt x="521229" y="81978"/>
                    <a:pt x="520799" y="81358"/>
                  </a:cubicBezTo>
                  <a:cubicBezTo>
                    <a:pt x="473840" y="22940"/>
                    <a:pt x="399310" y="3209"/>
                    <a:pt x="327192" y="20096"/>
                  </a:cubicBezTo>
                  <a:cubicBezTo>
                    <a:pt x="248008" y="38621"/>
                    <a:pt x="183558" y="95833"/>
                    <a:pt x="127984" y="152270"/>
                  </a:cubicBezTo>
                  <a:cubicBezTo>
                    <a:pt x="76889" y="203967"/>
                    <a:pt x="24589" y="265574"/>
                    <a:pt x="15973" y="340966"/>
                  </a:cubicBezTo>
                  <a:cubicBezTo>
                    <a:pt x="8994" y="411877"/>
                    <a:pt x="43286" y="482962"/>
                    <a:pt x="97051" y="52750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8BA75BA-AD5C-4E26-B58A-881C87918275}"/>
                </a:ext>
              </a:extLst>
            </p:cNvPr>
            <p:cNvSpPr/>
            <p:nvPr/>
          </p:nvSpPr>
          <p:spPr>
            <a:xfrm>
              <a:off x="4132514" y="2463985"/>
              <a:ext cx="313840" cy="285952"/>
            </a:xfrm>
            <a:custGeom>
              <a:avLst/>
              <a:gdLst>
                <a:gd name="connsiteX0" fmla="*/ 290106 w 313840"/>
                <a:gd name="connsiteY0" fmla="*/ 55913 h 285952"/>
                <a:gd name="connsiteX1" fmla="*/ 38167 w 313840"/>
                <a:gd name="connsiteY1" fmla="*/ 255207 h 285952"/>
                <a:gd name="connsiteX2" fmla="*/ 290106 w 313840"/>
                <a:gd name="connsiteY2" fmla="*/ 55913 h 285952"/>
                <a:gd name="connsiteX3" fmla="*/ 57036 w 313840"/>
                <a:gd name="connsiteY3" fmla="*/ 250554 h 285952"/>
                <a:gd name="connsiteX4" fmla="*/ 283558 w 313840"/>
                <a:gd name="connsiteY4" fmla="*/ 64960 h 285952"/>
                <a:gd name="connsiteX5" fmla="*/ 276492 w 313840"/>
                <a:gd name="connsiteY5" fmla="*/ 60910 h 285952"/>
                <a:gd name="connsiteX6" fmla="*/ 275458 w 313840"/>
                <a:gd name="connsiteY6" fmla="*/ 58067 h 285952"/>
                <a:gd name="connsiteX7" fmla="*/ 265377 w 313840"/>
                <a:gd name="connsiteY7" fmla="*/ 51949 h 285952"/>
                <a:gd name="connsiteX8" fmla="*/ 267876 w 313840"/>
                <a:gd name="connsiteY8" fmla="*/ 43333 h 285952"/>
                <a:gd name="connsiteX9" fmla="*/ 57036 w 313840"/>
                <a:gd name="connsiteY9" fmla="*/ 250554 h 2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3840" h="285952">
                  <a:moveTo>
                    <a:pt x="290106" y="55913"/>
                  </a:moveTo>
                  <a:cubicBezTo>
                    <a:pt x="386522" y="133459"/>
                    <a:pt x="166377" y="369631"/>
                    <a:pt x="38167" y="255207"/>
                  </a:cubicBezTo>
                  <a:cubicBezTo>
                    <a:pt x="-116323" y="117261"/>
                    <a:pt x="245129" y="-104436"/>
                    <a:pt x="290106" y="55913"/>
                  </a:cubicBezTo>
                  <a:close/>
                  <a:moveTo>
                    <a:pt x="57036" y="250554"/>
                  </a:moveTo>
                  <a:cubicBezTo>
                    <a:pt x="166721" y="328100"/>
                    <a:pt x="358605" y="139577"/>
                    <a:pt x="283558" y="64960"/>
                  </a:cubicBezTo>
                  <a:cubicBezTo>
                    <a:pt x="280533" y="65486"/>
                    <a:pt x="277569" y="63788"/>
                    <a:pt x="276492" y="60910"/>
                  </a:cubicBezTo>
                  <a:cubicBezTo>
                    <a:pt x="276492" y="59963"/>
                    <a:pt x="275803" y="59015"/>
                    <a:pt x="275458" y="58067"/>
                  </a:cubicBezTo>
                  <a:cubicBezTo>
                    <a:pt x="272245" y="55792"/>
                    <a:pt x="268876" y="53742"/>
                    <a:pt x="265377" y="51949"/>
                  </a:cubicBezTo>
                  <a:cubicBezTo>
                    <a:pt x="261327" y="49795"/>
                    <a:pt x="263999" y="43333"/>
                    <a:pt x="267876" y="43333"/>
                  </a:cubicBezTo>
                  <a:cubicBezTo>
                    <a:pt x="197998" y="-57994"/>
                    <a:pt x="-91508" y="145350"/>
                    <a:pt x="57036" y="250554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726AF1B-AF14-4E9B-BA07-1F16E0A1EE72}"/>
                </a:ext>
              </a:extLst>
            </p:cNvPr>
            <p:cNvSpPr/>
            <p:nvPr/>
          </p:nvSpPr>
          <p:spPr>
            <a:xfrm>
              <a:off x="4559504" y="1651638"/>
              <a:ext cx="417395" cy="318359"/>
            </a:xfrm>
            <a:custGeom>
              <a:avLst/>
              <a:gdLst>
                <a:gd name="connsiteX0" fmla="*/ 62496 w 417395"/>
                <a:gd name="connsiteY0" fmla="*/ 162761 h 318359"/>
                <a:gd name="connsiteX1" fmla="*/ 363031 w 417395"/>
                <a:gd name="connsiteY1" fmla="*/ 0 h 318359"/>
                <a:gd name="connsiteX2" fmla="*/ 383365 w 417395"/>
                <a:gd name="connsiteY2" fmla="*/ 172325 h 318359"/>
                <a:gd name="connsiteX3" fmla="*/ 228273 w 417395"/>
                <a:gd name="connsiteY3" fmla="*/ 245994 h 318359"/>
                <a:gd name="connsiteX4" fmla="*/ 221207 w 417395"/>
                <a:gd name="connsiteY4" fmla="*/ 245994 h 318359"/>
                <a:gd name="connsiteX5" fmla="*/ 138233 w 417395"/>
                <a:gd name="connsiteY5" fmla="*/ 289765 h 318359"/>
                <a:gd name="connsiteX6" fmla="*/ 46211 w 417395"/>
                <a:gd name="connsiteY6" fmla="*/ 311478 h 318359"/>
                <a:gd name="connsiteX7" fmla="*/ 3906 w 417395"/>
                <a:gd name="connsiteY7" fmla="*/ 235310 h 318359"/>
                <a:gd name="connsiteX8" fmla="*/ 62496 w 417395"/>
                <a:gd name="connsiteY8" fmla="*/ 162761 h 31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395" h="318359">
                  <a:moveTo>
                    <a:pt x="62496" y="162761"/>
                  </a:moveTo>
                  <a:lnTo>
                    <a:pt x="363031" y="0"/>
                  </a:lnTo>
                  <a:cubicBezTo>
                    <a:pt x="386639" y="56867"/>
                    <a:pt x="459964" y="123902"/>
                    <a:pt x="383365" y="172325"/>
                  </a:cubicBezTo>
                  <a:cubicBezTo>
                    <a:pt x="336062" y="202051"/>
                    <a:pt x="279970" y="222816"/>
                    <a:pt x="228273" y="245994"/>
                  </a:cubicBezTo>
                  <a:cubicBezTo>
                    <a:pt x="226093" y="244696"/>
                    <a:pt x="223387" y="244696"/>
                    <a:pt x="221207" y="245994"/>
                  </a:cubicBezTo>
                  <a:lnTo>
                    <a:pt x="138233" y="289765"/>
                  </a:lnTo>
                  <a:cubicBezTo>
                    <a:pt x="111091" y="304154"/>
                    <a:pt x="77919" y="331036"/>
                    <a:pt x="46211" y="311478"/>
                  </a:cubicBezTo>
                  <a:cubicBezTo>
                    <a:pt x="29926" y="301224"/>
                    <a:pt x="11746" y="253232"/>
                    <a:pt x="3906" y="235310"/>
                  </a:cubicBezTo>
                  <a:cubicBezTo>
                    <a:pt x="-14189" y="194641"/>
                    <a:pt x="34924" y="177667"/>
                    <a:pt x="62496" y="162761"/>
                  </a:cubicBezTo>
                  <a:close/>
                </a:path>
              </a:pathLst>
            </a:custGeom>
            <a:solidFill>
              <a:schemeClr val="accent3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9A99ECA-F7AF-46AD-A48B-E5FFAE009C32}"/>
                </a:ext>
              </a:extLst>
            </p:cNvPr>
            <p:cNvSpPr/>
            <p:nvPr/>
          </p:nvSpPr>
          <p:spPr>
            <a:xfrm>
              <a:off x="4615273" y="1591287"/>
              <a:ext cx="119271" cy="115701"/>
            </a:xfrm>
            <a:custGeom>
              <a:avLst/>
              <a:gdLst>
                <a:gd name="connsiteX0" fmla="*/ 40589 w 119271"/>
                <a:gd name="connsiteY0" fmla="*/ 9687 h 115701"/>
                <a:gd name="connsiteX1" fmla="*/ 109071 w 119271"/>
                <a:gd name="connsiteY1" fmla="*/ 19719 h 115701"/>
                <a:gd name="connsiteX2" fmla="*/ 116068 w 119271"/>
                <a:gd name="connsiteY2" fmla="*/ 32951 h 115701"/>
                <a:gd name="connsiteX3" fmla="*/ 80224 w 119271"/>
                <a:gd name="connsiteY3" fmla="*/ 109377 h 115701"/>
                <a:gd name="connsiteX4" fmla="*/ 954 w 119271"/>
                <a:gd name="connsiteY4" fmla="*/ 74309 h 115701"/>
                <a:gd name="connsiteX5" fmla="*/ 31800 w 119271"/>
                <a:gd name="connsiteY5" fmla="*/ 3914 h 115701"/>
                <a:gd name="connsiteX6" fmla="*/ 40589 w 119271"/>
                <a:gd name="connsiteY6" fmla="*/ 9687 h 11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71" h="115701">
                  <a:moveTo>
                    <a:pt x="40589" y="9687"/>
                  </a:moveTo>
                  <a:cubicBezTo>
                    <a:pt x="62267" y="-6454"/>
                    <a:pt x="92933" y="-1962"/>
                    <a:pt x="109071" y="19719"/>
                  </a:cubicBezTo>
                  <a:cubicBezTo>
                    <a:pt x="112070" y="23745"/>
                    <a:pt x="114430" y="28208"/>
                    <a:pt x="116068" y="32951"/>
                  </a:cubicBezTo>
                  <a:cubicBezTo>
                    <a:pt x="126924" y="64228"/>
                    <a:pt x="109002" y="95677"/>
                    <a:pt x="80224" y="109377"/>
                  </a:cubicBezTo>
                  <a:cubicBezTo>
                    <a:pt x="47999" y="124628"/>
                    <a:pt x="7675" y="112048"/>
                    <a:pt x="954" y="74309"/>
                  </a:cubicBezTo>
                  <a:cubicBezTo>
                    <a:pt x="-4216" y="45531"/>
                    <a:pt x="12414" y="22611"/>
                    <a:pt x="31800" y="3914"/>
                  </a:cubicBezTo>
                  <a:cubicBezTo>
                    <a:pt x="31800" y="8050"/>
                    <a:pt x="36453" y="12444"/>
                    <a:pt x="40589" y="9687"/>
                  </a:cubicBezTo>
                  <a:close/>
                </a:path>
              </a:pathLst>
            </a:custGeom>
            <a:solidFill>
              <a:srgbClr val="C83B44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C8E7102-CF61-41F1-A358-F03FDC38DB9E}"/>
                </a:ext>
              </a:extLst>
            </p:cNvPr>
            <p:cNvSpPr/>
            <p:nvPr/>
          </p:nvSpPr>
          <p:spPr>
            <a:xfrm>
              <a:off x="4540361" y="1632979"/>
              <a:ext cx="453687" cy="359453"/>
            </a:xfrm>
            <a:custGeom>
              <a:avLst/>
              <a:gdLst>
                <a:gd name="connsiteX0" fmla="*/ 382691 w 453687"/>
                <a:gd name="connsiteY0" fmla="*/ 823 h 359453"/>
                <a:gd name="connsiteX1" fmla="*/ 393315 w 453687"/>
                <a:gd name="connsiteY1" fmla="*/ 4414 h 359453"/>
                <a:gd name="connsiteX2" fmla="*/ 393892 w 453687"/>
                <a:gd name="connsiteY2" fmla="*/ 5993 h 359453"/>
                <a:gd name="connsiteX3" fmla="*/ 441626 w 453687"/>
                <a:gd name="connsiteY3" fmla="*/ 176681 h 359453"/>
                <a:gd name="connsiteX4" fmla="*/ 356584 w 453687"/>
                <a:gd name="connsiteY4" fmla="*/ 229326 h 359453"/>
                <a:gd name="connsiteX5" fmla="*/ 250777 w 453687"/>
                <a:gd name="connsiteY5" fmla="*/ 275595 h 359453"/>
                <a:gd name="connsiteX6" fmla="*/ 248019 w 453687"/>
                <a:gd name="connsiteY6" fmla="*/ 277922 h 359453"/>
                <a:gd name="connsiteX7" fmla="*/ 130493 w 453687"/>
                <a:gd name="connsiteY7" fmla="*/ 339873 h 359453"/>
                <a:gd name="connsiteX8" fmla="*/ 71472 w 453687"/>
                <a:gd name="connsiteY8" fmla="*/ 357105 h 359453"/>
                <a:gd name="connsiteX9" fmla="*/ 23135 w 453687"/>
                <a:gd name="connsiteY9" fmla="*/ 286796 h 359453"/>
                <a:gd name="connsiteX10" fmla="*/ 646 w 453687"/>
                <a:gd name="connsiteY10" fmla="*/ 223295 h 359453"/>
                <a:gd name="connsiteX11" fmla="*/ 47002 w 453687"/>
                <a:gd name="connsiteY11" fmla="*/ 182798 h 359453"/>
                <a:gd name="connsiteX12" fmla="*/ 156601 w 453687"/>
                <a:gd name="connsiteY12" fmla="*/ 123432 h 359453"/>
                <a:gd name="connsiteX13" fmla="*/ 382174 w 453687"/>
                <a:gd name="connsiteY13" fmla="*/ 18659 h 359453"/>
                <a:gd name="connsiteX14" fmla="*/ 81639 w 453687"/>
                <a:gd name="connsiteY14" fmla="*/ 181420 h 359453"/>
                <a:gd name="connsiteX15" fmla="*/ 23480 w 453687"/>
                <a:gd name="connsiteY15" fmla="*/ 253538 h 359453"/>
                <a:gd name="connsiteX16" fmla="*/ 65785 w 453687"/>
                <a:gd name="connsiteY16" fmla="*/ 329705 h 359453"/>
                <a:gd name="connsiteX17" fmla="*/ 157807 w 453687"/>
                <a:gd name="connsiteY17" fmla="*/ 307993 h 359453"/>
                <a:gd name="connsiteX18" fmla="*/ 240781 w 453687"/>
                <a:gd name="connsiteY18" fmla="*/ 264222 h 359453"/>
                <a:gd name="connsiteX19" fmla="*/ 247847 w 453687"/>
                <a:gd name="connsiteY19" fmla="*/ 264222 h 359453"/>
                <a:gd name="connsiteX20" fmla="*/ 402939 w 453687"/>
                <a:gd name="connsiteY20" fmla="*/ 190553 h 359453"/>
                <a:gd name="connsiteX21" fmla="*/ 382174 w 453687"/>
                <a:gd name="connsiteY21" fmla="*/ 18659 h 35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3687" h="359453">
                  <a:moveTo>
                    <a:pt x="382691" y="823"/>
                  </a:moveTo>
                  <a:cubicBezTo>
                    <a:pt x="386611" y="-1117"/>
                    <a:pt x="391368" y="490"/>
                    <a:pt x="393315" y="4414"/>
                  </a:cubicBezTo>
                  <a:cubicBezTo>
                    <a:pt x="393556" y="4918"/>
                    <a:pt x="393755" y="5447"/>
                    <a:pt x="393892" y="5993"/>
                  </a:cubicBezTo>
                  <a:cubicBezTo>
                    <a:pt x="410177" y="57690"/>
                    <a:pt x="481778" y="118004"/>
                    <a:pt x="441626" y="176681"/>
                  </a:cubicBezTo>
                  <a:cubicBezTo>
                    <a:pt x="422585" y="204425"/>
                    <a:pt x="385793" y="216316"/>
                    <a:pt x="356584" y="229326"/>
                  </a:cubicBezTo>
                  <a:cubicBezTo>
                    <a:pt x="321429" y="245094"/>
                    <a:pt x="286103" y="260345"/>
                    <a:pt x="250777" y="275595"/>
                  </a:cubicBezTo>
                  <a:cubicBezTo>
                    <a:pt x="250018" y="276541"/>
                    <a:pt x="249079" y="277332"/>
                    <a:pt x="248019" y="277922"/>
                  </a:cubicBezTo>
                  <a:lnTo>
                    <a:pt x="130493" y="339873"/>
                  </a:lnTo>
                  <a:cubicBezTo>
                    <a:pt x="113950" y="348489"/>
                    <a:pt x="91290" y="365721"/>
                    <a:pt x="71472" y="357105"/>
                  </a:cubicBezTo>
                  <a:cubicBezTo>
                    <a:pt x="47691" y="346766"/>
                    <a:pt x="34250" y="307562"/>
                    <a:pt x="23135" y="286796"/>
                  </a:cubicBezTo>
                  <a:cubicBezTo>
                    <a:pt x="13915" y="269564"/>
                    <a:pt x="-3575" y="244491"/>
                    <a:pt x="646" y="223295"/>
                  </a:cubicBezTo>
                  <a:cubicBezTo>
                    <a:pt x="4868" y="202099"/>
                    <a:pt x="28994" y="192449"/>
                    <a:pt x="47002" y="182798"/>
                  </a:cubicBezTo>
                  <a:lnTo>
                    <a:pt x="156601" y="123432"/>
                  </a:lnTo>
                  <a:close/>
                  <a:moveTo>
                    <a:pt x="382174" y="18659"/>
                  </a:moveTo>
                  <a:lnTo>
                    <a:pt x="81639" y="181420"/>
                  </a:lnTo>
                  <a:cubicBezTo>
                    <a:pt x="54067" y="196326"/>
                    <a:pt x="4955" y="213300"/>
                    <a:pt x="23480" y="253538"/>
                  </a:cubicBezTo>
                  <a:cubicBezTo>
                    <a:pt x="32096" y="271460"/>
                    <a:pt x="49329" y="319452"/>
                    <a:pt x="65785" y="329705"/>
                  </a:cubicBezTo>
                  <a:cubicBezTo>
                    <a:pt x="97149" y="349264"/>
                    <a:pt x="130666" y="322382"/>
                    <a:pt x="157807" y="307993"/>
                  </a:cubicBezTo>
                  <a:lnTo>
                    <a:pt x="240781" y="264222"/>
                  </a:lnTo>
                  <a:cubicBezTo>
                    <a:pt x="242961" y="262923"/>
                    <a:pt x="245667" y="262923"/>
                    <a:pt x="247847" y="264222"/>
                  </a:cubicBezTo>
                  <a:cubicBezTo>
                    <a:pt x="299544" y="241044"/>
                    <a:pt x="355206" y="220279"/>
                    <a:pt x="402939" y="190553"/>
                  </a:cubicBezTo>
                  <a:cubicBezTo>
                    <a:pt x="479452" y="142560"/>
                    <a:pt x="405783" y="75526"/>
                    <a:pt x="382174" y="1865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FAA5218-4CBE-4CBF-A418-13C0440E49EC}"/>
                </a:ext>
              </a:extLst>
            </p:cNvPr>
            <p:cNvSpPr/>
            <p:nvPr/>
          </p:nvSpPr>
          <p:spPr>
            <a:xfrm>
              <a:off x="4603174" y="1577955"/>
              <a:ext cx="144661" cy="142508"/>
            </a:xfrm>
            <a:custGeom>
              <a:avLst/>
              <a:gdLst>
                <a:gd name="connsiteX0" fmla="*/ 52774 w 144661"/>
                <a:gd name="connsiteY0" fmla="*/ 8544 h 142508"/>
                <a:gd name="connsiteX1" fmla="*/ 135482 w 144661"/>
                <a:gd name="connsiteY1" fmla="*/ 29391 h 142508"/>
                <a:gd name="connsiteX2" fmla="*/ 138161 w 144661"/>
                <a:gd name="connsiteY2" fmla="*/ 34393 h 142508"/>
                <a:gd name="connsiteX3" fmla="*/ 105420 w 144661"/>
                <a:gd name="connsiteY3" fmla="*/ 131068 h 142508"/>
                <a:gd name="connsiteX4" fmla="*/ 5385 w 144661"/>
                <a:gd name="connsiteY4" fmla="*/ 105736 h 142508"/>
                <a:gd name="connsiteX5" fmla="*/ 48466 w 144661"/>
                <a:gd name="connsiteY5" fmla="*/ 4150 h 142508"/>
                <a:gd name="connsiteX6" fmla="*/ 52791 w 144661"/>
                <a:gd name="connsiteY6" fmla="*/ 6648 h 142508"/>
                <a:gd name="connsiteX7" fmla="*/ 52774 w 144661"/>
                <a:gd name="connsiteY7" fmla="*/ 8544 h 142508"/>
                <a:gd name="connsiteX8" fmla="*/ 128167 w 144661"/>
                <a:gd name="connsiteY8" fmla="*/ 46284 h 142508"/>
                <a:gd name="connsiteX9" fmla="*/ 65923 w 144661"/>
                <a:gd name="connsiteY9" fmla="*/ 16023 h 142508"/>
                <a:gd name="connsiteX10" fmla="*/ 52688 w 144661"/>
                <a:gd name="connsiteY10" fmla="*/ 23020 h 142508"/>
                <a:gd name="connsiteX11" fmla="*/ 44072 w 144661"/>
                <a:gd name="connsiteY11" fmla="*/ 17247 h 142508"/>
                <a:gd name="connsiteX12" fmla="*/ 13226 w 144661"/>
                <a:gd name="connsiteY12" fmla="*/ 87642 h 142508"/>
                <a:gd name="connsiteX13" fmla="*/ 92495 w 144661"/>
                <a:gd name="connsiteY13" fmla="*/ 122710 h 142508"/>
                <a:gd name="connsiteX14" fmla="*/ 128167 w 144661"/>
                <a:gd name="connsiteY14" fmla="*/ 46284 h 142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4661" h="142508">
                  <a:moveTo>
                    <a:pt x="52774" y="8544"/>
                  </a:moveTo>
                  <a:cubicBezTo>
                    <a:pt x="81372" y="-8538"/>
                    <a:pt x="118404" y="795"/>
                    <a:pt x="135482" y="29391"/>
                  </a:cubicBezTo>
                  <a:cubicBezTo>
                    <a:pt x="136455" y="31016"/>
                    <a:pt x="137351" y="32685"/>
                    <a:pt x="138161" y="34393"/>
                  </a:cubicBezTo>
                  <a:cubicBezTo>
                    <a:pt x="154084" y="70227"/>
                    <a:pt x="139842" y="112282"/>
                    <a:pt x="105420" y="131068"/>
                  </a:cubicBezTo>
                  <a:cubicBezTo>
                    <a:pt x="70955" y="151143"/>
                    <a:pt x="22101" y="146060"/>
                    <a:pt x="5385" y="105736"/>
                  </a:cubicBezTo>
                  <a:cubicBezTo>
                    <a:pt x="-11331" y="65412"/>
                    <a:pt x="13053" y="23881"/>
                    <a:pt x="48466" y="4150"/>
                  </a:cubicBezTo>
                  <a:cubicBezTo>
                    <a:pt x="50353" y="3645"/>
                    <a:pt x="52292" y="4763"/>
                    <a:pt x="52791" y="6648"/>
                  </a:cubicBezTo>
                  <a:cubicBezTo>
                    <a:pt x="52964" y="7270"/>
                    <a:pt x="52955" y="7926"/>
                    <a:pt x="52774" y="8544"/>
                  </a:cubicBezTo>
                  <a:close/>
                  <a:moveTo>
                    <a:pt x="128167" y="46284"/>
                  </a:moveTo>
                  <a:cubicBezTo>
                    <a:pt x="119335" y="20738"/>
                    <a:pt x="91461" y="7190"/>
                    <a:pt x="65923" y="16023"/>
                  </a:cubicBezTo>
                  <a:cubicBezTo>
                    <a:pt x="61175" y="17663"/>
                    <a:pt x="56712" y="20023"/>
                    <a:pt x="52688" y="23020"/>
                  </a:cubicBezTo>
                  <a:cubicBezTo>
                    <a:pt x="48553" y="25777"/>
                    <a:pt x="44072" y="21383"/>
                    <a:pt x="44072" y="17247"/>
                  </a:cubicBezTo>
                  <a:cubicBezTo>
                    <a:pt x="24685" y="35944"/>
                    <a:pt x="8056" y="58863"/>
                    <a:pt x="13226" y="87642"/>
                  </a:cubicBezTo>
                  <a:cubicBezTo>
                    <a:pt x="19947" y="125381"/>
                    <a:pt x="60271" y="137961"/>
                    <a:pt x="92495" y="122710"/>
                  </a:cubicBezTo>
                  <a:cubicBezTo>
                    <a:pt x="121101" y="109010"/>
                    <a:pt x="139023" y="77561"/>
                    <a:pt x="128167" y="46284"/>
                  </a:cubicBezTo>
                  <a:close/>
                </a:path>
              </a:pathLst>
            </a:custGeom>
            <a:solidFill>
              <a:schemeClr val="accent3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9B78225-9D3E-4481-97D8-322784CE6D7D}"/>
                </a:ext>
              </a:extLst>
            </p:cNvPr>
            <p:cNvSpPr/>
            <p:nvPr/>
          </p:nvSpPr>
          <p:spPr>
            <a:xfrm>
              <a:off x="4096214" y="3573886"/>
              <a:ext cx="494453" cy="605938"/>
            </a:xfrm>
            <a:custGeom>
              <a:avLst/>
              <a:gdLst>
                <a:gd name="connsiteX0" fmla="*/ 411621 w 494453"/>
                <a:gd name="connsiteY0" fmla="*/ 132815 h 605938"/>
                <a:gd name="connsiteX1" fmla="*/ 493733 w 494453"/>
                <a:gd name="connsiteY1" fmla="*/ 351840 h 605938"/>
                <a:gd name="connsiteX2" fmla="*/ 398266 w 494453"/>
                <a:gd name="connsiteY2" fmla="*/ 527353 h 605938"/>
                <a:gd name="connsiteX3" fmla="*/ 314429 w 494453"/>
                <a:gd name="connsiteY3" fmla="*/ 585254 h 605938"/>
                <a:gd name="connsiteX4" fmla="*/ 264972 w 494453"/>
                <a:gd name="connsiteY4" fmla="*/ 604468 h 605938"/>
                <a:gd name="connsiteX5" fmla="*/ 192854 w 494453"/>
                <a:gd name="connsiteY5" fmla="*/ 553460 h 605938"/>
                <a:gd name="connsiteX6" fmla="*/ 184927 w 494453"/>
                <a:gd name="connsiteY6" fmla="*/ 525543 h 605938"/>
                <a:gd name="connsiteX7" fmla="*/ 192595 w 494453"/>
                <a:gd name="connsiteY7" fmla="*/ 463162 h 605938"/>
                <a:gd name="connsiteX8" fmla="*/ 246792 w 494453"/>
                <a:gd name="connsiteY8" fmla="*/ 433867 h 605938"/>
                <a:gd name="connsiteX9" fmla="*/ 328474 w 494453"/>
                <a:gd name="connsiteY9" fmla="*/ 399402 h 605938"/>
                <a:gd name="connsiteX10" fmla="*/ 370263 w 494453"/>
                <a:gd name="connsiteY10" fmla="*/ 265677 h 605938"/>
                <a:gd name="connsiteX11" fmla="*/ 360957 w 494453"/>
                <a:gd name="connsiteY11" fmla="*/ 266453 h 605938"/>
                <a:gd name="connsiteX12" fmla="*/ 356907 w 494453"/>
                <a:gd name="connsiteY12" fmla="*/ 267659 h 605938"/>
                <a:gd name="connsiteX13" fmla="*/ 346620 w 494453"/>
                <a:gd name="connsiteY13" fmla="*/ 261128 h 605938"/>
                <a:gd name="connsiteX14" fmla="*/ 342087 w 494453"/>
                <a:gd name="connsiteY14" fmla="*/ 263782 h 605938"/>
                <a:gd name="connsiteX15" fmla="*/ 152530 w 494453"/>
                <a:gd name="connsiteY15" fmla="*/ 389407 h 605938"/>
                <a:gd name="connsiteX16" fmla="*/ 10448 w 494453"/>
                <a:gd name="connsiteY16" fmla="*/ 245515 h 605938"/>
                <a:gd name="connsiteX17" fmla="*/ 56200 w 494453"/>
                <a:gd name="connsiteY17" fmla="*/ 45963 h 605938"/>
                <a:gd name="connsiteX18" fmla="*/ 241622 w 494453"/>
                <a:gd name="connsiteY18" fmla="*/ 7620 h 605938"/>
                <a:gd name="connsiteX19" fmla="*/ 411621 w 494453"/>
                <a:gd name="connsiteY19" fmla="*/ 132815 h 605938"/>
                <a:gd name="connsiteX20" fmla="*/ 217755 w 494453"/>
                <a:gd name="connsiteY20" fmla="*/ 237502 h 605938"/>
                <a:gd name="connsiteX21" fmla="*/ 231972 w 494453"/>
                <a:gd name="connsiteY21" fmla="*/ 124543 h 605938"/>
                <a:gd name="connsiteX22" fmla="*/ 133540 w 494453"/>
                <a:gd name="connsiteY22" fmla="*/ 122191 h 605938"/>
                <a:gd name="connsiteX23" fmla="*/ 132023 w 494453"/>
                <a:gd name="connsiteY23" fmla="*/ 123681 h 605938"/>
                <a:gd name="connsiteX24" fmla="*/ 132023 w 494453"/>
                <a:gd name="connsiteY24" fmla="*/ 123681 h 605938"/>
                <a:gd name="connsiteX25" fmla="*/ 111775 w 494453"/>
                <a:gd name="connsiteY25" fmla="*/ 221562 h 605938"/>
                <a:gd name="connsiteX26" fmla="*/ 217755 w 494453"/>
                <a:gd name="connsiteY26" fmla="*/ 237502 h 60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4453" h="605938">
                  <a:moveTo>
                    <a:pt x="411621" y="132815"/>
                  </a:moveTo>
                  <a:cubicBezTo>
                    <a:pt x="453409" y="191233"/>
                    <a:pt x="500885" y="278085"/>
                    <a:pt x="493733" y="351840"/>
                  </a:cubicBezTo>
                  <a:cubicBezTo>
                    <a:pt x="487185" y="418443"/>
                    <a:pt x="446000" y="482204"/>
                    <a:pt x="398266" y="527353"/>
                  </a:cubicBezTo>
                  <a:cubicBezTo>
                    <a:pt x="373442" y="550815"/>
                    <a:pt x="345163" y="570348"/>
                    <a:pt x="314429" y="585254"/>
                  </a:cubicBezTo>
                  <a:cubicBezTo>
                    <a:pt x="298877" y="593844"/>
                    <a:pt x="282248" y="600307"/>
                    <a:pt x="264972" y="604468"/>
                  </a:cubicBezTo>
                  <a:cubicBezTo>
                    <a:pt x="219823" y="612309"/>
                    <a:pt x="204658" y="587839"/>
                    <a:pt x="192854" y="553460"/>
                  </a:cubicBezTo>
                  <a:cubicBezTo>
                    <a:pt x="189743" y="544292"/>
                    <a:pt x="187098" y="534978"/>
                    <a:pt x="184927" y="525543"/>
                  </a:cubicBezTo>
                  <a:cubicBezTo>
                    <a:pt x="178896" y="499005"/>
                    <a:pt x="176742" y="487201"/>
                    <a:pt x="192595" y="463162"/>
                  </a:cubicBezTo>
                  <a:cubicBezTo>
                    <a:pt x="209828" y="436882"/>
                    <a:pt x="218444" y="439553"/>
                    <a:pt x="246792" y="433867"/>
                  </a:cubicBezTo>
                  <a:cubicBezTo>
                    <a:pt x="276345" y="428947"/>
                    <a:pt x="304331" y="417142"/>
                    <a:pt x="328474" y="399402"/>
                  </a:cubicBezTo>
                  <a:cubicBezTo>
                    <a:pt x="369660" y="367435"/>
                    <a:pt x="388787" y="315307"/>
                    <a:pt x="370263" y="265677"/>
                  </a:cubicBezTo>
                  <a:cubicBezTo>
                    <a:pt x="368367" y="260680"/>
                    <a:pt x="361043" y="261800"/>
                    <a:pt x="360957" y="266453"/>
                  </a:cubicBezTo>
                  <a:lnTo>
                    <a:pt x="356907" y="267659"/>
                  </a:lnTo>
                  <a:cubicBezTo>
                    <a:pt x="355873" y="263015"/>
                    <a:pt x="351264" y="260094"/>
                    <a:pt x="346620" y="261128"/>
                  </a:cubicBezTo>
                  <a:cubicBezTo>
                    <a:pt x="344871" y="261524"/>
                    <a:pt x="343285" y="262446"/>
                    <a:pt x="342087" y="263782"/>
                  </a:cubicBezTo>
                  <a:cubicBezTo>
                    <a:pt x="297455" y="325991"/>
                    <a:pt x="236021" y="393025"/>
                    <a:pt x="152530" y="389407"/>
                  </a:cubicBezTo>
                  <a:cubicBezTo>
                    <a:pt x="74467" y="386219"/>
                    <a:pt x="29231" y="313239"/>
                    <a:pt x="10448" y="245515"/>
                  </a:cubicBezTo>
                  <a:cubicBezTo>
                    <a:pt x="-9801" y="172708"/>
                    <a:pt x="-3683" y="97833"/>
                    <a:pt x="56200" y="45963"/>
                  </a:cubicBezTo>
                  <a:cubicBezTo>
                    <a:pt x="107381" y="1847"/>
                    <a:pt x="176828" y="-9526"/>
                    <a:pt x="241622" y="7620"/>
                  </a:cubicBezTo>
                  <a:cubicBezTo>
                    <a:pt x="311844" y="26318"/>
                    <a:pt x="369573" y="74224"/>
                    <a:pt x="411621" y="132815"/>
                  </a:cubicBezTo>
                  <a:close/>
                  <a:moveTo>
                    <a:pt x="217755" y="237502"/>
                  </a:moveTo>
                  <a:cubicBezTo>
                    <a:pt x="249721" y="212170"/>
                    <a:pt x="261439" y="155906"/>
                    <a:pt x="231972" y="124543"/>
                  </a:cubicBezTo>
                  <a:cubicBezTo>
                    <a:pt x="205442" y="96713"/>
                    <a:pt x="161370" y="95661"/>
                    <a:pt x="133540" y="122191"/>
                  </a:cubicBezTo>
                  <a:cubicBezTo>
                    <a:pt x="133031" y="122673"/>
                    <a:pt x="132523" y="123173"/>
                    <a:pt x="132023" y="123681"/>
                  </a:cubicBezTo>
                  <a:lnTo>
                    <a:pt x="132023" y="123681"/>
                  </a:lnTo>
                  <a:cubicBezTo>
                    <a:pt x="100255" y="145687"/>
                    <a:pt x="91337" y="188760"/>
                    <a:pt x="111775" y="221562"/>
                  </a:cubicBezTo>
                  <a:cubicBezTo>
                    <a:pt x="134091" y="256027"/>
                    <a:pt x="186305" y="262489"/>
                    <a:pt x="217755" y="237502"/>
                  </a:cubicBezTo>
                  <a:close/>
                </a:path>
              </a:pathLst>
            </a:custGeom>
            <a:solidFill>
              <a:schemeClr val="accent5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F142872-41B6-49EE-9AC2-40BEC49CC3DF}"/>
                </a:ext>
              </a:extLst>
            </p:cNvPr>
            <p:cNvSpPr/>
            <p:nvPr/>
          </p:nvSpPr>
          <p:spPr>
            <a:xfrm>
              <a:off x="4080458" y="3557796"/>
              <a:ext cx="525946" cy="640717"/>
            </a:xfrm>
            <a:custGeom>
              <a:avLst/>
              <a:gdLst>
                <a:gd name="connsiteX0" fmla="*/ 426773 w 525946"/>
                <a:gd name="connsiteY0" fmla="*/ 122281 h 640717"/>
                <a:gd name="connsiteX1" fmla="*/ 525688 w 525946"/>
                <a:gd name="connsiteY1" fmla="*/ 362847 h 640717"/>
                <a:gd name="connsiteX2" fmla="*/ 416003 w 525946"/>
                <a:gd name="connsiteY2" fmla="*/ 562658 h 640717"/>
                <a:gd name="connsiteX3" fmla="*/ 319329 w 525946"/>
                <a:gd name="connsiteY3" fmla="*/ 622971 h 640717"/>
                <a:gd name="connsiteX4" fmla="*/ 238939 w 525946"/>
                <a:gd name="connsiteY4" fmla="*/ 637878 h 640717"/>
                <a:gd name="connsiteX5" fmla="*/ 185605 w 525946"/>
                <a:gd name="connsiteY5" fmla="*/ 545253 h 640717"/>
                <a:gd name="connsiteX6" fmla="*/ 188103 w 525946"/>
                <a:gd name="connsiteY6" fmla="*/ 460986 h 640717"/>
                <a:gd name="connsiteX7" fmla="*/ 290551 w 525946"/>
                <a:gd name="connsiteY7" fmla="*/ 426521 h 640717"/>
                <a:gd name="connsiteX8" fmla="*/ 376713 w 525946"/>
                <a:gd name="connsiteY8" fmla="*/ 283577 h 640717"/>
                <a:gd name="connsiteX9" fmla="*/ 376713 w 525946"/>
                <a:gd name="connsiteY9" fmla="*/ 282026 h 640717"/>
                <a:gd name="connsiteX10" fmla="*/ 386019 w 525946"/>
                <a:gd name="connsiteY10" fmla="*/ 281251 h 640717"/>
                <a:gd name="connsiteX11" fmla="*/ 344230 w 525946"/>
                <a:gd name="connsiteY11" fmla="*/ 414975 h 640717"/>
                <a:gd name="connsiteX12" fmla="*/ 262548 w 525946"/>
                <a:gd name="connsiteY12" fmla="*/ 449440 h 640717"/>
                <a:gd name="connsiteX13" fmla="*/ 208351 w 525946"/>
                <a:gd name="connsiteY13" fmla="*/ 478735 h 640717"/>
                <a:gd name="connsiteX14" fmla="*/ 200683 w 525946"/>
                <a:gd name="connsiteY14" fmla="*/ 541117 h 640717"/>
                <a:gd name="connsiteX15" fmla="*/ 208610 w 525946"/>
                <a:gd name="connsiteY15" fmla="*/ 569033 h 640717"/>
                <a:gd name="connsiteX16" fmla="*/ 280728 w 525946"/>
                <a:gd name="connsiteY16" fmla="*/ 620042 h 640717"/>
                <a:gd name="connsiteX17" fmla="*/ 330185 w 525946"/>
                <a:gd name="connsiteY17" fmla="*/ 600827 h 640717"/>
                <a:gd name="connsiteX18" fmla="*/ 413763 w 525946"/>
                <a:gd name="connsiteY18" fmla="*/ 543271 h 640717"/>
                <a:gd name="connsiteX19" fmla="*/ 509231 w 525946"/>
                <a:gd name="connsiteY19" fmla="*/ 367758 h 640717"/>
                <a:gd name="connsiteX20" fmla="*/ 427118 w 525946"/>
                <a:gd name="connsiteY20" fmla="*/ 148733 h 640717"/>
                <a:gd name="connsiteX21" fmla="*/ 257292 w 525946"/>
                <a:gd name="connsiteY21" fmla="*/ 23538 h 640717"/>
                <a:gd name="connsiteX22" fmla="*/ 71870 w 525946"/>
                <a:gd name="connsiteY22" fmla="*/ 61881 h 640717"/>
                <a:gd name="connsiteX23" fmla="*/ 26118 w 525946"/>
                <a:gd name="connsiteY23" fmla="*/ 261433 h 640717"/>
                <a:gd name="connsiteX24" fmla="*/ 168200 w 525946"/>
                <a:gd name="connsiteY24" fmla="*/ 405325 h 640717"/>
                <a:gd name="connsiteX25" fmla="*/ 357757 w 525946"/>
                <a:gd name="connsiteY25" fmla="*/ 279700 h 640717"/>
                <a:gd name="connsiteX26" fmla="*/ 369923 w 525946"/>
                <a:gd name="connsiteY26" fmla="*/ 279045 h 640717"/>
                <a:gd name="connsiteX27" fmla="*/ 372577 w 525946"/>
                <a:gd name="connsiteY27" fmla="*/ 283577 h 640717"/>
                <a:gd name="connsiteX28" fmla="*/ 371199 w 525946"/>
                <a:gd name="connsiteY28" fmla="*/ 287282 h 640717"/>
                <a:gd name="connsiteX29" fmla="*/ 156482 w 525946"/>
                <a:gd name="connsiteY29" fmla="*/ 419886 h 640717"/>
                <a:gd name="connsiteX30" fmla="*/ 11039 w 525946"/>
                <a:gd name="connsiteY30" fmla="*/ 265311 h 640717"/>
                <a:gd name="connsiteX31" fmla="*/ 48950 w 525946"/>
                <a:gd name="connsiteY31" fmla="*/ 62226 h 640717"/>
                <a:gd name="connsiteX32" fmla="*/ 233338 w 525946"/>
                <a:gd name="connsiteY32" fmla="*/ 2773 h 640717"/>
                <a:gd name="connsiteX33" fmla="*/ 426773 w 525946"/>
                <a:gd name="connsiteY33" fmla="*/ 122281 h 64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5946" h="640717">
                  <a:moveTo>
                    <a:pt x="426773" y="122281"/>
                  </a:moveTo>
                  <a:cubicBezTo>
                    <a:pt x="475541" y="183973"/>
                    <a:pt x="530169" y="281337"/>
                    <a:pt x="525688" y="362847"/>
                  </a:cubicBezTo>
                  <a:cubicBezTo>
                    <a:pt x="521122" y="439014"/>
                    <a:pt x="471923" y="513545"/>
                    <a:pt x="416003" y="562658"/>
                  </a:cubicBezTo>
                  <a:cubicBezTo>
                    <a:pt x="387277" y="587886"/>
                    <a:pt x="354621" y="608263"/>
                    <a:pt x="319329" y="622971"/>
                  </a:cubicBezTo>
                  <a:cubicBezTo>
                    <a:pt x="295634" y="632880"/>
                    <a:pt x="264874" y="646752"/>
                    <a:pt x="238939" y="637878"/>
                  </a:cubicBezTo>
                  <a:cubicBezTo>
                    <a:pt x="204474" y="626073"/>
                    <a:pt x="192842" y="576616"/>
                    <a:pt x="185605" y="545253"/>
                  </a:cubicBezTo>
                  <a:cubicBezTo>
                    <a:pt x="179831" y="520352"/>
                    <a:pt x="170526" y="483216"/>
                    <a:pt x="188103" y="460986"/>
                  </a:cubicBezTo>
                  <a:cubicBezTo>
                    <a:pt x="210591" y="432725"/>
                    <a:pt x="259790" y="437463"/>
                    <a:pt x="290551" y="426521"/>
                  </a:cubicBezTo>
                  <a:cubicBezTo>
                    <a:pt x="350434" y="405152"/>
                    <a:pt x="396875" y="349491"/>
                    <a:pt x="376713" y="283577"/>
                  </a:cubicBezTo>
                  <a:cubicBezTo>
                    <a:pt x="376584" y="283069"/>
                    <a:pt x="376584" y="282535"/>
                    <a:pt x="376713" y="282026"/>
                  </a:cubicBezTo>
                  <a:cubicBezTo>
                    <a:pt x="376713" y="277373"/>
                    <a:pt x="384123" y="276253"/>
                    <a:pt x="386019" y="281251"/>
                  </a:cubicBezTo>
                  <a:cubicBezTo>
                    <a:pt x="404888" y="330880"/>
                    <a:pt x="385416" y="383009"/>
                    <a:pt x="344230" y="414975"/>
                  </a:cubicBezTo>
                  <a:cubicBezTo>
                    <a:pt x="320087" y="432716"/>
                    <a:pt x="292101" y="444520"/>
                    <a:pt x="262548" y="449440"/>
                  </a:cubicBezTo>
                  <a:cubicBezTo>
                    <a:pt x="234200" y="455127"/>
                    <a:pt x="225756" y="452456"/>
                    <a:pt x="208351" y="478735"/>
                  </a:cubicBezTo>
                  <a:cubicBezTo>
                    <a:pt x="192497" y="502774"/>
                    <a:pt x="194652" y="514579"/>
                    <a:pt x="200683" y="541117"/>
                  </a:cubicBezTo>
                  <a:cubicBezTo>
                    <a:pt x="202854" y="550552"/>
                    <a:pt x="205499" y="559866"/>
                    <a:pt x="208610" y="569033"/>
                  </a:cubicBezTo>
                  <a:cubicBezTo>
                    <a:pt x="220242" y="603498"/>
                    <a:pt x="235579" y="627883"/>
                    <a:pt x="280728" y="620042"/>
                  </a:cubicBezTo>
                  <a:cubicBezTo>
                    <a:pt x="298003" y="615880"/>
                    <a:pt x="314633" y="609418"/>
                    <a:pt x="330185" y="600827"/>
                  </a:cubicBezTo>
                  <a:cubicBezTo>
                    <a:pt x="360807" y="585999"/>
                    <a:pt x="388991" y="566595"/>
                    <a:pt x="413763" y="543271"/>
                  </a:cubicBezTo>
                  <a:cubicBezTo>
                    <a:pt x="461497" y="498122"/>
                    <a:pt x="502683" y="434361"/>
                    <a:pt x="509231" y="367758"/>
                  </a:cubicBezTo>
                  <a:cubicBezTo>
                    <a:pt x="516382" y="294003"/>
                    <a:pt x="468907" y="207151"/>
                    <a:pt x="427118" y="148733"/>
                  </a:cubicBezTo>
                  <a:cubicBezTo>
                    <a:pt x="385329" y="90314"/>
                    <a:pt x="327600" y="42408"/>
                    <a:pt x="257292" y="23538"/>
                  </a:cubicBezTo>
                  <a:cubicBezTo>
                    <a:pt x="192928" y="6306"/>
                    <a:pt x="123050" y="17766"/>
                    <a:pt x="71870" y="61881"/>
                  </a:cubicBezTo>
                  <a:cubicBezTo>
                    <a:pt x="11556" y="113578"/>
                    <a:pt x="5869" y="188626"/>
                    <a:pt x="26118" y="261433"/>
                  </a:cubicBezTo>
                  <a:cubicBezTo>
                    <a:pt x="44901" y="329157"/>
                    <a:pt x="90136" y="402137"/>
                    <a:pt x="168200" y="405325"/>
                  </a:cubicBezTo>
                  <a:cubicBezTo>
                    <a:pt x="251777" y="408771"/>
                    <a:pt x="313211" y="341909"/>
                    <a:pt x="357757" y="279700"/>
                  </a:cubicBezTo>
                  <a:cubicBezTo>
                    <a:pt x="360937" y="276158"/>
                    <a:pt x="366382" y="275865"/>
                    <a:pt x="369923" y="279045"/>
                  </a:cubicBezTo>
                  <a:cubicBezTo>
                    <a:pt x="371259" y="280242"/>
                    <a:pt x="372189" y="281828"/>
                    <a:pt x="372577" y="283577"/>
                  </a:cubicBezTo>
                  <a:cubicBezTo>
                    <a:pt x="372508" y="284921"/>
                    <a:pt x="372026" y="286222"/>
                    <a:pt x="371199" y="287282"/>
                  </a:cubicBezTo>
                  <a:cubicBezTo>
                    <a:pt x="321397" y="356815"/>
                    <a:pt x="250571" y="431001"/>
                    <a:pt x="156482" y="419886"/>
                  </a:cubicBezTo>
                  <a:cubicBezTo>
                    <a:pt x="77039" y="410494"/>
                    <a:pt x="30770" y="336222"/>
                    <a:pt x="11039" y="265311"/>
                  </a:cubicBezTo>
                  <a:cubicBezTo>
                    <a:pt x="-8692" y="194399"/>
                    <a:pt x="-5332" y="117973"/>
                    <a:pt x="48950" y="62226"/>
                  </a:cubicBezTo>
                  <a:cubicBezTo>
                    <a:pt x="97271" y="13897"/>
                    <a:pt x="165890" y="-8230"/>
                    <a:pt x="233338" y="2773"/>
                  </a:cubicBezTo>
                  <a:cubicBezTo>
                    <a:pt x="311143" y="14491"/>
                    <a:pt x="378781" y="61536"/>
                    <a:pt x="426773" y="122281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7964FDF-F732-4995-954E-C0A793339987}"/>
                </a:ext>
              </a:extLst>
            </p:cNvPr>
            <p:cNvSpPr/>
            <p:nvPr/>
          </p:nvSpPr>
          <p:spPr>
            <a:xfrm>
              <a:off x="4196851" y="3676845"/>
              <a:ext cx="148267" cy="149815"/>
            </a:xfrm>
            <a:custGeom>
              <a:avLst/>
              <a:gdLst>
                <a:gd name="connsiteX0" fmla="*/ 131334 w 148267"/>
                <a:gd name="connsiteY0" fmla="*/ 21584 h 149815"/>
                <a:gd name="connsiteX1" fmla="*/ 117118 w 148267"/>
                <a:gd name="connsiteY1" fmla="*/ 134543 h 149815"/>
                <a:gd name="connsiteX2" fmla="*/ 10966 w 148267"/>
                <a:gd name="connsiteY2" fmla="*/ 118775 h 149815"/>
                <a:gd name="connsiteX3" fmla="*/ 31214 w 148267"/>
                <a:gd name="connsiteY3" fmla="*/ 20895 h 149815"/>
                <a:gd name="connsiteX4" fmla="*/ 31214 w 148267"/>
                <a:gd name="connsiteY4" fmla="*/ 20895 h 149815"/>
                <a:gd name="connsiteX5" fmla="*/ 129663 w 148267"/>
                <a:gd name="connsiteY5" fmla="*/ 19895 h 149815"/>
                <a:gd name="connsiteX6" fmla="*/ 131334 w 148267"/>
                <a:gd name="connsiteY6" fmla="*/ 21584 h 149815"/>
                <a:gd name="connsiteX7" fmla="*/ 102643 w 148267"/>
                <a:gd name="connsiteY7" fmla="*/ 126702 h 149815"/>
                <a:gd name="connsiteX8" fmla="*/ 118410 w 148267"/>
                <a:gd name="connsiteY8" fmla="*/ 29856 h 149815"/>
                <a:gd name="connsiteX9" fmla="*/ 40864 w 148267"/>
                <a:gd name="connsiteY9" fmla="*/ 29856 h 149815"/>
                <a:gd name="connsiteX10" fmla="*/ 33626 w 148267"/>
                <a:gd name="connsiteY10" fmla="*/ 30976 h 149815"/>
                <a:gd name="connsiteX11" fmla="*/ 19323 w 148267"/>
                <a:gd name="connsiteY11" fmla="*/ 105334 h 149815"/>
                <a:gd name="connsiteX12" fmla="*/ 102643 w 148267"/>
                <a:gd name="connsiteY12" fmla="*/ 126702 h 14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67" h="149815">
                  <a:moveTo>
                    <a:pt x="131334" y="21584"/>
                  </a:moveTo>
                  <a:cubicBezTo>
                    <a:pt x="160802" y="52947"/>
                    <a:pt x="149084" y="109211"/>
                    <a:pt x="117118" y="134543"/>
                  </a:cubicBezTo>
                  <a:cubicBezTo>
                    <a:pt x="85151" y="159875"/>
                    <a:pt x="33454" y="153068"/>
                    <a:pt x="10966" y="118775"/>
                  </a:cubicBezTo>
                  <a:cubicBezTo>
                    <a:pt x="-9472" y="85973"/>
                    <a:pt x="-563" y="42901"/>
                    <a:pt x="31214" y="20895"/>
                  </a:cubicBezTo>
                  <a:lnTo>
                    <a:pt x="31214" y="20895"/>
                  </a:lnTo>
                  <a:cubicBezTo>
                    <a:pt x="58122" y="-6565"/>
                    <a:pt x="102203" y="-7022"/>
                    <a:pt x="129663" y="19895"/>
                  </a:cubicBezTo>
                  <a:cubicBezTo>
                    <a:pt x="130232" y="20447"/>
                    <a:pt x="130792" y="21007"/>
                    <a:pt x="131334" y="21584"/>
                  </a:cubicBezTo>
                  <a:close/>
                  <a:moveTo>
                    <a:pt x="102643" y="126702"/>
                  </a:moveTo>
                  <a:cubicBezTo>
                    <a:pt x="132368" y="108091"/>
                    <a:pt x="145724" y="55877"/>
                    <a:pt x="118410" y="29856"/>
                  </a:cubicBezTo>
                  <a:cubicBezTo>
                    <a:pt x="96301" y="10185"/>
                    <a:pt x="62973" y="10185"/>
                    <a:pt x="40864" y="29856"/>
                  </a:cubicBezTo>
                  <a:cubicBezTo>
                    <a:pt x="38917" y="31691"/>
                    <a:pt x="36039" y="32139"/>
                    <a:pt x="33626" y="30976"/>
                  </a:cubicBezTo>
                  <a:cubicBezTo>
                    <a:pt x="15015" y="50793"/>
                    <a:pt x="5710" y="79227"/>
                    <a:pt x="19323" y="105334"/>
                  </a:cubicBezTo>
                  <a:cubicBezTo>
                    <a:pt x="36556" y="134078"/>
                    <a:pt x="73701" y="143599"/>
                    <a:pt x="102643" y="126702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2AFA211-3A9A-4E0E-8F92-F89225B14B78}"/>
                </a:ext>
              </a:extLst>
            </p:cNvPr>
            <p:cNvSpPr/>
            <p:nvPr/>
          </p:nvSpPr>
          <p:spPr>
            <a:xfrm>
              <a:off x="3718802" y="4748332"/>
              <a:ext cx="521615" cy="465946"/>
            </a:xfrm>
            <a:custGeom>
              <a:avLst/>
              <a:gdLst>
                <a:gd name="connsiteX0" fmla="*/ 514002 w 521615"/>
                <a:gd name="connsiteY0" fmla="*/ 87270 h 465946"/>
                <a:gd name="connsiteX1" fmla="*/ 491772 w 521615"/>
                <a:gd name="connsiteY1" fmla="*/ 156200 h 465946"/>
                <a:gd name="connsiteX2" fmla="*/ 403283 w 521615"/>
                <a:gd name="connsiteY2" fmla="*/ 225992 h 465946"/>
                <a:gd name="connsiteX3" fmla="*/ 400587 w 521615"/>
                <a:gd name="connsiteY3" fmla="*/ 236745 h 465946"/>
                <a:gd name="connsiteX4" fmla="*/ 401646 w 521615"/>
                <a:gd name="connsiteY4" fmla="*/ 238141 h 465946"/>
                <a:gd name="connsiteX5" fmla="*/ 492893 w 521615"/>
                <a:gd name="connsiteY5" fmla="*/ 317152 h 465946"/>
                <a:gd name="connsiteX6" fmla="*/ 435422 w 521615"/>
                <a:gd name="connsiteY6" fmla="*/ 432782 h 465946"/>
                <a:gd name="connsiteX7" fmla="*/ 360547 w 521615"/>
                <a:gd name="connsiteY7" fmla="*/ 458631 h 465946"/>
                <a:gd name="connsiteX8" fmla="*/ 321429 w 521615"/>
                <a:gd name="connsiteY8" fmla="*/ 416411 h 465946"/>
                <a:gd name="connsiteX9" fmla="*/ 241815 w 521615"/>
                <a:gd name="connsiteY9" fmla="*/ 316635 h 465946"/>
                <a:gd name="connsiteX10" fmla="*/ 229666 w 521615"/>
                <a:gd name="connsiteY10" fmla="*/ 315084 h 465946"/>
                <a:gd name="connsiteX11" fmla="*/ 153929 w 521615"/>
                <a:gd name="connsiteY11" fmla="*/ 387202 h 465946"/>
                <a:gd name="connsiteX12" fmla="*/ 79226 w 521615"/>
                <a:gd name="connsiteY12" fmla="*/ 384531 h 465946"/>
                <a:gd name="connsiteX13" fmla="*/ 46656 w 521615"/>
                <a:gd name="connsiteY13" fmla="*/ 346533 h 465946"/>
                <a:gd name="connsiteX14" fmla="*/ 8400 w 521615"/>
                <a:gd name="connsiteY14" fmla="*/ 297076 h 465946"/>
                <a:gd name="connsiteX15" fmla="*/ 18482 w 521615"/>
                <a:gd name="connsiteY15" fmla="*/ 271227 h 465946"/>
                <a:gd name="connsiteX16" fmla="*/ 39419 w 521615"/>
                <a:gd name="connsiteY16" fmla="*/ 263559 h 465946"/>
                <a:gd name="connsiteX17" fmla="*/ 144106 w 521615"/>
                <a:gd name="connsiteY17" fmla="*/ 225389 h 465946"/>
                <a:gd name="connsiteX18" fmla="*/ 140057 w 521615"/>
                <a:gd name="connsiteY18" fmla="*/ 210569 h 465946"/>
                <a:gd name="connsiteX19" fmla="*/ 128080 w 521615"/>
                <a:gd name="connsiteY19" fmla="*/ 214963 h 465946"/>
                <a:gd name="connsiteX20" fmla="*/ 127391 w 521615"/>
                <a:gd name="connsiteY20" fmla="*/ 212895 h 465946"/>
                <a:gd name="connsiteX21" fmla="*/ 130734 w 521615"/>
                <a:gd name="connsiteY21" fmla="*/ 205183 h 465946"/>
                <a:gd name="connsiteX22" fmla="*/ 128166 w 521615"/>
                <a:gd name="connsiteY22" fmla="*/ 202211 h 465946"/>
                <a:gd name="connsiteX23" fmla="*/ 52602 w 521615"/>
                <a:gd name="connsiteY23" fmla="*/ 143103 h 465946"/>
                <a:gd name="connsiteX24" fmla="*/ 42435 w 521615"/>
                <a:gd name="connsiteY24" fmla="*/ 72278 h 465946"/>
                <a:gd name="connsiteX25" fmla="*/ 76210 w 521615"/>
                <a:gd name="connsiteY25" fmla="*/ 41776 h 465946"/>
                <a:gd name="connsiteX26" fmla="*/ 122049 w 521615"/>
                <a:gd name="connsiteY26" fmla="*/ 8517 h 465946"/>
                <a:gd name="connsiteX27" fmla="*/ 200974 w 521615"/>
                <a:gd name="connsiteY27" fmla="*/ 30403 h 465946"/>
                <a:gd name="connsiteX28" fmla="*/ 259047 w 521615"/>
                <a:gd name="connsiteY28" fmla="*/ 121735 h 465946"/>
                <a:gd name="connsiteX29" fmla="*/ 269938 w 521615"/>
                <a:gd name="connsiteY29" fmla="*/ 124397 h 465946"/>
                <a:gd name="connsiteX30" fmla="*/ 271282 w 521615"/>
                <a:gd name="connsiteY30" fmla="*/ 123372 h 465946"/>
                <a:gd name="connsiteX31" fmla="*/ 355377 w 521615"/>
                <a:gd name="connsiteY31" fmla="*/ 35142 h 465946"/>
                <a:gd name="connsiteX32" fmla="*/ 436284 w 521615"/>
                <a:gd name="connsiteY32" fmla="*/ 21873 h 465946"/>
                <a:gd name="connsiteX33" fmla="*/ 481088 w 521615"/>
                <a:gd name="connsiteY33" fmla="*/ 56338 h 465946"/>
                <a:gd name="connsiteX34" fmla="*/ 514002 w 521615"/>
                <a:gd name="connsiteY34" fmla="*/ 87270 h 4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1615" h="465946">
                  <a:moveTo>
                    <a:pt x="514002" y="87270"/>
                  </a:moveTo>
                  <a:cubicBezTo>
                    <a:pt x="533475" y="121735"/>
                    <a:pt x="511762" y="136469"/>
                    <a:pt x="491772" y="156200"/>
                  </a:cubicBezTo>
                  <a:cubicBezTo>
                    <a:pt x="464769" y="182462"/>
                    <a:pt x="435112" y="205847"/>
                    <a:pt x="403283" y="225992"/>
                  </a:cubicBezTo>
                  <a:cubicBezTo>
                    <a:pt x="399570" y="228215"/>
                    <a:pt x="398355" y="233031"/>
                    <a:pt x="400587" y="236745"/>
                  </a:cubicBezTo>
                  <a:cubicBezTo>
                    <a:pt x="400888" y="237253"/>
                    <a:pt x="401241" y="237718"/>
                    <a:pt x="401646" y="238141"/>
                  </a:cubicBezTo>
                  <a:cubicBezTo>
                    <a:pt x="429822" y="262611"/>
                    <a:pt x="470576" y="287339"/>
                    <a:pt x="492893" y="317152"/>
                  </a:cubicBezTo>
                  <a:cubicBezTo>
                    <a:pt x="531321" y="368332"/>
                    <a:pt x="468508" y="403314"/>
                    <a:pt x="435422" y="432782"/>
                  </a:cubicBezTo>
                  <a:cubicBezTo>
                    <a:pt x="413192" y="452513"/>
                    <a:pt x="396821" y="478965"/>
                    <a:pt x="360547" y="458631"/>
                  </a:cubicBezTo>
                  <a:cubicBezTo>
                    <a:pt x="346330" y="450618"/>
                    <a:pt x="332285" y="428560"/>
                    <a:pt x="321429" y="416411"/>
                  </a:cubicBezTo>
                  <a:cubicBezTo>
                    <a:pt x="293168" y="384445"/>
                    <a:pt x="266802" y="351100"/>
                    <a:pt x="241815" y="316635"/>
                  </a:cubicBezTo>
                  <a:cubicBezTo>
                    <a:pt x="239144" y="313102"/>
                    <a:pt x="233199" y="310862"/>
                    <a:pt x="229666" y="315084"/>
                  </a:cubicBezTo>
                  <a:cubicBezTo>
                    <a:pt x="207789" y="342432"/>
                    <a:pt x="182311" y="366695"/>
                    <a:pt x="153929" y="387202"/>
                  </a:cubicBezTo>
                  <a:cubicBezTo>
                    <a:pt x="128080" y="405555"/>
                    <a:pt x="105333" y="406761"/>
                    <a:pt x="79226" y="384531"/>
                  </a:cubicBezTo>
                  <a:cubicBezTo>
                    <a:pt x="67284" y="372839"/>
                    <a:pt x="56384" y="360121"/>
                    <a:pt x="46656" y="346533"/>
                  </a:cubicBezTo>
                  <a:cubicBezTo>
                    <a:pt x="35628" y="333006"/>
                    <a:pt x="11674" y="313447"/>
                    <a:pt x="8400" y="297076"/>
                  </a:cubicBezTo>
                  <a:cubicBezTo>
                    <a:pt x="-5472" y="285961"/>
                    <a:pt x="-2198" y="277172"/>
                    <a:pt x="18482" y="271227"/>
                  </a:cubicBezTo>
                  <a:cubicBezTo>
                    <a:pt x="25547" y="268728"/>
                    <a:pt x="32526" y="266144"/>
                    <a:pt x="39419" y="263559"/>
                  </a:cubicBezTo>
                  <a:lnTo>
                    <a:pt x="144106" y="225389"/>
                  </a:lnTo>
                  <a:cubicBezTo>
                    <a:pt x="153326" y="222028"/>
                    <a:pt x="149363" y="207122"/>
                    <a:pt x="140057" y="210569"/>
                  </a:cubicBezTo>
                  <a:lnTo>
                    <a:pt x="128080" y="214963"/>
                  </a:lnTo>
                  <a:lnTo>
                    <a:pt x="127391" y="212895"/>
                  </a:lnTo>
                  <a:cubicBezTo>
                    <a:pt x="130441" y="211689"/>
                    <a:pt x="131940" y="208234"/>
                    <a:pt x="130734" y="205183"/>
                  </a:cubicBezTo>
                  <a:cubicBezTo>
                    <a:pt x="130243" y="203926"/>
                    <a:pt x="129330" y="202883"/>
                    <a:pt x="128166" y="202211"/>
                  </a:cubicBezTo>
                  <a:cubicBezTo>
                    <a:pt x="100198" y="186340"/>
                    <a:pt x="74737" y="166428"/>
                    <a:pt x="52602" y="143103"/>
                  </a:cubicBezTo>
                  <a:cubicBezTo>
                    <a:pt x="31923" y="120701"/>
                    <a:pt x="18137" y="98557"/>
                    <a:pt x="42435" y="72278"/>
                  </a:cubicBezTo>
                  <a:cubicBezTo>
                    <a:pt x="53024" y="61396"/>
                    <a:pt x="64311" y="51211"/>
                    <a:pt x="76210" y="41776"/>
                  </a:cubicBezTo>
                  <a:cubicBezTo>
                    <a:pt x="90134" y="28938"/>
                    <a:pt x="105523" y="17771"/>
                    <a:pt x="122049" y="8517"/>
                  </a:cubicBezTo>
                  <a:cubicBezTo>
                    <a:pt x="159443" y="-9318"/>
                    <a:pt x="179519" y="2228"/>
                    <a:pt x="200974" y="30403"/>
                  </a:cubicBezTo>
                  <a:cubicBezTo>
                    <a:pt x="222428" y="58578"/>
                    <a:pt x="240091" y="91406"/>
                    <a:pt x="259047" y="121735"/>
                  </a:cubicBezTo>
                  <a:cubicBezTo>
                    <a:pt x="261322" y="125474"/>
                    <a:pt x="266190" y="126672"/>
                    <a:pt x="269938" y="124397"/>
                  </a:cubicBezTo>
                  <a:cubicBezTo>
                    <a:pt x="270421" y="124104"/>
                    <a:pt x="270869" y="123760"/>
                    <a:pt x="271282" y="123372"/>
                  </a:cubicBezTo>
                  <a:cubicBezTo>
                    <a:pt x="299371" y="93991"/>
                    <a:pt x="327202" y="64437"/>
                    <a:pt x="355377" y="35142"/>
                  </a:cubicBezTo>
                  <a:cubicBezTo>
                    <a:pt x="378468" y="11189"/>
                    <a:pt x="403197" y="4382"/>
                    <a:pt x="436284" y="21873"/>
                  </a:cubicBezTo>
                  <a:cubicBezTo>
                    <a:pt x="452422" y="31712"/>
                    <a:pt x="467440" y="43267"/>
                    <a:pt x="481088" y="56338"/>
                  </a:cubicBezTo>
                  <a:cubicBezTo>
                    <a:pt x="491083" y="64523"/>
                    <a:pt x="507368" y="75466"/>
                    <a:pt x="514002" y="87270"/>
                  </a:cubicBezTo>
                  <a:close/>
                </a:path>
              </a:pathLst>
            </a:custGeom>
            <a:solidFill>
              <a:schemeClr val="accent2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79172-999E-4953-88D7-080833211F09}"/>
                </a:ext>
              </a:extLst>
            </p:cNvPr>
            <p:cNvSpPr/>
            <p:nvPr/>
          </p:nvSpPr>
          <p:spPr>
            <a:xfrm>
              <a:off x="3702137" y="4730753"/>
              <a:ext cx="558224" cy="503130"/>
            </a:xfrm>
            <a:custGeom>
              <a:avLst/>
              <a:gdLst>
                <a:gd name="connsiteX0" fmla="*/ 508696 w 558224"/>
                <a:gd name="connsiteY0" fmla="*/ 62457 h 503130"/>
                <a:gd name="connsiteX1" fmla="*/ 552725 w 558224"/>
                <a:gd name="connsiteY1" fmla="*/ 147759 h 503130"/>
                <a:gd name="connsiteX2" fmla="*/ 436750 w 558224"/>
                <a:gd name="connsiteY2" fmla="*/ 251154 h 503130"/>
                <a:gd name="connsiteX3" fmla="*/ 509041 w 558224"/>
                <a:gd name="connsiteY3" fmla="*/ 313880 h 503130"/>
                <a:gd name="connsiteX4" fmla="*/ 546263 w 558224"/>
                <a:gd name="connsiteY4" fmla="*/ 362303 h 503130"/>
                <a:gd name="connsiteX5" fmla="*/ 463030 w 558224"/>
                <a:gd name="connsiteY5" fmla="*/ 461390 h 503130"/>
                <a:gd name="connsiteX6" fmla="*/ 366269 w 558224"/>
                <a:gd name="connsiteY6" fmla="*/ 487239 h 503130"/>
                <a:gd name="connsiteX7" fmla="*/ 251328 w 558224"/>
                <a:gd name="connsiteY7" fmla="*/ 350843 h 503130"/>
                <a:gd name="connsiteX8" fmla="*/ 140006 w 558224"/>
                <a:gd name="connsiteY8" fmla="*/ 440108 h 503130"/>
                <a:gd name="connsiteX9" fmla="*/ 52379 w 558224"/>
                <a:gd name="connsiteY9" fmla="*/ 375055 h 503130"/>
                <a:gd name="connsiteX10" fmla="*/ 4990 w 558224"/>
                <a:gd name="connsiteY10" fmla="*/ 285188 h 503130"/>
                <a:gd name="connsiteX11" fmla="*/ 59013 w 558224"/>
                <a:gd name="connsiteY11" fmla="*/ 263475 h 503130"/>
                <a:gd name="connsiteX12" fmla="*/ 145176 w 558224"/>
                <a:gd name="connsiteY12" fmla="*/ 232284 h 503130"/>
                <a:gd name="connsiteX13" fmla="*/ 157153 w 558224"/>
                <a:gd name="connsiteY13" fmla="*/ 227890 h 503130"/>
                <a:gd name="connsiteX14" fmla="*/ 161203 w 558224"/>
                <a:gd name="connsiteY14" fmla="*/ 242710 h 503130"/>
                <a:gd name="connsiteX15" fmla="*/ 56515 w 558224"/>
                <a:gd name="connsiteY15" fmla="*/ 280879 h 503130"/>
                <a:gd name="connsiteX16" fmla="*/ 35578 w 558224"/>
                <a:gd name="connsiteY16" fmla="*/ 288548 h 503130"/>
                <a:gd name="connsiteX17" fmla="*/ 25497 w 558224"/>
                <a:gd name="connsiteY17" fmla="*/ 314397 h 503130"/>
                <a:gd name="connsiteX18" fmla="*/ 63752 w 558224"/>
                <a:gd name="connsiteY18" fmla="*/ 363854 h 503130"/>
                <a:gd name="connsiteX19" fmla="*/ 96322 w 558224"/>
                <a:gd name="connsiteY19" fmla="*/ 401852 h 503130"/>
                <a:gd name="connsiteX20" fmla="*/ 171025 w 558224"/>
                <a:gd name="connsiteY20" fmla="*/ 404523 h 503130"/>
                <a:gd name="connsiteX21" fmla="*/ 246762 w 558224"/>
                <a:gd name="connsiteY21" fmla="*/ 332405 h 503130"/>
                <a:gd name="connsiteX22" fmla="*/ 258911 w 558224"/>
                <a:gd name="connsiteY22" fmla="*/ 333956 h 503130"/>
                <a:gd name="connsiteX23" fmla="*/ 338525 w 558224"/>
                <a:gd name="connsiteY23" fmla="*/ 433732 h 503130"/>
                <a:gd name="connsiteX24" fmla="*/ 377643 w 558224"/>
                <a:gd name="connsiteY24" fmla="*/ 475952 h 503130"/>
                <a:gd name="connsiteX25" fmla="*/ 452518 w 558224"/>
                <a:gd name="connsiteY25" fmla="*/ 450103 h 503130"/>
                <a:gd name="connsiteX26" fmla="*/ 509988 w 558224"/>
                <a:gd name="connsiteY26" fmla="*/ 334473 h 503130"/>
                <a:gd name="connsiteX27" fmla="*/ 418742 w 558224"/>
                <a:gd name="connsiteY27" fmla="*/ 255462 h 503130"/>
                <a:gd name="connsiteX28" fmla="*/ 418984 w 558224"/>
                <a:gd name="connsiteY28" fmla="*/ 244372 h 503130"/>
                <a:gd name="connsiteX29" fmla="*/ 420379 w 558224"/>
                <a:gd name="connsiteY29" fmla="*/ 243313 h 503130"/>
                <a:gd name="connsiteX30" fmla="*/ 508868 w 558224"/>
                <a:gd name="connsiteY30" fmla="*/ 173521 h 503130"/>
                <a:gd name="connsiteX31" fmla="*/ 531098 w 558224"/>
                <a:gd name="connsiteY31" fmla="*/ 104591 h 503130"/>
                <a:gd name="connsiteX32" fmla="*/ 498184 w 558224"/>
                <a:gd name="connsiteY32" fmla="*/ 73142 h 503130"/>
                <a:gd name="connsiteX33" fmla="*/ 453380 w 558224"/>
                <a:gd name="connsiteY33" fmla="*/ 38677 h 503130"/>
                <a:gd name="connsiteX34" fmla="*/ 372473 w 558224"/>
                <a:gd name="connsiteY34" fmla="*/ 51946 h 503130"/>
                <a:gd name="connsiteX35" fmla="*/ 288378 w 558224"/>
                <a:gd name="connsiteY35" fmla="*/ 140176 h 503130"/>
                <a:gd name="connsiteX36" fmla="*/ 277169 w 558224"/>
                <a:gd name="connsiteY36" fmla="*/ 139883 h 503130"/>
                <a:gd name="connsiteX37" fmla="*/ 276143 w 558224"/>
                <a:gd name="connsiteY37" fmla="*/ 138539 h 503130"/>
                <a:gd name="connsiteX38" fmla="*/ 218070 w 558224"/>
                <a:gd name="connsiteY38" fmla="*/ 47207 h 503130"/>
                <a:gd name="connsiteX39" fmla="*/ 139145 w 558224"/>
                <a:gd name="connsiteY39" fmla="*/ 25321 h 503130"/>
                <a:gd name="connsiteX40" fmla="*/ 93307 w 558224"/>
                <a:gd name="connsiteY40" fmla="*/ 58580 h 503130"/>
                <a:gd name="connsiteX41" fmla="*/ 59530 w 558224"/>
                <a:gd name="connsiteY41" fmla="*/ 89082 h 503130"/>
                <a:gd name="connsiteX42" fmla="*/ 69698 w 558224"/>
                <a:gd name="connsiteY42" fmla="*/ 159907 h 503130"/>
                <a:gd name="connsiteX43" fmla="*/ 145262 w 558224"/>
                <a:gd name="connsiteY43" fmla="*/ 219015 h 503130"/>
                <a:gd name="connsiteX44" fmla="*/ 147459 w 558224"/>
                <a:gd name="connsiteY44" fmla="*/ 227131 h 503130"/>
                <a:gd name="connsiteX45" fmla="*/ 144487 w 558224"/>
                <a:gd name="connsiteY45" fmla="*/ 229699 h 503130"/>
                <a:gd name="connsiteX46" fmla="*/ 139145 w 558224"/>
                <a:gd name="connsiteY46" fmla="*/ 229699 h 503130"/>
                <a:gd name="connsiteX47" fmla="*/ 30494 w 558224"/>
                <a:gd name="connsiteY47" fmla="*/ 132249 h 503130"/>
                <a:gd name="connsiteX48" fmla="*/ 87361 w 558224"/>
                <a:gd name="connsiteY48" fmla="*/ 43588 h 503130"/>
                <a:gd name="connsiteX49" fmla="*/ 195926 w 558224"/>
                <a:gd name="connsiteY49" fmla="*/ 5935 h 503130"/>
                <a:gd name="connsiteX50" fmla="*/ 284329 w 558224"/>
                <a:gd name="connsiteY50" fmla="*/ 122082 h 503130"/>
                <a:gd name="connsiteX51" fmla="*/ 351018 w 558224"/>
                <a:gd name="connsiteY51" fmla="*/ 52204 h 503130"/>
                <a:gd name="connsiteX52" fmla="*/ 399614 w 558224"/>
                <a:gd name="connsiteY52" fmla="*/ 9123 h 503130"/>
                <a:gd name="connsiteX53" fmla="*/ 508696 w 558224"/>
                <a:gd name="connsiteY53" fmla="*/ 62457 h 50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8224" h="503130">
                  <a:moveTo>
                    <a:pt x="508696" y="62457"/>
                  </a:moveTo>
                  <a:cubicBezTo>
                    <a:pt x="532908" y="83309"/>
                    <a:pt x="572887" y="112346"/>
                    <a:pt x="552725" y="147759"/>
                  </a:cubicBezTo>
                  <a:cubicBezTo>
                    <a:pt x="529030" y="189375"/>
                    <a:pt x="477850" y="224615"/>
                    <a:pt x="436750" y="251154"/>
                  </a:cubicBezTo>
                  <a:cubicBezTo>
                    <a:pt x="460789" y="272005"/>
                    <a:pt x="485001" y="292770"/>
                    <a:pt x="509041" y="313880"/>
                  </a:cubicBezTo>
                  <a:cubicBezTo>
                    <a:pt x="523688" y="326718"/>
                    <a:pt x="544109" y="340849"/>
                    <a:pt x="546263" y="362303"/>
                  </a:cubicBezTo>
                  <a:cubicBezTo>
                    <a:pt x="550399" y="403661"/>
                    <a:pt x="488879" y="438299"/>
                    <a:pt x="463030" y="461390"/>
                  </a:cubicBezTo>
                  <a:cubicBezTo>
                    <a:pt x="429168" y="491375"/>
                    <a:pt x="406248" y="522996"/>
                    <a:pt x="366269" y="487239"/>
                  </a:cubicBezTo>
                  <a:cubicBezTo>
                    <a:pt x="322757" y="448207"/>
                    <a:pt x="285966" y="398319"/>
                    <a:pt x="251328" y="350843"/>
                  </a:cubicBezTo>
                  <a:cubicBezTo>
                    <a:pt x="223067" y="384791"/>
                    <a:pt x="182398" y="428390"/>
                    <a:pt x="140006" y="440108"/>
                  </a:cubicBezTo>
                  <a:cubicBezTo>
                    <a:pt x="101406" y="451137"/>
                    <a:pt x="72455" y="399611"/>
                    <a:pt x="52379" y="375055"/>
                  </a:cubicBezTo>
                  <a:cubicBezTo>
                    <a:pt x="37732" y="357133"/>
                    <a:pt x="-16551" y="310347"/>
                    <a:pt x="4990" y="285188"/>
                  </a:cubicBezTo>
                  <a:cubicBezTo>
                    <a:pt x="15243" y="273297"/>
                    <a:pt x="44711" y="268645"/>
                    <a:pt x="59013" y="263475"/>
                  </a:cubicBezTo>
                  <a:lnTo>
                    <a:pt x="145176" y="232284"/>
                  </a:lnTo>
                  <a:lnTo>
                    <a:pt x="157153" y="227890"/>
                  </a:lnTo>
                  <a:cubicBezTo>
                    <a:pt x="166458" y="224443"/>
                    <a:pt x="170422" y="239349"/>
                    <a:pt x="161203" y="242710"/>
                  </a:cubicBezTo>
                  <a:lnTo>
                    <a:pt x="56515" y="280879"/>
                  </a:lnTo>
                  <a:cubicBezTo>
                    <a:pt x="49622" y="283465"/>
                    <a:pt x="42643" y="286049"/>
                    <a:pt x="35578" y="288548"/>
                  </a:cubicBezTo>
                  <a:cubicBezTo>
                    <a:pt x="14898" y="294838"/>
                    <a:pt x="11624" y="303627"/>
                    <a:pt x="25497" y="314397"/>
                  </a:cubicBezTo>
                  <a:cubicBezTo>
                    <a:pt x="28770" y="330768"/>
                    <a:pt x="52724" y="350326"/>
                    <a:pt x="63752" y="363854"/>
                  </a:cubicBezTo>
                  <a:cubicBezTo>
                    <a:pt x="73480" y="377442"/>
                    <a:pt x="84380" y="390160"/>
                    <a:pt x="96322" y="401852"/>
                  </a:cubicBezTo>
                  <a:cubicBezTo>
                    <a:pt x="122171" y="424082"/>
                    <a:pt x="144918" y="422875"/>
                    <a:pt x="171025" y="404523"/>
                  </a:cubicBezTo>
                  <a:cubicBezTo>
                    <a:pt x="199416" y="384016"/>
                    <a:pt x="224885" y="359753"/>
                    <a:pt x="246762" y="332405"/>
                  </a:cubicBezTo>
                  <a:cubicBezTo>
                    <a:pt x="250122" y="328183"/>
                    <a:pt x="256240" y="330423"/>
                    <a:pt x="258911" y="333956"/>
                  </a:cubicBezTo>
                  <a:cubicBezTo>
                    <a:pt x="283898" y="368421"/>
                    <a:pt x="310608" y="401766"/>
                    <a:pt x="338525" y="433732"/>
                  </a:cubicBezTo>
                  <a:cubicBezTo>
                    <a:pt x="349381" y="445881"/>
                    <a:pt x="363426" y="468197"/>
                    <a:pt x="377643" y="475952"/>
                  </a:cubicBezTo>
                  <a:cubicBezTo>
                    <a:pt x="413917" y="496286"/>
                    <a:pt x="430288" y="469834"/>
                    <a:pt x="452518" y="450103"/>
                  </a:cubicBezTo>
                  <a:cubicBezTo>
                    <a:pt x="485604" y="420635"/>
                    <a:pt x="548417" y="385653"/>
                    <a:pt x="509988" y="334473"/>
                  </a:cubicBezTo>
                  <a:cubicBezTo>
                    <a:pt x="487586" y="304660"/>
                    <a:pt x="446917" y="279932"/>
                    <a:pt x="418742" y="255462"/>
                  </a:cubicBezTo>
                  <a:cubicBezTo>
                    <a:pt x="415744" y="252334"/>
                    <a:pt x="415856" y="247371"/>
                    <a:pt x="418984" y="244372"/>
                  </a:cubicBezTo>
                  <a:cubicBezTo>
                    <a:pt x="419406" y="243967"/>
                    <a:pt x="419880" y="243614"/>
                    <a:pt x="420379" y="243313"/>
                  </a:cubicBezTo>
                  <a:cubicBezTo>
                    <a:pt x="452208" y="223168"/>
                    <a:pt x="481865" y="199783"/>
                    <a:pt x="508868" y="173521"/>
                  </a:cubicBezTo>
                  <a:cubicBezTo>
                    <a:pt x="528858" y="153790"/>
                    <a:pt x="550571" y="139056"/>
                    <a:pt x="531098" y="104591"/>
                  </a:cubicBezTo>
                  <a:cubicBezTo>
                    <a:pt x="524464" y="92787"/>
                    <a:pt x="508265" y="81844"/>
                    <a:pt x="498184" y="73142"/>
                  </a:cubicBezTo>
                  <a:cubicBezTo>
                    <a:pt x="484536" y="60071"/>
                    <a:pt x="469518" y="48516"/>
                    <a:pt x="453380" y="38677"/>
                  </a:cubicBezTo>
                  <a:cubicBezTo>
                    <a:pt x="420293" y="21444"/>
                    <a:pt x="395564" y="27992"/>
                    <a:pt x="372473" y="51946"/>
                  </a:cubicBezTo>
                  <a:cubicBezTo>
                    <a:pt x="344298" y="81241"/>
                    <a:pt x="316467" y="110795"/>
                    <a:pt x="288378" y="140176"/>
                  </a:cubicBezTo>
                  <a:cubicBezTo>
                    <a:pt x="285208" y="143192"/>
                    <a:pt x="280184" y="143063"/>
                    <a:pt x="277169" y="139883"/>
                  </a:cubicBezTo>
                  <a:cubicBezTo>
                    <a:pt x="276781" y="139478"/>
                    <a:pt x="276436" y="139022"/>
                    <a:pt x="276143" y="138539"/>
                  </a:cubicBezTo>
                  <a:cubicBezTo>
                    <a:pt x="257187" y="108210"/>
                    <a:pt x="239869" y="75640"/>
                    <a:pt x="218070" y="47207"/>
                  </a:cubicBezTo>
                  <a:cubicBezTo>
                    <a:pt x="196270" y="18773"/>
                    <a:pt x="176539" y="7486"/>
                    <a:pt x="139145" y="25321"/>
                  </a:cubicBezTo>
                  <a:cubicBezTo>
                    <a:pt x="122619" y="34575"/>
                    <a:pt x="107230" y="45742"/>
                    <a:pt x="93307" y="58580"/>
                  </a:cubicBezTo>
                  <a:cubicBezTo>
                    <a:pt x="81407" y="68015"/>
                    <a:pt x="70120" y="78199"/>
                    <a:pt x="59530" y="89082"/>
                  </a:cubicBezTo>
                  <a:cubicBezTo>
                    <a:pt x="34888" y="114931"/>
                    <a:pt x="49019" y="137505"/>
                    <a:pt x="69698" y="159907"/>
                  </a:cubicBezTo>
                  <a:cubicBezTo>
                    <a:pt x="91833" y="183231"/>
                    <a:pt x="117294" y="203144"/>
                    <a:pt x="145262" y="219015"/>
                  </a:cubicBezTo>
                  <a:cubicBezTo>
                    <a:pt x="148106" y="220652"/>
                    <a:pt x="149088" y="224288"/>
                    <a:pt x="147459" y="227131"/>
                  </a:cubicBezTo>
                  <a:cubicBezTo>
                    <a:pt x="146787" y="228294"/>
                    <a:pt x="145736" y="229208"/>
                    <a:pt x="144487" y="229699"/>
                  </a:cubicBezTo>
                  <a:cubicBezTo>
                    <a:pt x="142824" y="230604"/>
                    <a:pt x="140808" y="230604"/>
                    <a:pt x="139145" y="229699"/>
                  </a:cubicBezTo>
                  <a:cubicBezTo>
                    <a:pt x="101492" y="209882"/>
                    <a:pt x="46089" y="174641"/>
                    <a:pt x="30494" y="132249"/>
                  </a:cubicBezTo>
                  <a:cubicBezTo>
                    <a:pt x="16622" y="94510"/>
                    <a:pt x="62546" y="63319"/>
                    <a:pt x="87361" y="43588"/>
                  </a:cubicBezTo>
                  <a:cubicBezTo>
                    <a:pt x="116915" y="19721"/>
                    <a:pt x="156291" y="-13710"/>
                    <a:pt x="195926" y="5935"/>
                  </a:cubicBezTo>
                  <a:cubicBezTo>
                    <a:pt x="235560" y="25580"/>
                    <a:pt x="261754" y="83481"/>
                    <a:pt x="284329" y="122082"/>
                  </a:cubicBezTo>
                  <a:lnTo>
                    <a:pt x="351018" y="52204"/>
                  </a:lnTo>
                  <a:cubicBezTo>
                    <a:pt x="364719" y="37815"/>
                    <a:pt x="379797" y="15844"/>
                    <a:pt x="399614" y="9123"/>
                  </a:cubicBezTo>
                  <a:cubicBezTo>
                    <a:pt x="437957" y="-4749"/>
                    <a:pt x="481899" y="39366"/>
                    <a:pt x="508696" y="62457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4CCCF53-11DE-4F88-B54E-856F39C98557}"/>
                </a:ext>
              </a:extLst>
            </p:cNvPr>
            <p:cNvSpPr/>
            <p:nvPr/>
          </p:nvSpPr>
          <p:spPr>
            <a:xfrm>
              <a:off x="7714171" y="3862645"/>
              <a:ext cx="610131" cy="625436"/>
            </a:xfrm>
            <a:custGeom>
              <a:avLst/>
              <a:gdLst>
                <a:gd name="connsiteX0" fmla="*/ 481334 w 610131"/>
                <a:gd name="connsiteY0" fmla="*/ 310367 h 625436"/>
                <a:gd name="connsiteX1" fmla="*/ 499257 w 610131"/>
                <a:gd name="connsiteY1" fmla="*/ 532236 h 625436"/>
                <a:gd name="connsiteX2" fmla="*/ 262654 w 610131"/>
                <a:gd name="connsiteY2" fmla="*/ 623310 h 625436"/>
                <a:gd name="connsiteX3" fmla="*/ 44577 w 610131"/>
                <a:gd name="connsiteY3" fmla="*/ 515175 h 625436"/>
                <a:gd name="connsiteX4" fmla="*/ 21916 w 610131"/>
                <a:gd name="connsiteY4" fmla="*/ 373697 h 625436"/>
                <a:gd name="connsiteX5" fmla="*/ 147627 w 610131"/>
                <a:gd name="connsiteY5" fmla="*/ 323119 h 625436"/>
                <a:gd name="connsiteX6" fmla="*/ 152625 w 610131"/>
                <a:gd name="connsiteY6" fmla="*/ 320621 h 625436"/>
                <a:gd name="connsiteX7" fmla="*/ 153659 w 610131"/>
                <a:gd name="connsiteY7" fmla="*/ 320621 h 625436"/>
                <a:gd name="connsiteX8" fmla="*/ 153659 w 610131"/>
                <a:gd name="connsiteY8" fmla="*/ 324756 h 625436"/>
                <a:gd name="connsiteX9" fmla="*/ 239821 w 610131"/>
                <a:gd name="connsiteY9" fmla="*/ 471233 h 625436"/>
                <a:gd name="connsiteX10" fmla="*/ 403530 w 610131"/>
                <a:gd name="connsiteY10" fmla="*/ 473473 h 625436"/>
                <a:gd name="connsiteX11" fmla="*/ 416799 w 610131"/>
                <a:gd name="connsiteY11" fmla="*/ 374214 h 625436"/>
                <a:gd name="connsiteX12" fmla="*/ 238615 w 610131"/>
                <a:gd name="connsiteY12" fmla="*/ 269871 h 625436"/>
                <a:gd name="connsiteX13" fmla="*/ 237064 w 610131"/>
                <a:gd name="connsiteY13" fmla="*/ 267889 h 625436"/>
                <a:gd name="connsiteX14" fmla="*/ 282558 w 610131"/>
                <a:gd name="connsiteY14" fmla="*/ 209126 h 625436"/>
                <a:gd name="connsiteX15" fmla="*/ 374580 w 610131"/>
                <a:gd name="connsiteY15" fmla="*/ 236267 h 625436"/>
                <a:gd name="connsiteX16" fmla="*/ 454883 w 610131"/>
                <a:gd name="connsiteY16" fmla="*/ 222481 h 625436"/>
                <a:gd name="connsiteX17" fmla="*/ 462034 w 610131"/>
                <a:gd name="connsiteY17" fmla="*/ 222025 h 625436"/>
                <a:gd name="connsiteX18" fmla="*/ 462379 w 610131"/>
                <a:gd name="connsiteY18" fmla="*/ 221620 h 625436"/>
                <a:gd name="connsiteX19" fmla="*/ 444544 w 610131"/>
                <a:gd name="connsiteY19" fmla="*/ 152690 h 625436"/>
                <a:gd name="connsiteX20" fmla="*/ 277388 w 610131"/>
                <a:gd name="connsiteY20" fmla="*/ 149071 h 625436"/>
                <a:gd name="connsiteX21" fmla="*/ 276698 w 610131"/>
                <a:gd name="connsiteY21" fmla="*/ 143987 h 625436"/>
                <a:gd name="connsiteX22" fmla="*/ 344337 w 610131"/>
                <a:gd name="connsiteY22" fmla="*/ 7764 h 625436"/>
                <a:gd name="connsiteX23" fmla="*/ 511750 w 610131"/>
                <a:gd name="connsiteY23" fmla="*/ 29047 h 625436"/>
                <a:gd name="connsiteX24" fmla="*/ 608510 w 610131"/>
                <a:gd name="connsiteY24" fmla="*/ 183708 h 625436"/>
                <a:gd name="connsiteX25" fmla="*/ 491329 w 610131"/>
                <a:gd name="connsiteY25" fmla="*/ 298821 h 625436"/>
                <a:gd name="connsiteX26" fmla="*/ 480645 w 610131"/>
                <a:gd name="connsiteY26" fmla="*/ 300596 h 625436"/>
                <a:gd name="connsiteX27" fmla="*/ 481334 w 610131"/>
                <a:gd name="connsiteY27" fmla="*/ 310367 h 62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10131" h="625436">
                  <a:moveTo>
                    <a:pt x="481334" y="310367"/>
                  </a:moveTo>
                  <a:cubicBezTo>
                    <a:pt x="545353" y="368268"/>
                    <a:pt x="548800" y="464081"/>
                    <a:pt x="499257" y="532236"/>
                  </a:cubicBezTo>
                  <a:cubicBezTo>
                    <a:pt x="445233" y="606766"/>
                    <a:pt x="351229" y="633649"/>
                    <a:pt x="262654" y="623310"/>
                  </a:cubicBezTo>
                  <a:cubicBezTo>
                    <a:pt x="179421" y="614237"/>
                    <a:pt x="102134" y="575920"/>
                    <a:pt x="44577" y="515175"/>
                  </a:cubicBezTo>
                  <a:cubicBezTo>
                    <a:pt x="8992" y="476230"/>
                    <a:pt x="-22717" y="417898"/>
                    <a:pt x="21916" y="373697"/>
                  </a:cubicBezTo>
                  <a:cubicBezTo>
                    <a:pt x="51470" y="344574"/>
                    <a:pt x="106527" y="318036"/>
                    <a:pt x="147627" y="323119"/>
                  </a:cubicBezTo>
                  <a:cubicBezTo>
                    <a:pt x="149695" y="323429"/>
                    <a:pt x="151677" y="322430"/>
                    <a:pt x="152625" y="320621"/>
                  </a:cubicBezTo>
                  <a:lnTo>
                    <a:pt x="153659" y="320621"/>
                  </a:lnTo>
                  <a:cubicBezTo>
                    <a:pt x="153055" y="321939"/>
                    <a:pt x="153055" y="323447"/>
                    <a:pt x="153659" y="324756"/>
                  </a:cubicBezTo>
                  <a:cubicBezTo>
                    <a:pt x="175113" y="377488"/>
                    <a:pt x="186831" y="439869"/>
                    <a:pt x="239821" y="471233"/>
                  </a:cubicBezTo>
                  <a:cubicBezTo>
                    <a:pt x="285746" y="498201"/>
                    <a:pt x="357175" y="503027"/>
                    <a:pt x="403530" y="473473"/>
                  </a:cubicBezTo>
                  <a:cubicBezTo>
                    <a:pt x="440149" y="449950"/>
                    <a:pt x="445319" y="406611"/>
                    <a:pt x="416799" y="374214"/>
                  </a:cubicBezTo>
                  <a:cubicBezTo>
                    <a:pt x="371219" y="322516"/>
                    <a:pt x="254641" y="344229"/>
                    <a:pt x="238615" y="269871"/>
                  </a:cubicBezTo>
                  <a:cubicBezTo>
                    <a:pt x="238442" y="269018"/>
                    <a:pt x="237840" y="268302"/>
                    <a:pt x="237064" y="267889"/>
                  </a:cubicBezTo>
                  <a:cubicBezTo>
                    <a:pt x="238529" y="241006"/>
                    <a:pt x="254296" y="215502"/>
                    <a:pt x="282558" y="209126"/>
                  </a:cubicBezTo>
                  <a:cubicBezTo>
                    <a:pt x="315816" y="201716"/>
                    <a:pt x="344939" y="225669"/>
                    <a:pt x="374580" y="236267"/>
                  </a:cubicBezTo>
                  <a:cubicBezTo>
                    <a:pt x="400429" y="245314"/>
                    <a:pt x="439029" y="247038"/>
                    <a:pt x="454883" y="222481"/>
                  </a:cubicBezTo>
                  <a:cubicBezTo>
                    <a:pt x="456951" y="224334"/>
                    <a:pt x="460225" y="224136"/>
                    <a:pt x="462034" y="222025"/>
                  </a:cubicBezTo>
                  <a:cubicBezTo>
                    <a:pt x="462206" y="221895"/>
                    <a:pt x="462293" y="221758"/>
                    <a:pt x="462379" y="221620"/>
                  </a:cubicBezTo>
                  <a:cubicBezTo>
                    <a:pt x="480129" y="197580"/>
                    <a:pt x="469186" y="168199"/>
                    <a:pt x="444544" y="152690"/>
                  </a:cubicBezTo>
                  <a:cubicBezTo>
                    <a:pt x="391984" y="119689"/>
                    <a:pt x="331326" y="176815"/>
                    <a:pt x="277388" y="149071"/>
                  </a:cubicBezTo>
                  <a:cubicBezTo>
                    <a:pt x="277905" y="147356"/>
                    <a:pt x="277647" y="145495"/>
                    <a:pt x="276698" y="143987"/>
                  </a:cubicBezTo>
                  <a:cubicBezTo>
                    <a:pt x="235771" y="77211"/>
                    <a:pt x="278336" y="25772"/>
                    <a:pt x="344337" y="7764"/>
                  </a:cubicBezTo>
                  <a:cubicBezTo>
                    <a:pt x="400772" y="-7616"/>
                    <a:pt x="461000" y="44"/>
                    <a:pt x="511750" y="29047"/>
                  </a:cubicBezTo>
                  <a:cubicBezTo>
                    <a:pt x="562155" y="58342"/>
                    <a:pt x="620659" y="120379"/>
                    <a:pt x="608510" y="183708"/>
                  </a:cubicBezTo>
                  <a:cubicBezTo>
                    <a:pt x="597740" y="239025"/>
                    <a:pt x="545698" y="288654"/>
                    <a:pt x="491329" y="298821"/>
                  </a:cubicBezTo>
                  <a:cubicBezTo>
                    <a:pt x="487883" y="296357"/>
                    <a:pt x="483058" y="297150"/>
                    <a:pt x="480645" y="300596"/>
                  </a:cubicBezTo>
                  <a:cubicBezTo>
                    <a:pt x="478491" y="303603"/>
                    <a:pt x="478750" y="307705"/>
                    <a:pt x="481334" y="310367"/>
                  </a:cubicBezTo>
                  <a:close/>
                </a:path>
              </a:pathLst>
            </a:custGeom>
            <a:solidFill>
              <a:schemeClr val="accent2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D9C8D1A-6AB2-4A30-8FC5-403873B3C3F9}"/>
                </a:ext>
              </a:extLst>
            </p:cNvPr>
            <p:cNvSpPr/>
            <p:nvPr/>
          </p:nvSpPr>
          <p:spPr>
            <a:xfrm>
              <a:off x="7699993" y="3846360"/>
              <a:ext cx="640825" cy="656488"/>
            </a:xfrm>
            <a:custGeom>
              <a:avLst/>
              <a:gdLst>
                <a:gd name="connsiteX0" fmla="*/ 514814 w 640825"/>
                <a:gd name="connsiteY0" fmla="*/ 324240 h 656488"/>
                <a:gd name="connsiteX1" fmla="*/ 525584 w 640825"/>
                <a:gd name="connsiteY1" fmla="*/ 558258 h 656488"/>
                <a:gd name="connsiteX2" fmla="*/ 249864 w 640825"/>
                <a:gd name="connsiteY2" fmla="*/ 650451 h 656488"/>
                <a:gd name="connsiteX3" fmla="*/ 3524 w 640825"/>
                <a:gd name="connsiteY3" fmla="*/ 467873 h 656488"/>
                <a:gd name="connsiteX4" fmla="*/ 164045 w 640825"/>
                <a:gd name="connsiteY4" fmla="*/ 330013 h 656488"/>
                <a:gd name="connsiteX5" fmla="*/ 167664 w 640825"/>
                <a:gd name="connsiteY5" fmla="*/ 335208 h 656488"/>
                <a:gd name="connsiteX6" fmla="*/ 167147 w 640825"/>
                <a:gd name="connsiteY6" fmla="*/ 336648 h 656488"/>
                <a:gd name="connsiteX7" fmla="*/ 162150 w 640825"/>
                <a:gd name="connsiteY7" fmla="*/ 339146 h 656488"/>
                <a:gd name="connsiteX8" fmla="*/ 36439 w 640825"/>
                <a:gd name="connsiteY8" fmla="*/ 389724 h 656488"/>
                <a:gd name="connsiteX9" fmla="*/ 59100 w 640825"/>
                <a:gd name="connsiteY9" fmla="*/ 531203 h 656488"/>
                <a:gd name="connsiteX10" fmla="*/ 277177 w 640825"/>
                <a:gd name="connsiteY10" fmla="*/ 639337 h 656488"/>
                <a:gd name="connsiteX11" fmla="*/ 513779 w 640825"/>
                <a:gd name="connsiteY11" fmla="*/ 548263 h 656488"/>
                <a:gd name="connsiteX12" fmla="*/ 495857 w 640825"/>
                <a:gd name="connsiteY12" fmla="*/ 326394 h 656488"/>
                <a:gd name="connsiteX13" fmla="*/ 496375 w 640825"/>
                <a:gd name="connsiteY13" fmla="*/ 315563 h 656488"/>
                <a:gd name="connsiteX14" fmla="*/ 505766 w 640825"/>
                <a:gd name="connsiteY14" fmla="*/ 314848 h 656488"/>
                <a:gd name="connsiteX15" fmla="*/ 622947 w 640825"/>
                <a:gd name="connsiteY15" fmla="*/ 199735 h 656488"/>
                <a:gd name="connsiteX16" fmla="*/ 526187 w 640825"/>
                <a:gd name="connsiteY16" fmla="*/ 45074 h 656488"/>
                <a:gd name="connsiteX17" fmla="*/ 358772 w 640825"/>
                <a:gd name="connsiteY17" fmla="*/ 23791 h 656488"/>
                <a:gd name="connsiteX18" fmla="*/ 291135 w 640825"/>
                <a:gd name="connsiteY18" fmla="*/ 160014 h 656488"/>
                <a:gd name="connsiteX19" fmla="*/ 291825 w 640825"/>
                <a:gd name="connsiteY19" fmla="*/ 165098 h 656488"/>
                <a:gd name="connsiteX20" fmla="*/ 458979 w 640825"/>
                <a:gd name="connsiteY20" fmla="*/ 168717 h 656488"/>
                <a:gd name="connsiteX21" fmla="*/ 476816 w 640825"/>
                <a:gd name="connsiteY21" fmla="*/ 237647 h 656488"/>
                <a:gd name="connsiteX22" fmla="*/ 469750 w 640825"/>
                <a:gd name="connsiteY22" fmla="*/ 238827 h 656488"/>
                <a:gd name="connsiteX23" fmla="*/ 469320 w 640825"/>
                <a:gd name="connsiteY23" fmla="*/ 238508 h 656488"/>
                <a:gd name="connsiteX24" fmla="*/ 389016 w 640825"/>
                <a:gd name="connsiteY24" fmla="*/ 252294 h 656488"/>
                <a:gd name="connsiteX25" fmla="*/ 296995 w 640825"/>
                <a:gd name="connsiteY25" fmla="*/ 225153 h 656488"/>
                <a:gd name="connsiteX26" fmla="*/ 251500 w 640825"/>
                <a:gd name="connsiteY26" fmla="*/ 283916 h 656488"/>
                <a:gd name="connsiteX27" fmla="*/ 253052 w 640825"/>
                <a:gd name="connsiteY27" fmla="*/ 285898 h 656488"/>
                <a:gd name="connsiteX28" fmla="*/ 431235 w 640825"/>
                <a:gd name="connsiteY28" fmla="*/ 390241 h 656488"/>
                <a:gd name="connsiteX29" fmla="*/ 417966 w 640825"/>
                <a:gd name="connsiteY29" fmla="*/ 489500 h 656488"/>
                <a:gd name="connsiteX30" fmla="*/ 254257 w 640825"/>
                <a:gd name="connsiteY30" fmla="*/ 487260 h 656488"/>
                <a:gd name="connsiteX31" fmla="*/ 168095 w 640825"/>
                <a:gd name="connsiteY31" fmla="*/ 340783 h 656488"/>
                <a:gd name="connsiteX32" fmla="*/ 168095 w 640825"/>
                <a:gd name="connsiteY32" fmla="*/ 336648 h 656488"/>
                <a:gd name="connsiteX33" fmla="*/ 181105 w 640825"/>
                <a:gd name="connsiteY33" fmla="*/ 334752 h 656488"/>
                <a:gd name="connsiteX34" fmla="*/ 261409 w 640825"/>
                <a:gd name="connsiteY34" fmla="*/ 473301 h 656488"/>
                <a:gd name="connsiteX35" fmla="*/ 433734 w 640825"/>
                <a:gd name="connsiteY35" fmla="*/ 421001 h 656488"/>
                <a:gd name="connsiteX36" fmla="*/ 249605 w 640825"/>
                <a:gd name="connsiteY36" fmla="*/ 307180 h 656488"/>
                <a:gd name="connsiteX37" fmla="*/ 242625 w 640825"/>
                <a:gd name="connsiteY37" fmla="*/ 304078 h 656488"/>
                <a:gd name="connsiteX38" fmla="*/ 289756 w 640825"/>
                <a:gd name="connsiteY38" fmla="*/ 212229 h 656488"/>
                <a:gd name="connsiteX39" fmla="*/ 468543 w 640825"/>
                <a:gd name="connsiteY39" fmla="*/ 227911 h 656488"/>
                <a:gd name="connsiteX40" fmla="*/ 385052 w 640825"/>
                <a:gd name="connsiteY40" fmla="*/ 177333 h 656488"/>
                <a:gd name="connsiteX41" fmla="*/ 347054 w 640825"/>
                <a:gd name="connsiteY41" fmla="*/ 185174 h 656488"/>
                <a:gd name="connsiteX42" fmla="*/ 276488 w 640825"/>
                <a:gd name="connsiteY42" fmla="*/ 164064 h 656488"/>
                <a:gd name="connsiteX43" fmla="*/ 276488 w 640825"/>
                <a:gd name="connsiteY43" fmla="*/ 159239 h 656488"/>
                <a:gd name="connsiteX44" fmla="*/ 319569 w 640825"/>
                <a:gd name="connsiteY44" fmla="*/ 21379 h 656488"/>
                <a:gd name="connsiteX45" fmla="*/ 533942 w 640825"/>
                <a:gd name="connsiteY45" fmla="*/ 30771 h 656488"/>
                <a:gd name="connsiteX46" fmla="*/ 637337 w 640825"/>
                <a:gd name="connsiteY46" fmla="*/ 208093 h 656488"/>
                <a:gd name="connsiteX47" fmla="*/ 514814 w 640825"/>
                <a:gd name="connsiteY47" fmla="*/ 324240 h 65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40825" h="656488">
                  <a:moveTo>
                    <a:pt x="514814" y="324240"/>
                  </a:moveTo>
                  <a:cubicBezTo>
                    <a:pt x="575644" y="388000"/>
                    <a:pt x="577539" y="487174"/>
                    <a:pt x="525584" y="558258"/>
                  </a:cubicBezTo>
                  <a:cubicBezTo>
                    <a:pt x="462512" y="644420"/>
                    <a:pt x="350156" y="669580"/>
                    <a:pt x="249864" y="650451"/>
                  </a:cubicBezTo>
                  <a:cubicBezTo>
                    <a:pt x="154568" y="632443"/>
                    <a:pt x="32820" y="568597"/>
                    <a:pt x="3524" y="467873"/>
                  </a:cubicBezTo>
                  <a:cubicBezTo>
                    <a:pt x="-21118" y="383606"/>
                    <a:pt x="88912" y="314676"/>
                    <a:pt x="164045" y="330013"/>
                  </a:cubicBezTo>
                  <a:cubicBezTo>
                    <a:pt x="166458" y="330444"/>
                    <a:pt x="168095" y="332779"/>
                    <a:pt x="167664" y="335208"/>
                  </a:cubicBezTo>
                  <a:cubicBezTo>
                    <a:pt x="167578" y="335717"/>
                    <a:pt x="167406" y="336200"/>
                    <a:pt x="167147" y="336648"/>
                  </a:cubicBezTo>
                  <a:cubicBezTo>
                    <a:pt x="166199" y="338457"/>
                    <a:pt x="164218" y="339456"/>
                    <a:pt x="162150" y="339146"/>
                  </a:cubicBezTo>
                  <a:cubicBezTo>
                    <a:pt x="121050" y="334063"/>
                    <a:pt x="65992" y="360601"/>
                    <a:pt x="36439" y="389724"/>
                  </a:cubicBezTo>
                  <a:cubicBezTo>
                    <a:pt x="-8194" y="433925"/>
                    <a:pt x="23515" y="492257"/>
                    <a:pt x="59100" y="531203"/>
                  </a:cubicBezTo>
                  <a:cubicBezTo>
                    <a:pt x="116656" y="591947"/>
                    <a:pt x="193943" y="630264"/>
                    <a:pt x="277177" y="639337"/>
                  </a:cubicBezTo>
                  <a:cubicBezTo>
                    <a:pt x="365752" y="649676"/>
                    <a:pt x="459756" y="622793"/>
                    <a:pt x="513779" y="548263"/>
                  </a:cubicBezTo>
                  <a:cubicBezTo>
                    <a:pt x="563322" y="480108"/>
                    <a:pt x="559877" y="384554"/>
                    <a:pt x="495857" y="326394"/>
                  </a:cubicBezTo>
                  <a:cubicBezTo>
                    <a:pt x="493014" y="323249"/>
                    <a:pt x="493273" y="318407"/>
                    <a:pt x="496375" y="315563"/>
                  </a:cubicBezTo>
                  <a:cubicBezTo>
                    <a:pt x="498959" y="313220"/>
                    <a:pt x="502837" y="312927"/>
                    <a:pt x="505766" y="314848"/>
                  </a:cubicBezTo>
                  <a:cubicBezTo>
                    <a:pt x="560134" y="304681"/>
                    <a:pt x="612177" y="255052"/>
                    <a:pt x="622947" y="199735"/>
                  </a:cubicBezTo>
                  <a:cubicBezTo>
                    <a:pt x="635096" y="136406"/>
                    <a:pt x="576592" y="74369"/>
                    <a:pt x="526187" y="45074"/>
                  </a:cubicBezTo>
                  <a:cubicBezTo>
                    <a:pt x="475437" y="16071"/>
                    <a:pt x="415209" y="8411"/>
                    <a:pt x="358772" y="23791"/>
                  </a:cubicBezTo>
                  <a:cubicBezTo>
                    <a:pt x="292773" y="41799"/>
                    <a:pt x="250208" y="93238"/>
                    <a:pt x="291135" y="160014"/>
                  </a:cubicBezTo>
                  <a:cubicBezTo>
                    <a:pt x="292083" y="161522"/>
                    <a:pt x="292341" y="163383"/>
                    <a:pt x="291825" y="165098"/>
                  </a:cubicBezTo>
                  <a:cubicBezTo>
                    <a:pt x="345762" y="192842"/>
                    <a:pt x="406421" y="135716"/>
                    <a:pt x="458979" y="168717"/>
                  </a:cubicBezTo>
                  <a:cubicBezTo>
                    <a:pt x="483622" y="184312"/>
                    <a:pt x="494565" y="213693"/>
                    <a:pt x="476816" y="237647"/>
                  </a:cubicBezTo>
                  <a:cubicBezTo>
                    <a:pt x="475178" y="239930"/>
                    <a:pt x="471990" y="240464"/>
                    <a:pt x="469750" y="238827"/>
                  </a:cubicBezTo>
                  <a:cubicBezTo>
                    <a:pt x="469578" y="238732"/>
                    <a:pt x="469492" y="238620"/>
                    <a:pt x="469320" y="238508"/>
                  </a:cubicBezTo>
                  <a:cubicBezTo>
                    <a:pt x="453465" y="263065"/>
                    <a:pt x="414607" y="261341"/>
                    <a:pt x="389016" y="252294"/>
                  </a:cubicBezTo>
                  <a:cubicBezTo>
                    <a:pt x="359376" y="241696"/>
                    <a:pt x="330253" y="217829"/>
                    <a:pt x="296995" y="225153"/>
                  </a:cubicBezTo>
                  <a:cubicBezTo>
                    <a:pt x="268302" y="231529"/>
                    <a:pt x="252966" y="257033"/>
                    <a:pt x="251500" y="283916"/>
                  </a:cubicBezTo>
                  <a:cubicBezTo>
                    <a:pt x="252276" y="284330"/>
                    <a:pt x="252879" y="285045"/>
                    <a:pt x="253052" y="285898"/>
                  </a:cubicBezTo>
                  <a:cubicBezTo>
                    <a:pt x="269078" y="360256"/>
                    <a:pt x="385655" y="338543"/>
                    <a:pt x="431235" y="390241"/>
                  </a:cubicBezTo>
                  <a:cubicBezTo>
                    <a:pt x="459756" y="422638"/>
                    <a:pt x="454585" y="465977"/>
                    <a:pt x="417966" y="489500"/>
                  </a:cubicBezTo>
                  <a:cubicBezTo>
                    <a:pt x="371783" y="519054"/>
                    <a:pt x="300355" y="514228"/>
                    <a:pt x="254257" y="487260"/>
                  </a:cubicBezTo>
                  <a:cubicBezTo>
                    <a:pt x="201354" y="456155"/>
                    <a:pt x="189635" y="393773"/>
                    <a:pt x="168095" y="340783"/>
                  </a:cubicBezTo>
                  <a:cubicBezTo>
                    <a:pt x="167492" y="339465"/>
                    <a:pt x="167492" y="337957"/>
                    <a:pt x="168095" y="336648"/>
                  </a:cubicBezTo>
                  <a:cubicBezTo>
                    <a:pt x="169819" y="331564"/>
                    <a:pt x="178176" y="328979"/>
                    <a:pt x="181105" y="334752"/>
                  </a:cubicBezTo>
                  <a:cubicBezTo>
                    <a:pt x="204456" y="383003"/>
                    <a:pt x="211693" y="443144"/>
                    <a:pt x="261409" y="473301"/>
                  </a:cubicBezTo>
                  <a:cubicBezTo>
                    <a:pt x="307161" y="501046"/>
                    <a:pt x="452431" y="509317"/>
                    <a:pt x="433734" y="421001"/>
                  </a:cubicBezTo>
                  <a:cubicBezTo>
                    <a:pt x="416932" y="342334"/>
                    <a:pt x="273127" y="377230"/>
                    <a:pt x="249605" y="307180"/>
                  </a:cubicBezTo>
                  <a:cubicBezTo>
                    <a:pt x="246847" y="308093"/>
                    <a:pt x="243832" y="306749"/>
                    <a:pt x="242625" y="304078"/>
                  </a:cubicBezTo>
                  <a:cubicBezTo>
                    <a:pt x="228323" y="267287"/>
                    <a:pt x="252103" y="223171"/>
                    <a:pt x="289756" y="212229"/>
                  </a:cubicBezTo>
                  <a:cubicBezTo>
                    <a:pt x="351449" y="194307"/>
                    <a:pt x="414003" y="282624"/>
                    <a:pt x="468543" y="227911"/>
                  </a:cubicBezTo>
                  <a:cubicBezTo>
                    <a:pt x="495427" y="173456"/>
                    <a:pt x="413228" y="171560"/>
                    <a:pt x="385052" y="177333"/>
                  </a:cubicBezTo>
                  <a:cubicBezTo>
                    <a:pt x="372387" y="180004"/>
                    <a:pt x="359979" y="183709"/>
                    <a:pt x="347054" y="185174"/>
                  </a:cubicBezTo>
                  <a:cubicBezTo>
                    <a:pt x="320085" y="188103"/>
                    <a:pt x="295357" y="184226"/>
                    <a:pt x="276488" y="164064"/>
                  </a:cubicBezTo>
                  <a:cubicBezTo>
                    <a:pt x="275281" y="162677"/>
                    <a:pt x="275281" y="160626"/>
                    <a:pt x="276488" y="159239"/>
                  </a:cubicBezTo>
                  <a:cubicBezTo>
                    <a:pt x="245986" y="106594"/>
                    <a:pt x="262443" y="48262"/>
                    <a:pt x="319569" y="21379"/>
                  </a:cubicBezTo>
                  <a:cubicBezTo>
                    <a:pt x="388413" y="-10140"/>
                    <a:pt x="468113" y="-6641"/>
                    <a:pt x="533942" y="30771"/>
                  </a:cubicBezTo>
                  <a:cubicBezTo>
                    <a:pt x="591584" y="64029"/>
                    <a:pt x="656723" y="136147"/>
                    <a:pt x="637337" y="208093"/>
                  </a:cubicBezTo>
                  <a:cubicBezTo>
                    <a:pt x="621224" y="265047"/>
                    <a:pt x="572370" y="315021"/>
                    <a:pt x="514814" y="32424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D606D96-35B8-44F6-B629-18F287F5F99C}"/>
                </a:ext>
              </a:extLst>
            </p:cNvPr>
            <p:cNvSpPr/>
            <p:nvPr/>
          </p:nvSpPr>
          <p:spPr>
            <a:xfrm>
              <a:off x="8573840" y="2481267"/>
              <a:ext cx="449746" cy="193885"/>
            </a:xfrm>
            <a:custGeom>
              <a:avLst/>
              <a:gdLst>
                <a:gd name="connsiteX0" fmla="*/ 447620 w 449746"/>
                <a:gd name="connsiteY0" fmla="*/ 38373 h 193885"/>
                <a:gd name="connsiteX1" fmla="*/ 435729 w 449746"/>
                <a:gd name="connsiteY1" fmla="*/ 154606 h 193885"/>
                <a:gd name="connsiteX2" fmla="*/ 290373 w 449746"/>
                <a:gd name="connsiteY2" fmla="*/ 190019 h 193885"/>
                <a:gd name="connsiteX3" fmla="*/ 11465 w 449746"/>
                <a:gd name="connsiteY3" fmla="*/ 171494 h 193885"/>
                <a:gd name="connsiteX4" fmla="*/ 2849 w 449746"/>
                <a:gd name="connsiteY4" fmla="*/ 163826 h 193885"/>
                <a:gd name="connsiteX5" fmla="*/ 91 w 449746"/>
                <a:gd name="connsiteY5" fmla="*/ 91363 h 193885"/>
                <a:gd name="connsiteX6" fmla="*/ 5174 w 449746"/>
                <a:gd name="connsiteY6" fmla="*/ 46128 h 193885"/>
                <a:gd name="connsiteX7" fmla="*/ 47567 w 449746"/>
                <a:gd name="connsiteY7" fmla="*/ 6062 h 193885"/>
                <a:gd name="connsiteX8" fmla="*/ 116497 w 449746"/>
                <a:gd name="connsiteY8" fmla="*/ 2271 h 193885"/>
                <a:gd name="connsiteX9" fmla="*/ 185427 w 449746"/>
                <a:gd name="connsiteY9" fmla="*/ 289 h 193885"/>
                <a:gd name="connsiteX10" fmla="*/ 323287 w 449746"/>
                <a:gd name="connsiteY10" fmla="*/ 1926 h 193885"/>
                <a:gd name="connsiteX11" fmla="*/ 392217 w 449746"/>
                <a:gd name="connsiteY11" fmla="*/ 5373 h 193885"/>
                <a:gd name="connsiteX12" fmla="*/ 422719 w 449746"/>
                <a:gd name="connsiteY12" fmla="*/ 7527 h 193885"/>
                <a:gd name="connsiteX13" fmla="*/ 447620 w 449746"/>
                <a:gd name="connsiteY13" fmla="*/ 3837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746" h="193885">
                  <a:moveTo>
                    <a:pt x="447620" y="38373"/>
                  </a:moveTo>
                  <a:cubicBezTo>
                    <a:pt x="452099" y="71459"/>
                    <a:pt x="450118" y="124535"/>
                    <a:pt x="435729" y="154606"/>
                  </a:cubicBezTo>
                  <a:cubicBezTo>
                    <a:pt x="409881" y="207682"/>
                    <a:pt x="338538" y="192431"/>
                    <a:pt x="290373" y="190019"/>
                  </a:cubicBezTo>
                  <a:cubicBezTo>
                    <a:pt x="197231" y="185280"/>
                    <a:pt x="104434" y="178042"/>
                    <a:pt x="11465" y="171494"/>
                  </a:cubicBezTo>
                  <a:cubicBezTo>
                    <a:pt x="13188" y="166669"/>
                    <a:pt x="7673" y="160465"/>
                    <a:pt x="2849" y="163826"/>
                  </a:cubicBezTo>
                  <a:cubicBezTo>
                    <a:pt x="2849" y="163826"/>
                    <a:pt x="-598" y="100324"/>
                    <a:pt x="91" y="91363"/>
                  </a:cubicBezTo>
                  <a:cubicBezTo>
                    <a:pt x="5" y="76138"/>
                    <a:pt x="1729" y="60956"/>
                    <a:pt x="5174" y="46128"/>
                  </a:cubicBezTo>
                  <a:cubicBezTo>
                    <a:pt x="13963" y="28085"/>
                    <a:pt x="29042" y="13842"/>
                    <a:pt x="47567" y="6062"/>
                  </a:cubicBezTo>
                  <a:cubicBezTo>
                    <a:pt x="66781" y="-831"/>
                    <a:pt x="95904" y="3219"/>
                    <a:pt x="116497" y="2271"/>
                  </a:cubicBezTo>
                  <a:cubicBezTo>
                    <a:pt x="139503" y="1409"/>
                    <a:pt x="162421" y="634"/>
                    <a:pt x="185427" y="289"/>
                  </a:cubicBezTo>
                  <a:cubicBezTo>
                    <a:pt x="231351" y="-400"/>
                    <a:pt x="277363" y="143"/>
                    <a:pt x="323287" y="1926"/>
                  </a:cubicBezTo>
                  <a:cubicBezTo>
                    <a:pt x="346293" y="2702"/>
                    <a:pt x="369211" y="3908"/>
                    <a:pt x="392217" y="5373"/>
                  </a:cubicBezTo>
                  <a:cubicBezTo>
                    <a:pt x="402470" y="5002"/>
                    <a:pt x="412637" y="5726"/>
                    <a:pt x="422719" y="7527"/>
                  </a:cubicBezTo>
                  <a:cubicBezTo>
                    <a:pt x="440209" y="12955"/>
                    <a:pt x="445121" y="20193"/>
                    <a:pt x="447620" y="38373"/>
                  </a:cubicBezTo>
                  <a:close/>
                </a:path>
              </a:pathLst>
            </a:custGeom>
            <a:solidFill>
              <a:srgbClr val="A4CED4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E0D24B8-B14D-4BBA-8485-B85940491797}"/>
                </a:ext>
              </a:extLst>
            </p:cNvPr>
            <p:cNvSpPr/>
            <p:nvPr/>
          </p:nvSpPr>
          <p:spPr>
            <a:xfrm>
              <a:off x="8556522" y="2464968"/>
              <a:ext cx="482024" cy="224590"/>
            </a:xfrm>
            <a:custGeom>
              <a:avLst/>
              <a:gdLst>
                <a:gd name="connsiteX0" fmla="*/ 451583 w 482024"/>
                <a:gd name="connsiteY0" fmla="*/ 9523 h 224590"/>
                <a:gd name="connsiteX1" fmla="*/ 479413 w 482024"/>
                <a:gd name="connsiteY1" fmla="*/ 94565 h 224590"/>
                <a:gd name="connsiteX2" fmla="*/ 435556 w 482024"/>
                <a:gd name="connsiteY2" fmla="*/ 213469 h 224590"/>
                <a:gd name="connsiteX3" fmla="*/ 373434 w 482024"/>
                <a:gd name="connsiteY3" fmla="*/ 224584 h 224590"/>
                <a:gd name="connsiteX4" fmla="*/ 253667 w 482024"/>
                <a:gd name="connsiteY4" fmla="*/ 218122 h 224590"/>
                <a:gd name="connsiteX5" fmla="*/ 23527 w 482024"/>
                <a:gd name="connsiteY5" fmla="*/ 195979 h 224590"/>
                <a:gd name="connsiteX6" fmla="*/ 21201 w 482024"/>
                <a:gd name="connsiteY6" fmla="*/ 194945 h 224590"/>
                <a:gd name="connsiteX7" fmla="*/ 263 w 482024"/>
                <a:gd name="connsiteY7" fmla="*/ 145143 h 224590"/>
                <a:gd name="connsiteX8" fmla="*/ 34211 w 482024"/>
                <a:gd name="connsiteY8" fmla="*/ 13486 h 224590"/>
                <a:gd name="connsiteX9" fmla="*/ 110465 w 482024"/>
                <a:gd name="connsiteY9" fmla="*/ 4094 h 224590"/>
                <a:gd name="connsiteX10" fmla="*/ 232902 w 482024"/>
                <a:gd name="connsiteY10" fmla="*/ 820 h 224590"/>
                <a:gd name="connsiteX11" fmla="*/ 451583 w 482024"/>
                <a:gd name="connsiteY11" fmla="*/ 9523 h 224590"/>
                <a:gd name="connsiteX12" fmla="*/ 453048 w 482024"/>
                <a:gd name="connsiteY12" fmla="*/ 170905 h 224590"/>
                <a:gd name="connsiteX13" fmla="*/ 464938 w 482024"/>
                <a:gd name="connsiteY13" fmla="*/ 54672 h 224590"/>
                <a:gd name="connsiteX14" fmla="*/ 439089 w 482024"/>
                <a:gd name="connsiteY14" fmla="*/ 23826 h 224590"/>
                <a:gd name="connsiteX15" fmla="*/ 408588 w 482024"/>
                <a:gd name="connsiteY15" fmla="*/ 21672 h 224590"/>
                <a:gd name="connsiteX16" fmla="*/ 339658 w 482024"/>
                <a:gd name="connsiteY16" fmla="*/ 18225 h 224590"/>
                <a:gd name="connsiteX17" fmla="*/ 201797 w 482024"/>
                <a:gd name="connsiteY17" fmla="*/ 16588 h 224590"/>
                <a:gd name="connsiteX18" fmla="*/ 132867 w 482024"/>
                <a:gd name="connsiteY18" fmla="*/ 18570 h 224590"/>
                <a:gd name="connsiteX19" fmla="*/ 63937 w 482024"/>
                <a:gd name="connsiteY19" fmla="*/ 22361 h 224590"/>
                <a:gd name="connsiteX20" fmla="*/ 21545 w 482024"/>
                <a:gd name="connsiteY20" fmla="*/ 62427 h 224590"/>
                <a:gd name="connsiteX21" fmla="*/ 16462 w 482024"/>
                <a:gd name="connsiteY21" fmla="*/ 107662 h 224590"/>
                <a:gd name="connsiteX22" fmla="*/ 19218 w 482024"/>
                <a:gd name="connsiteY22" fmla="*/ 180125 h 224590"/>
                <a:gd name="connsiteX23" fmla="*/ 27835 w 482024"/>
                <a:gd name="connsiteY23" fmla="*/ 187793 h 224590"/>
                <a:gd name="connsiteX24" fmla="*/ 306743 w 482024"/>
                <a:gd name="connsiteY24" fmla="*/ 206318 h 224590"/>
                <a:gd name="connsiteX25" fmla="*/ 453048 w 482024"/>
                <a:gd name="connsiteY25" fmla="*/ 171336 h 22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2024" h="224590">
                  <a:moveTo>
                    <a:pt x="451583" y="9523"/>
                  </a:moveTo>
                  <a:cubicBezTo>
                    <a:pt x="493371" y="17364"/>
                    <a:pt x="480274" y="61220"/>
                    <a:pt x="479413" y="94565"/>
                  </a:cubicBezTo>
                  <a:cubicBezTo>
                    <a:pt x="478207" y="137043"/>
                    <a:pt x="477948" y="189861"/>
                    <a:pt x="435556" y="213469"/>
                  </a:cubicBezTo>
                  <a:cubicBezTo>
                    <a:pt x="416773" y="223895"/>
                    <a:pt x="394371" y="224671"/>
                    <a:pt x="373434" y="224584"/>
                  </a:cubicBezTo>
                  <a:cubicBezTo>
                    <a:pt x="333626" y="224584"/>
                    <a:pt x="293388" y="220793"/>
                    <a:pt x="253667" y="218122"/>
                  </a:cubicBezTo>
                  <a:cubicBezTo>
                    <a:pt x="176810" y="213039"/>
                    <a:pt x="99953" y="206060"/>
                    <a:pt x="23527" y="195979"/>
                  </a:cubicBezTo>
                  <a:cubicBezTo>
                    <a:pt x="22665" y="195815"/>
                    <a:pt x="21890" y="195462"/>
                    <a:pt x="21201" y="194945"/>
                  </a:cubicBezTo>
                  <a:cubicBezTo>
                    <a:pt x="177" y="206921"/>
                    <a:pt x="349" y="154793"/>
                    <a:pt x="263" y="145143"/>
                  </a:cubicBezTo>
                  <a:cubicBezTo>
                    <a:pt x="263" y="109041"/>
                    <a:pt x="-5251" y="35285"/>
                    <a:pt x="34211" y="13486"/>
                  </a:cubicBezTo>
                  <a:cubicBezTo>
                    <a:pt x="55666" y="1596"/>
                    <a:pt x="86857" y="4870"/>
                    <a:pt x="110465" y="4094"/>
                  </a:cubicBezTo>
                  <a:cubicBezTo>
                    <a:pt x="151220" y="2027"/>
                    <a:pt x="192061" y="932"/>
                    <a:pt x="232902" y="820"/>
                  </a:cubicBezTo>
                  <a:cubicBezTo>
                    <a:pt x="303900" y="562"/>
                    <a:pt x="381705" y="-3574"/>
                    <a:pt x="451583" y="9523"/>
                  </a:cubicBezTo>
                  <a:close/>
                  <a:moveTo>
                    <a:pt x="453048" y="170905"/>
                  </a:moveTo>
                  <a:cubicBezTo>
                    <a:pt x="467436" y="140921"/>
                    <a:pt x="469418" y="87758"/>
                    <a:pt x="464938" y="54672"/>
                  </a:cubicBezTo>
                  <a:cubicBezTo>
                    <a:pt x="462439" y="36492"/>
                    <a:pt x="457527" y="28823"/>
                    <a:pt x="439089" y="23826"/>
                  </a:cubicBezTo>
                  <a:cubicBezTo>
                    <a:pt x="429008" y="22025"/>
                    <a:pt x="418840" y="21301"/>
                    <a:pt x="408588" y="21672"/>
                  </a:cubicBezTo>
                  <a:cubicBezTo>
                    <a:pt x="385668" y="20207"/>
                    <a:pt x="362748" y="19001"/>
                    <a:pt x="339658" y="18225"/>
                  </a:cubicBezTo>
                  <a:cubicBezTo>
                    <a:pt x="293733" y="16442"/>
                    <a:pt x="247722" y="15899"/>
                    <a:pt x="201797" y="16588"/>
                  </a:cubicBezTo>
                  <a:cubicBezTo>
                    <a:pt x="178878" y="16588"/>
                    <a:pt x="155958" y="17708"/>
                    <a:pt x="132867" y="18570"/>
                  </a:cubicBezTo>
                  <a:cubicBezTo>
                    <a:pt x="112447" y="19518"/>
                    <a:pt x="83324" y="15468"/>
                    <a:pt x="63937" y="22361"/>
                  </a:cubicBezTo>
                  <a:cubicBezTo>
                    <a:pt x="45412" y="30142"/>
                    <a:pt x="30334" y="44384"/>
                    <a:pt x="21545" y="62427"/>
                  </a:cubicBezTo>
                  <a:cubicBezTo>
                    <a:pt x="18098" y="77255"/>
                    <a:pt x="16375" y="92437"/>
                    <a:pt x="16462" y="107662"/>
                  </a:cubicBezTo>
                  <a:cubicBezTo>
                    <a:pt x="15773" y="116278"/>
                    <a:pt x="19132" y="180125"/>
                    <a:pt x="19218" y="180125"/>
                  </a:cubicBezTo>
                  <a:cubicBezTo>
                    <a:pt x="24475" y="176764"/>
                    <a:pt x="29989" y="182968"/>
                    <a:pt x="27835" y="187793"/>
                  </a:cubicBezTo>
                  <a:cubicBezTo>
                    <a:pt x="120804" y="194341"/>
                    <a:pt x="213602" y="201579"/>
                    <a:pt x="306743" y="206318"/>
                  </a:cubicBezTo>
                  <a:cubicBezTo>
                    <a:pt x="355856" y="208731"/>
                    <a:pt x="427543" y="223981"/>
                    <a:pt x="453048" y="171336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C151339-3B1F-4F63-9106-6DCEF04D38D7}"/>
                </a:ext>
              </a:extLst>
            </p:cNvPr>
            <p:cNvSpPr/>
            <p:nvPr/>
          </p:nvSpPr>
          <p:spPr>
            <a:xfrm>
              <a:off x="7734875" y="1584543"/>
              <a:ext cx="524184" cy="630961"/>
            </a:xfrm>
            <a:custGeom>
              <a:avLst/>
              <a:gdLst>
                <a:gd name="connsiteX0" fmla="*/ 437539 w 524184"/>
                <a:gd name="connsiteY0" fmla="*/ 415105 h 630961"/>
                <a:gd name="connsiteX1" fmla="*/ 172503 w 524184"/>
                <a:gd name="connsiteY1" fmla="*/ 621895 h 630961"/>
                <a:gd name="connsiteX2" fmla="*/ 7157 w 524184"/>
                <a:gd name="connsiteY2" fmla="*/ 309384 h 630961"/>
                <a:gd name="connsiteX3" fmla="*/ 243587 w 524184"/>
                <a:gd name="connsiteY3" fmla="*/ 4024 h 630961"/>
                <a:gd name="connsiteX4" fmla="*/ 433920 w 524184"/>
                <a:gd name="connsiteY4" fmla="*/ 33664 h 630961"/>
                <a:gd name="connsiteX5" fmla="*/ 520772 w 524184"/>
                <a:gd name="connsiteY5" fmla="*/ 117844 h 630961"/>
                <a:gd name="connsiteX6" fmla="*/ 458476 w 524184"/>
                <a:gd name="connsiteY6" fmla="*/ 209435 h 630961"/>
                <a:gd name="connsiteX7" fmla="*/ 454858 w 524184"/>
                <a:gd name="connsiteY7" fmla="*/ 204955 h 630961"/>
                <a:gd name="connsiteX8" fmla="*/ 365938 w 524184"/>
                <a:gd name="connsiteY8" fmla="*/ 111555 h 630961"/>
                <a:gd name="connsiteX9" fmla="*/ 274605 w 524184"/>
                <a:gd name="connsiteY9" fmla="*/ 90445 h 630961"/>
                <a:gd name="connsiteX10" fmla="*/ 156477 w 524184"/>
                <a:gd name="connsiteY10" fmla="*/ 210383 h 630961"/>
                <a:gd name="connsiteX11" fmla="*/ 161215 w 524184"/>
                <a:gd name="connsiteY11" fmla="*/ 214962 h 630961"/>
                <a:gd name="connsiteX12" fmla="*/ 161474 w 524184"/>
                <a:gd name="connsiteY12" fmla="*/ 214950 h 630961"/>
                <a:gd name="connsiteX13" fmla="*/ 165523 w 524184"/>
                <a:gd name="connsiteY13" fmla="*/ 216759 h 630961"/>
                <a:gd name="connsiteX14" fmla="*/ 169660 w 524184"/>
                <a:gd name="connsiteY14" fmla="*/ 231493 h 630961"/>
                <a:gd name="connsiteX15" fmla="*/ 437539 w 524184"/>
                <a:gd name="connsiteY15" fmla="*/ 415105 h 630961"/>
                <a:gd name="connsiteX16" fmla="*/ 245569 w 524184"/>
                <a:gd name="connsiteY16" fmla="*/ 461116 h 630961"/>
                <a:gd name="connsiteX17" fmla="*/ 300627 w 524184"/>
                <a:gd name="connsiteY17" fmla="*/ 374953 h 630961"/>
                <a:gd name="connsiteX18" fmla="*/ 226441 w 524184"/>
                <a:gd name="connsiteY18" fmla="*/ 340208 h 630961"/>
                <a:gd name="connsiteX19" fmla="*/ 219375 w 524184"/>
                <a:gd name="connsiteY19" fmla="*/ 343332 h 630961"/>
                <a:gd name="connsiteX20" fmla="*/ 171383 w 524184"/>
                <a:gd name="connsiteY20" fmla="*/ 405541 h 630961"/>
                <a:gd name="connsiteX21" fmla="*/ 241949 w 524184"/>
                <a:gd name="connsiteY21" fmla="*/ 461630 h 630961"/>
                <a:gd name="connsiteX22" fmla="*/ 245569 w 524184"/>
                <a:gd name="connsiteY22" fmla="*/ 461116 h 63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24184" h="630961">
                  <a:moveTo>
                    <a:pt x="437539" y="415105"/>
                  </a:moveTo>
                  <a:cubicBezTo>
                    <a:pt x="446931" y="560634"/>
                    <a:pt x="310966" y="662736"/>
                    <a:pt x="172503" y="621895"/>
                  </a:cubicBezTo>
                  <a:cubicBezTo>
                    <a:pt x="36538" y="581399"/>
                    <a:pt x="-21535" y="440437"/>
                    <a:pt x="7157" y="309384"/>
                  </a:cubicBezTo>
                  <a:cubicBezTo>
                    <a:pt x="34298" y="185051"/>
                    <a:pt x="105813" y="29097"/>
                    <a:pt x="243587" y="4024"/>
                  </a:cubicBezTo>
                  <a:cubicBezTo>
                    <a:pt x="308554" y="-6546"/>
                    <a:pt x="375244" y="3835"/>
                    <a:pt x="433920" y="33664"/>
                  </a:cubicBezTo>
                  <a:cubicBezTo>
                    <a:pt x="469850" y="51413"/>
                    <a:pt x="507934" y="77865"/>
                    <a:pt x="520772" y="117844"/>
                  </a:cubicBezTo>
                  <a:cubicBezTo>
                    <a:pt x="534213" y="159289"/>
                    <a:pt x="506814" y="212623"/>
                    <a:pt x="458476" y="209435"/>
                  </a:cubicBezTo>
                  <a:cubicBezTo>
                    <a:pt x="457873" y="207524"/>
                    <a:pt x="456581" y="205914"/>
                    <a:pt x="454858" y="204955"/>
                  </a:cubicBezTo>
                  <a:cubicBezTo>
                    <a:pt x="415567" y="184793"/>
                    <a:pt x="403763" y="135508"/>
                    <a:pt x="365938" y="111555"/>
                  </a:cubicBezTo>
                  <a:cubicBezTo>
                    <a:pt x="338711" y="94514"/>
                    <a:pt x="306571" y="87083"/>
                    <a:pt x="274605" y="90445"/>
                  </a:cubicBezTo>
                  <a:cubicBezTo>
                    <a:pt x="212051" y="97947"/>
                    <a:pt x="163025" y="147730"/>
                    <a:pt x="156477" y="210383"/>
                  </a:cubicBezTo>
                  <a:cubicBezTo>
                    <a:pt x="156477" y="212952"/>
                    <a:pt x="158631" y="215002"/>
                    <a:pt x="161215" y="214962"/>
                  </a:cubicBezTo>
                  <a:cubicBezTo>
                    <a:pt x="161301" y="214961"/>
                    <a:pt x="161388" y="214957"/>
                    <a:pt x="161474" y="214950"/>
                  </a:cubicBezTo>
                  <a:lnTo>
                    <a:pt x="165523" y="216759"/>
                  </a:lnTo>
                  <a:cubicBezTo>
                    <a:pt x="158113" y="220378"/>
                    <a:pt x="160699" y="233475"/>
                    <a:pt x="169660" y="231493"/>
                  </a:cubicBezTo>
                  <a:cubicBezTo>
                    <a:pt x="292010" y="203318"/>
                    <a:pt x="429009" y="283018"/>
                    <a:pt x="437539" y="415105"/>
                  </a:cubicBezTo>
                  <a:close/>
                  <a:moveTo>
                    <a:pt x="245569" y="461116"/>
                  </a:moveTo>
                  <a:cubicBezTo>
                    <a:pt x="283308" y="452500"/>
                    <a:pt x="314499" y="413640"/>
                    <a:pt x="300627" y="374953"/>
                  </a:cubicBezTo>
                  <a:cubicBezTo>
                    <a:pt x="289770" y="344884"/>
                    <a:pt x="256511" y="329328"/>
                    <a:pt x="226441" y="340208"/>
                  </a:cubicBezTo>
                  <a:cubicBezTo>
                    <a:pt x="224028" y="341090"/>
                    <a:pt x="221701" y="342133"/>
                    <a:pt x="219375" y="343332"/>
                  </a:cubicBezTo>
                  <a:cubicBezTo>
                    <a:pt x="190338" y="349538"/>
                    <a:pt x="170004" y="375857"/>
                    <a:pt x="171383" y="405541"/>
                  </a:cubicBezTo>
                  <a:cubicBezTo>
                    <a:pt x="175432" y="440526"/>
                    <a:pt x="206968" y="465638"/>
                    <a:pt x="241949" y="461630"/>
                  </a:cubicBezTo>
                  <a:cubicBezTo>
                    <a:pt x="243156" y="461493"/>
                    <a:pt x="244362" y="461321"/>
                    <a:pt x="245569" y="461116"/>
                  </a:cubicBezTo>
                  <a:close/>
                </a:path>
              </a:pathLst>
            </a:custGeom>
            <a:solidFill>
              <a:srgbClr val="8CC5DF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D03FE17-1D6D-42C7-B157-FDC57F7B3C66}"/>
                </a:ext>
              </a:extLst>
            </p:cNvPr>
            <p:cNvSpPr/>
            <p:nvPr/>
          </p:nvSpPr>
          <p:spPr>
            <a:xfrm>
              <a:off x="7718039" y="1569287"/>
              <a:ext cx="555549" cy="660294"/>
            </a:xfrm>
            <a:custGeom>
              <a:avLst/>
              <a:gdLst>
                <a:gd name="connsiteX0" fmla="*/ 463250 w 555549"/>
                <a:gd name="connsiteY0" fmla="*/ 500498 h 660294"/>
                <a:gd name="connsiteX1" fmla="*/ 128078 w 555549"/>
                <a:gd name="connsiteY1" fmla="*/ 625951 h 660294"/>
                <a:gd name="connsiteX2" fmla="*/ 3142 w 555549"/>
                <a:gd name="connsiteY2" fmla="*/ 441304 h 660294"/>
                <a:gd name="connsiteX3" fmla="*/ 53460 w 555549"/>
                <a:gd name="connsiteY3" fmla="*/ 195310 h 660294"/>
                <a:gd name="connsiteX4" fmla="*/ 204849 w 555549"/>
                <a:gd name="connsiteY4" fmla="*/ 20228 h 660294"/>
                <a:gd name="connsiteX5" fmla="*/ 409656 w 555549"/>
                <a:gd name="connsiteY5" fmla="*/ 16609 h 660294"/>
                <a:gd name="connsiteX6" fmla="*/ 554323 w 555549"/>
                <a:gd name="connsiteY6" fmla="*/ 140425 h 660294"/>
                <a:gd name="connsiteX7" fmla="*/ 472986 w 555549"/>
                <a:gd name="connsiteY7" fmla="*/ 233136 h 660294"/>
                <a:gd name="connsiteX8" fmla="*/ 471953 w 555549"/>
                <a:gd name="connsiteY8" fmla="*/ 233136 h 660294"/>
                <a:gd name="connsiteX9" fmla="*/ 466524 w 555549"/>
                <a:gd name="connsiteY9" fmla="*/ 233136 h 660294"/>
                <a:gd name="connsiteX10" fmla="*/ 421719 w 555549"/>
                <a:gd name="connsiteY10" fmla="*/ 189537 h 660294"/>
                <a:gd name="connsiteX11" fmla="*/ 333230 w 555549"/>
                <a:gd name="connsiteY11" fmla="*/ 122158 h 660294"/>
                <a:gd name="connsiteX12" fmla="*/ 181325 w 555549"/>
                <a:gd name="connsiteY12" fmla="*/ 227707 h 660294"/>
                <a:gd name="connsiteX13" fmla="*/ 178310 w 555549"/>
                <a:gd name="connsiteY13" fmla="*/ 230292 h 660294"/>
                <a:gd name="connsiteX14" fmla="*/ 173313 w 555549"/>
                <a:gd name="connsiteY14" fmla="*/ 225998 h 660294"/>
                <a:gd name="connsiteX15" fmla="*/ 173313 w 555549"/>
                <a:gd name="connsiteY15" fmla="*/ 225726 h 660294"/>
                <a:gd name="connsiteX16" fmla="*/ 291614 w 555549"/>
                <a:gd name="connsiteY16" fmla="*/ 105271 h 660294"/>
                <a:gd name="connsiteX17" fmla="*/ 382946 w 555549"/>
                <a:gd name="connsiteY17" fmla="*/ 126380 h 660294"/>
                <a:gd name="connsiteX18" fmla="*/ 471866 w 555549"/>
                <a:gd name="connsiteY18" fmla="*/ 219781 h 660294"/>
                <a:gd name="connsiteX19" fmla="*/ 475484 w 555549"/>
                <a:gd name="connsiteY19" fmla="*/ 224261 h 660294"/>
                <a:gd name="connsiteX20" fmla="*/ 537780 w 555549"/>
                <a:gd name="connsiteY20" fmla="*/ 132670 h 660294"/>
                <a:gd name="connsiteX21" fmla="*/ 450928 w 555549"/>
                <a:gd name="connsiteY21" fmla="*/ 48489 h 660294"/>
                <a:gd name="connsiteX22" fmla="*/ 260596 w 555549"/>
                <a:gd name="connsiteY22" fmla="*/ 18849 h 660294"/>
                <a:gd name="connsiteX23" fmla="*/ 24165 w 555549"/>
                <a:gd name="connsiteY23" fmla="*/ 324210 h 660294"/>
                <a:gd name="connsiteX24" fmla="*/ 189511 w 555549"/>
                <a:gd name="connsiteY24" fmla="*/ 636721 h 660294"/>
                <a:gd name="connsiteX25" fmla="*/ 454548 w 555549"/>
                <a:gd name="connsiteY25" fmla="*/ 429931 h 660294"/>
                <a:gd name="connsiteX26" fmla="*/ 186667 w 555549"/>
                <a:gd name="connsiteY26" fmla="*/ 245888 h 660294"/>
                <a:gd name="connsiteX27" fmla="*/ 182532 w 555549"/>
                <a:gd name="connsiteY27" fmla="*/ 231154 h 660294"/>
                <a:gd name="connsiteX28" fmla="*/ 184513 w 555549"/>
                <a:gd name="connsiteY28" fmla="*/ 230379 h 660294"/>
                <a:gd name="connsiteX29" fmla="*/ 463250 w 555549"/>
                <a:gd name="connsiteY29" fmla="*/ 500498 h 66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5549" h="660294">
                  <a:moveTo>
                    <a:pt x="463250" y="500498"/>
                  </a:moveTo>
                  <a:cubicBezTo>
                    <a:pt x="425768" y="648784"/>
                    <a:pt x="254477" y="701688"/>
                    <a:pt x="128078" y="625951"/>
                  </a:cubicBezTo>
                  <a:cubicBezTo>
                    <a:pt x="61302" y="585808"/>
                    <a:pt x="15549" y="518249"/>
                    <a:pt x="3142" y="441304"/>
                  </a:cubicBezTo>
                  <a:cubicBezTo>
                    <a:pt x="-9696" y="356607"/>
                    <a:pt x="18737" y="271392"/>
                    <a:pt x="53460" y="195310"/>
                  </a:cubicBezTo>
                  <a:cubicBezTo>
                    <a:pt x="86289" y="123623"/>
                    <a:pt x="129542" y="52711"/>
                    <a:pt x="204849" y="20228"/>
                  </a:cubicBezTo>
                  <a:cubicBezTo>
                    <a:pt x="269212" y="-7516"/>
                    <a:pt x="343743" y="-4759"/>
                    <a:pt x="409656" y="16609"/>
                  </a:cubicBezTo>
                  <a:cubicBezTo>
                    <a:pt x="467299" y="35307"/>
                    <a:pt x="542605" y="73993"/>
                    <a:pt x="554323" y="140425"/>
                  </a:cubicBezTo>
                  <a:cubicBezTo>
                    <a:pt x="562940" y="188159"/>
                    <a:pt x="525114" y="243820"/>
                    <a:pt x="472986" y="233136"/>
                  </a:cubicBezTo>
                  <a:lnTo>
                    <a:pt x="471953" y="233136"/>
                  </a:lnTo>
                  <a:cubicBezTo>
                    <a:pt x="470229" y="234088"/>
                    <a:pt x="468247" y="234088"/>
                    <a:pt x="466524" y="233136"/>
                  </a:cubicBezTo>
                  <a:cubicBezTo>
                    <a:pt x="445586" y="223227"/>
                    <a:pt x="434557" y="208493"/>
                    <a:pt x="421719" y="189537"/>
                  </a:cubicBezTo>
                  <a:cubicBezTo>
                    <a:pt x="399058" y="156365"/>
                    <a:pt x="373986" y="130947"/>
                    <a:pt x="333230" y="122158"/>
                  </a:cubicBezTo>
                  <a:cubicBezTo>
                    <a:pt x="258614" y="106046"/>
                    <a:pt x="200023" y="159639"/>
                    <a:pt x="181325" y="227707"/>
                  </a:cubicBezTo>
                  <a:cubicBezTo>
                    <a:pt x="180981" y="229120"/>
                    <a:pt x="179775" y="230154"/>
                    <a:pt x="178310" y="230292"/>
                  </a:cubicBezTo>
                  <a:cubicBezTo>
                    <a:pt x="175726" y="230483"/>
                    <a:pt x="173485" y="228560"/>
                    <a:pt x="173313" y="225998"/>
                  </a:cubicBezTo>
                  <a:cubicBezTo>
                    <a:pt x="173313" y="225908"/>
                    <a:pt x="173313" y="225816"/>
                    <a:pt x="173313" y="225726"/>
                  </a:cubicBezTo>
                  <a:cubicBezTo>
                    <a:pt x="179689" y="162815"/>
                    <a:pt x="228801" y="112744"/>
                    <a:pt x="291614" y="105271"/>
                  </a:cubicBezTo>
                  <a:cubicBezTo>
                    <a:pt x="323580" y="101908"/>
                    <a:pt x="355718" y="109340"/>
                    <a:pt x="382946" y="126380"/>
                  </a:cubicBezTo>
                  <a:cubicBezTo>
                    <a:pt x="420771" y="150334"/>
                    <a:pt x="432576" y="199619"/>
                    <a:pt x="471866" y="219781"/>
                  </a:cubicBezTo>
                  <a:cubicBezTo>
                    <a:pt x="473589" y="220740"/>
                    <a:pt x="474882" y="222350"/>
                    <a:pt x="475484" y="224261"/>
                  </a:cubicBezTo>
                  <a:cubicBezTo>
                    <a:pt x="523821" y="227707"/>
                    <a:pt x="551222" y="174114"/>
                    <a:pt x="537780" y="132670"/>
                  </a:cubicBezTo>
                  <a:cubicBezTo>
                    <a:pt x="524942" y="92691"/>
                    <a:pt x="486858" y="66239"/>
                    <a:pt x="450928" y="48489"/>
                  </a:cubicBezTo>
                  <a:cubicBezTo>
                    <a:pt x="392252" y="18661"/>
                    <a:pt x="325561" y="8280"/>
                    <a:pt x="260596" y="18849"/>
                  </a:cubicBezTo>
                  <a:cubicBezTo>
                    <a:pt x="122735" y="43923"/>
                    <a:pt x="51306" y="199791"/>
                    <a:pt x="24165" y="324210"/>
                  </a:cubicBezTo>
                  <a:cubicBezTo>
                    <a:pt x="-4527" y="455263"/>
                    <a:pt x="53547" y="596225"/>
                    <a:pt x="189511" y="636721"/>
                  </a:cubicBezTo>
                  <a:cubicBezTo>
                    <a:pt x="327974" y="677993"/>
                    <a:pt x="463939" y="575890"/>
                    <a:pt x="454548" y="429931"/>
                  </a:cubicBezTo>
                  <a:cubicBezTo>
                    <a:pt x="445931" y="297844"/>
                    <a:pt x="309278" y="218143"/>
                    <a:pt x="186667" y="245888"/>
                  </a:cubicBezTo>
                  <a:cubicBezTo>
                    <a:pt x="178051" y="247870"/>
                    <a:pt x="175122" y="234773"/>
                    <a:pt x="182532" y="231154"/>
                  </a:cubicBezTo>
                  <a:lnTo>
                    <a:pt x="184513" y="230379"/>
                  </a:lnTo>
                  <a:cubicBezTo>
                    <a:pt x="346154" y="194363"/>
                    <a:pt x="505469" y="333170"/>
                    <a:pt x="463250" y="50049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0457458-C33D-4134-9567-555C68304349}"/>
                </a:ext>
              </a:extLst>
            </p:cNvPr>
            <p:cNvSpPr/>
            <p:nvPr/>
          </p:nvSpPr>
          <p:spPr>
            <a:xfrm>
              <a:off x="7906192" y="1921386"/>
              <a:ext cx="132614" cy="125127"/>
            </a:xfrm>
            <a:custGeom>
              <a:avLst/>
              <a:gdLst>
                <a:gd name="connsiteX0" fmla="*/ 129309 w 132614"/>
                <a:gd name="connsiteY0" fmla="*/ 38024 h 125127"/>
                <a:gd name="connsiteX1" fmla="*/ 74251 w 132614"/>
                <a:gd name="connsiteY1" fmla="*/ 124187 h 125127"/>
                <a:gd name="connsiteX2" fmla="*/ 583 w 132614"/>
                <a:gd name="connsiteY2" fmla="*/ 72207 h 125127"/>
                <a:gd name="connsiteX3" fmla="*/ 66 w 132614"/>
                <a:gd name="connsiteY3" fmla="*/ 68698 h 125127"/>
                <a:gd name="connsiteX4" fmla="*/ 48489 w 132614"/>
                <a:gd name="connsiteY4" fmla="*/ 6403 h 125127"/>
                <a:gd name="connsiteX5" fmla="*/ 126466 w 132614"/>
                <a:gd name="connsiteY5" fmla="*/ 31471 h 125127"/>
                <a:gd name="connsiteX6" fmla="*/ 129309 w 132614"/>
                <a:gd name="connsiteY6" fmla="*/ 38024 h 125127"/>
                <a:gd name="connsiteX7" fmla="*/ 63999 w 132614"/>
                <a:gd name="connsiteY7" fmla="*/ 111779 h 125127"/>
                <a:gd name="connsiteX8" fmla="*/ 116213 w 132614"/>
                <a:gd name="connsiteY8" fmla="*/ 43970 h 125127"/>
                <a:gd name="connsiteX9" fmla="*/ 46680 w 132614"/>
                <a:gd name="connsiteY9" fmla="*/ 21998 h 125127"/>
                <a:gd name="connsiteX10" fmla="*/ 40304 w 132614"/>
                <a:gd name="connsiteY10" fmla="*/ 20964 h 125127"/>
                <a:gd name="connsiteX11" fmla="*/ 12990 w 132614"/>
                <a:gd name="connsiteY11" fmla="*/ 67147 h 125127"/>
                <a:gd name="connsiteX12" fmla="*/ 63999 w 132614"/>
                <a:gd name="connsiteY12" fmla="*/ 111779 h 12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614" h="125127">
                  <a:moveTo>
                    <a:pt x="129309" y="38024"/>
                  </a:moveTo>
                  <a:cubicBezTo>
                    <a:pt x="143009" y="76798"/>
                    <a:pt x="112077" y="115571"/>
                    <a:pt x="74251" y="124187"/>
                  </a:cubicBezTo>
                  <a:cubicBezTo>
                    <a:pt x="39528" y="130179"/>
                    <a:pt x="6528" y="106906"/>
                    <a:pt x="583" y="72207"/>
                  </a:cubicBezTo>
                  <a:cubicBezTo>
                    <a:pt x="411" y="71042"/>
                    <a:pt x="238" y="69872"/>
                    <a:pt x="66" y="68698"/>
                  </a:cubicBezTo>
                  <a:cubicBezTo>
                    <a:pt x="-1313" y="38850"/>
                    <a:pt x="19193" y="12432"/>
                    <a:pt x="48489" y="6403"/>
                  </a:cubicBezTo>
                  <a:cubicBezTo>
                    <a:pt x="76923" y="-8201"/>
                    <a:pt x="111818" y="3023"/>
                    <a:pt x="126466" y="31471"/>
                  </a:cubicBezTo>
                  <a:cubicBezTo>
                    <a:pt x="127500" y="33594"/>
                    <a:pt x="128448" y="35783"/>
                    <a:pt x="129309" y="38024"/>
                  </a:cubicBezTo>
                  <a:close/>
                  <a:moveTo>
                    <a:pt x="63999" y="111779"/>
                  </a:moveTo>
                  <a:cubicBezTo>
                    <a:pt x="95792" y="110229"/>
                    <a:pt x="127414" y="76280"/>
                    <a:pt x="116213" y="43970"/>
                  </a:cubicBezTo>
                  <a:cubicBezTo>
                    <a:pt x="105701" y="13210"/>
                    <a:pt x="72529" y="8212"/>
                    <a:pt x="46680" y="21998"/>
                  </a:cubicBezTo>
                  <a:cubicBezTo>
                    <a:pt x="44612" y="23258"/>
                    <a:pt x="41854" y="22821"/>
                    <a:pt x="40304" y="20964"/>
                  </a:cubicBezTo>
                  <a:cubicBezTo>
                    <a:pt x="22985" y="29703"/>
                    <a:pt x="12301" y="47739"/>
                    <a:pt x="12990" y="67147"/>
                  </a:cubicBezTo>
                  <a:cubicBezTo>
                    <a:pt x="15919" y="92982"/>
                    <a:pt x="37977" y="112342"/>
                    <a:pt x="63999" y="11177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1288A8F-1B92-42A8-BCE8-D28C31D0FCB2}"/>
                </a:ext>
              </a:extLst>
            </p:cNvPr>
            <p:cNvSpPr/>
            <p:nvPr/>
          </p:nvSpPr>
          <p:spPr>
            <a:xfrm>
              <a:off x="7752428" y="2724355"/>
              <a:ext cx="514432" cy="582477"/>
            </a:xfrm>
            <a:custGeom>
              <a:avLst/>
              <a:gdLst>
                <a:gd name="connsiteX0" fmla="*/ 131514 w 514432"/>
                <a:gd name="connsiteY0" fmla="*/ 782 h 582477"/>
                <a:gd name="connsiteX1" fmla="*/ 252141 w 514432"/>
                <a:gd name="connsiteY1" fmla="*/ 92890 h 582477"/>
                <a:gd name="connsiteX2" fmla="*/ 319004 w 514432"/>
                <a:gd name="connsiteY2" fmla="*/ 220669 h 582477"/>
                <a:gd name="connsiteX3" fmla="*/ 404476 w 514432"/>
                <a:gd name="connsiteY3" fmla="*/ 344829 h 582477"/>
                <a:gd name="connsiteX4" fmla="*/ 452986 w 514432"/>
                <a:gd name="connsiteY4" fmla="*/ 402472 h 582477"/>
                <a:gd name="connsiteX5" fmla="*/ 506062 w 514432"/>
                <a:gd name="connsiteY5" fmla="*/ 458736 h 582477"/>
                <a:gd name="connsiteX6" fmla="*/ 508475 w 514432"/>
                <a:gd name="connsiteY6" fmla="*/ 519050 h 582477"/>
                <a:gd name="connsiteX7" fmla="*/ 477887 w 514432"/>
                <a:gd name="connsiteY7" fmla="*/ 548518 h 582477"/>
                <a:gd name="connsiteX8" fmla="*/ 402667 w 514432"/>
                <a:gd name="connsiteY8" fmla="*/ 582466 h 582477"/>
                <a:gd name="connsiteX9" fmla="*/ 318400 w 514432"/>
                <a:gd name="connsiteY9" fmla="*/ 441245 h 582477"/>
                <a:gd name="connsiteX10" fmla="*/ 171924 w 514432"/>
                <a:gd name="connsiteY10" fmla="*/ 201283 h 582477"/>
                <a:gd name="connsiteX11" fmla="*/ 160723 w 514432"/>
                <a:gd name="connsiteY11" fmla="*/ 200455 h 582477"/>
                <a:gd name="connsiteX12" fmla="*/ 158052 w 514432"/>
                <a:gd name="connsiteY12" fmla="*/ 205505 h 582477"/>
                <a:gd name="connsiteX13" fmla="*/ 151676 w 514432"/>
                <a:gd name="connsiteY13" fmla="*/ 208624 h 582477"/>
                <a:gd name="connsiteX14" fmla="*/ 151589 w 514432"/>
                <a:gd name="connsiteY14" fmla="*/ 209037 h 582477"/>
                <a:gd name="connsiteX15" fmla="*/ 138406 w 514432"/>
                <a:gd name="connsiteY15" fmla="*/ 271763 h 582477"/>
                <a:gd name="connsiteX16" fmla="*/ 132634 w 514432"/>
                <a:gd name="connsiteY16" fmla="*/ 299680 h 582477"/>
                <a:gd name="connsiteX17" fmla="*/ 111955 w 514432"/>
                <a:gd name="connsiteY17" fmla="*/ 331129 h 582477"/>
                <a:gd name="connsiteX18" fmla="*/ 61722 w 514432"/>
                <a:gd name="connsiteY18" fmla="*/ 330526 h 582477"/>
                <a:gd name="connsiteX19" fmla="*/ 30703 w 514432"/>
                <a:gd name="connsiteY19" fmla="*/ 313294 h 582477"/>
                <a:gd name="connsiteX20" fmla="*/ 5888 w 514432"/>
                <a:gd name="connsiteY20" fmla="*/ 233077 h 582477"/>
                <a:gd name="connsiteX21" fmla="*/ 57586 w 514432"/>
                <a:gd name="connsiteY21" fmla="*/ 118739 h 582477"/>
                <a:gd name="connsiteX22" fmla="*/ 131514 w 514432"/>
                <a:gd name="connsiteY22" fmla="*/ 782 h 58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4432" h="582477">
                  <a:moveTo>
                    <a:pt x="131514" y="782"/>
                  </a:moveTo>
                  <a:cubicBezTo>
                    <a:pt x="186743" y="-7145"/>
                    <a:pt x="228274" y="46707"/>
                    <a:pt x="252141" y="92890"/>
                  </a:cubicBezTo>
                  <a:cubicBezTo>
                    <a:pt x="274026" y="135971"/>
                    <a:pt x="294103" y="179053"/>
                    <a:pt x="319004" y="220669"/>
                  </a:cubicBezTo>
                  <a:cubicBezTo>
                    <a:pt x="344766" y="263862"/>
                    <a:pt x="373372" y="305332"/>
                    <a:pt x="404476" y="344829"/>
                  </a:cubicBezTo>
                  <a:cubicBezTo>
                    <a:pt x="419986" y="364561"/>
                    <a:pt x="436185" y="383861"/>
                    <a:pt x="452986" y="402472"/>
                  </a:cubicBezTo>
                  <a:cubicBezTo>
                    <a:pt x="469788" y="421083"/>
                    <a:pt x="492793" y="438057"/>
                    <a:pt x="506062" y="458736"/>
                  </a:cubicBezTo>
                  <a:cubicBezTo>
                    <a:pt x="515799" y="473987"/>
                    <a:pt x="517608" y="503972"/>
                    <a:pt x="508475" y="519050"/>
                  </a:cubicBezTo>
                  <a:cubicBezTo>
                    <a:pt x="499686" y="530208"/>
                    <a:pt x="489346" y="540125"/>
                    <a:pt x="477887" y="548518"/>
                  </a:cubicBezTo>
                  <a:cubicBezTo>
                    <a:pt x="456346" y="567129"/>
                    <a:pt x="431876" y="582983"/>
                    <a:pt x="402667" y="582466"/>
                  </a:cubicBezTo>
                  <a:cubicBezTo>
                    <a:pt x="333737" y="581949"/>
                    <a:pt x="334685" y="490530"/>
                    <a:pt x="318400" y="441245"/>
                  </a:cubicBezTo>
                  <a:cubicBezTo>
                    <a:pt x="288588" y="351550"/>
                    <a:pt x="229308" y="275124"/>
                    <a:pt x="171924" y="201283"/>
                  </a:cubicBezTo>
                  <a:cubicBezTo>
                    <a:pt x="169081" y="197965"/>
                    <a:pt x="164083" y="197595"/>
                    <a:pt x="160723" y="200455"/>
                  </a:cubicBezTo>
                  <a:cubicBezTo>
                    <a:pt x="159258" y="201748"/>
                    <a:pt x="158310" y="203549"/>
                    <a:pt x="158052" y="205505"/>
                  </a:cubicBezTo>
                  <a:cubicBezTo>
                    <a:pt x="155466" y="204617"/>
                    <a:pt x="152623" y="206013"/>
                    <a:pt x="151676" y="208624"/>
                  </a:cubicBezTo>
                  <a:cubicBezTo>
                    <a:pt x="151676" y="208761"/>
                    <a:pt x="151589" y="208899"/>
                    <a:pt x="151589" y="209037"/>
                  </a:cubicBezTo>
                  <a:cubicBezTo>
                    <a:pt x="146850" y="229888"/>
                    <a:pt x="142973" y="250826"/>
                    <a:pt x="138406" y="271763"/>
                  </a:cubicBezTo>
                  <a:cubicBezTo>
                    <a:pt x="136425" y="281069"/>
                    <a:pt x="134529" y="290375"/>
                    <a:pt x="132634" y="299680"/>
                  </a:cubicBezTo>
                  <a:cubicBezTo>
                    <a:pt x="128842" y="318636"/>
                    <a:pt x="130910" y="319153"/>
                    <a:pt x="111955" y="331129"/>
                  </a:cubicBezTo>
                  <a:cubicBezTo>
                    <a:pt x="92998" y="343106"/>
                    <a:pt x="82228" y="339746"/>
                    <a:pt x="61722" y="330526"/>
                  </a:cubicBezTo>
                  <a:cubicBezTo>
                    <a:pt x="50866" y="325753"/>
                    <a:pt x="40526" y="319989"/>
                    <a:pt x="30703" y="313294"/>
                  </a:cubicBezTo>
                  <a:cubicBezTo>
                    <a:pt x="3390" y="294597"/>
                    <a:pt x="-7898" y="263664"/>
                    <a:pt x="5888" y="233077"/>
                  </a:cubicBezTo>
                  <a:cubicBezTo>
                    <a:pt x="23121" y="194993"/>
                    <a:pt x="40353" y="156883"/>
                    <a:pt x="57586" y="118739"/>
                  </a:cubicBezTo>
                  <a:cubicBezTo>
                    <a:pt x="76283" y="77122"/>
                    <a:pt x="90328" y="24649"/>
                    <a:pt x="131514" y="782"/>
                  </a:cubicBezTo>
                  <a:close/>
                </a:path>
              </a:pathLst>
            </a:custGeom>
            <a:solidFill>
              <a:schemeClr val="accent5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01844C0-9E21-4162-972D-A45C4FF3AC53}"/>
                </a:ext>
              </a:extLst>
            </p:cNvPr>
            <p:cNvSpPr/>
            <p:nvPr/>
          </p:nvSpPr>
          <p:spPr>
            <a:xfrm>
              <a:off x="7730824" y="2711796"/>
              <a:ext cx="558405" cy="610491"/>
            </a:xfrm>
            <a:custGeom>
              <a:avLst/>
              <a:gdLst>
                <a:gd name="connsiteX0" fmla="*/ 151222 w 558405"/>
                <a:gd name="connsiteY0" fmla="*/ 2829 h 610491"/>
                <a:gd name="connsiteX1" fmla="*/ 337936 w 558405"/>
                <a:gd name="connsiteY1" fmla="*/ 198591 h 610491"/>
                <a:gd name="connsiteX2" fmla="*/ 466664 w 558405"/>
                <a:gd name="connsiteY2" fmla="*/ 382979 h 610491"/>
                <a:gd name="connsiteX3" fmla="*/ 535594 w 558405"/>
                <a:gd name="connsiteY3" fmla="*/ 457595 h 610491"/>
                <a:gd name="connsiteX4" fmla="*/ 558340 w 558405"/>
                <a:gd name="connsiteY4" fmla="*/ 506363 h 610491"/>
                <a:gd name="connsiteX5" fmla="*/ 466922 w 558405"/>
                <a:gd name="connsiteY5" fmla="*/ 601142 h 610491"/>
                <a:gd name="connsiteX6" fmla="*/ 361115 w 558405"/>
                <a:gd name="connsiteY6" fmla="*/ 577878 h 610491"/>
                <a:gd name="connsiteX7" fmla="*/ 338368 w 558405"/>
                <a:gd name="connsiteY7" fmla="*/ 510758 h 610491"/>
                <a:gd name="connsiteX8" fmla="*/ 303903 w 558405"/>
                <a:gd name="connsiteY8" fmla="*/ 407966 h 610491"/>
                <a:gd name="connsiteX9" fmla="*/ 181551 w 558405"/>
                <a:gd name="connsiteY9" fmla="*/ 224439 h 610491"/>
                <a:gd name="connsiteX10" fmla="*/ 162768 w 558405"/>
                <a:gd name="connsiteY10" fmla="*/ 334641 h 610491"/>
                <a:gd name="connsiteX11" fmla="*/ 139074 w 558405"/>
                <a:gd name="connsiteY11" fmla="*/ 368159 h 610491"/>
                <a:gd name="connsiteX12" fmla="*/ 13277 w 558405"/>
                <a:gd name="connsiteY12" fmla="*/ 311377 h 610491"/>
                <a:gd name="connsiteX13" fmla="*/ 4660 w 558405"/>
                <a:gd name="connsiteY13" fmla="*/ 260197 h 610491"/>
                <a:gd name="connsiteX14" fmla="*/ 53255 w 558405"/>
                <a:gd name="connsiteY14" fmla="*/ 152580 h 610491"/>
                <a:gd name="connsiteX15" fmla="*/ 124857 w 558405"/>
                <a:gd name="connsiteY15" fmla="*/ 18080 h 610491"/>
                <a:gd name="connsiteX16" fmla="*/ 126579 w 558405"/>
                <a:gd name="connsiteY16" fmla="*/ 12307 h 610491"/>
                <a:gd name="connsiteX17" fmla="*/ 142692 w 558405"/>
                <a:gd name="connsiteY17" fmla="*/ 5328 h 610491"/>
                <a:gd name="connsiteX18" fmla="*/ 146742 w 558405"/>
                <a:gd name="connsiteY18" fmla="*/ 3088 h 610491"/>
                <a:gd name="connsiteX19" fmla="*/ 151222 w 558405"/>
                <a:gd name="connsiteY19" fmla="*/ 2829 h 610491"/>
                <a:gd name="connsiteX20" fmla="*/ 273401 w 558405"/>
                <a:gd name="connsiteY20" fmla="*/ 105449 h 610491"/>
                <a:gd name="connsiteX21" fmla="*/ 152773 w 558405"/>
                <a:gd name="connsiteY21" fmla="*/ 13341 h 610491"/>
                <a:gd name="connsiteX22" fmla="*/ 78501 w 558405"/>
                <a:gd name="connsiteY22" fmla="*/ 130953 h 610491"/>
                <a:gd name="connsiteX23" fmla="*/ 26804 w 558405"/>
                <a:gd name="connsiteY23" fmla="*/ 245291 h 610491"/>
                <a:gd name="connsiteX24" fmla="*/ 51618 w 558405"/>
                <a:gd name="connsiteY24" fmla="*/ 325508 h 610491"/>
                <a:gd name="connsiteX25" fmla="*/ 82637 w 558405"/>
                <a:gd name="connsiteY25" fmla="*/ 342741 h 610491"/>
                <a:gd name="connsiteX26" fmla="*/ 132870 w 558405"/>
                <a:gd name="connsiteY26" fmla="*/ 343344 h 610491"/>
                <a:gd name="connsiteX27" fmla="*/ 153548 w 558405"/>
                <a:gd name="connsiteY27" fmla="*/ 311894 h 610491"/>
                <a:gd name="connsiteX28" fmla="*/ 159322 w 558405"/>
                <a:gd name="connsiteY28" fmla="*/ 283978 h 610491"/>
                <a:gd name="connsiteX29" fmla="*/ 172505 w 558405"/>
                <a:gd name="connsiteY29" fmla="*/ 221251 h 610491"/>
                <a:gd name="connsiteX30" fmla="*/ 178536 w 558405"/>
                <a:gd name="connsiteY30" fmla="*/ 217598 h 610491"/>
                <a:gd name="connsiteX31" fmla="*/ 178967 w 558405"/>
                <a:gd name="connsiteY31" fmla="*/ 217719 h 610491"/>
                <a:gd name="connsiteX32" fmla="*/ 187756 w 558405"/>
                <a:gd name="connsiteY32" fmla="*/ 210809 h 610491"/>
                <a:gd name="connsiteX33" fmla="*/ 192839 w 558405"/>
                <a:gd name="connsiteY33" fmla="*/ 213497 h 610491"/>
                <a:gd name="connsiteX34" fmla="*/ 339315 w 558405"/>
                <a:gd name="connsiteY34" fmla="*/ 453459 h 610491"/>
                <a:gd name="connsiteX35" fmla="*/ 423583 w 558405"/>
                <a:gd name="connsiteY35" fmla="*/ 594680 h 610491"/>
                <a:gd name="connsiteX36" fmla="*/ 498802 w 558405"/>
                <a:gd name="connsiteY36" fmla="*/ 560732 h 610491"/>
                <a:gd name="connsiteX37" fmla="*/ 529389 w 558405"/>
                <a:gd name="connsiteY37" fmla="*/ 531264 h 610491"/>
                <a:gd name="connsiteX38" fmla="*/ 526978 w 558405"/>
                <a:gd name="connsiteY38" fmla="*/ 470950 h 610491"/>
                <a:gd name="connsiteX39" fmla="*/ 473901 w 558405"/>
                <a:gd name="connsiteY39" fmla="*/ 414686 h 610491"/>
                <a:gd name="connsiteX40" fmla="*/ 425392 w 558405"/>
                <a:gd name="connsiteY40" fmla="*/ 357044 h 610491"/>
                <a:gd name="connsiteX41" fmla="*/ 339918 w 558405"/>
                <a:gd name="connsiteY41" fmla="*/ 232883 h 610491"/>
                <a:gd name="connsiteX42" fmla="*/ 273401 w 558405"/>
                <a:gd name="connsiteY42" fmla="*/ 105449 h 6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58405" h="610491">
                  <a:moveTo>
                    <a:pt x="151222" y="2829"/>
                  </a:moveTo>
                  <a:cubicBezTo>
                    <a:pt x="249103" y="-23019"/>
                    <a:pt x="302006" y="135089"/>
                    <a:pt x="337936" y="198591"/>
                  </a:cubicBezTo>
                  <a:cubicBezTo>
                    <a:pt x="374901" y="264023"/>
                    <a:pt x="417982" y="325767"/>
                    <a:pt x="466664" y="382979"/>
                  </a:cubicBezTo>
                  <a:cubicBezTo>
                    <a:pt x="488721" y="408827"/>
                    <a:pt x="513450" y="432177"/>
                    <a:pt x="535594" y="457595"/>
                  </a:cubicBezTo>
                  <a:cubicBezTo>
                    <a:pt x="548001" y="471554"/>
                    <a:pt x="559375" y="486891"/>
                    <a:pt x="558340" y="506363"/>
                  </a:cubicBezTo>
                  <a:cubicBezTo>
                    <a:pt x="556358" y="544792"/>
                    <a:pt x="498630" y="586753"/>
                    <a:pt x="466922" y="601142"/>
                  </a:cubicBezTo>
                  <a:cubicBezTo>
                    <a:pt x="429527" y="617944"/>
                    <a:pt x="385757" y="613205"/>
                    <a:pt x="361115" y="577878"/>
                  </a:cubicBezTo>
                  <a:cubicBezTo>
                    <a:pt x="347414" y="558147"/>
                    <a:pt x="343882" y="533591"/>
                    <a:pt x="338368" y="510758"/>
                  </a:cubicBezTo>
                  <a:cubicBezTo>
                    <a:pt x="330699" y="475327"/>
                    <a:pt x="319154" y="440845"/>
                    <a:pt x="303903" y="407966"/>
                  </a:cubicBezTo>
                  <a:cubicBezTo>
                    <a:pt x="272194" y="341276"/>
                    <a:pt x="226356" y="282427"/>
                    <a:pt x="181551" y="224439"/>
                  </a:cubicBezTo>
                  <a:cubicBezTo>
                    <a:pt x="176209" y="260886"/>
                    <a:pt x="171643" y="298884"/>
                    <a:pt x="162768" y="334641"/>
                  </a:cubicBezTo>
                  <a:cubicBezTo>
                    <a:pt x="158977" y="350064"/>
                    <a:pt x="155445" y="362472"/>
                    <a:pt x="139074" y="368159"/>
                  </a:cubicBezTo>
                  <a:cubicBezTo>
                    <a:pt x="101421" y="380997"/>
                    <a:pt x="35679" y="338519"/>
                    <a:pt x="13277" y="311377"/>
                  </a:cubicBezTo>
                  <a:cubicBezTo>
                    <a:pt x="-2319" y="292508"/>
                    <a:pt x="-2751" y="282427"/>
                    <a:pt x="4660" y="260197"/>
                  </a:cubicBezTo>
                  <a:cubicBezTo>
                    <a:pt x="17153" y="223578"/>
                    <a:pt x="37229" y="187907"/>
                    <a:pt x="53255" y="152580"/>
                  </a:cubicBezTo>
                  <a:cubicBezTo>
                    <a:pt x="72298" y="110360"/>
                    <a:pt x="87720" y="50994"/>
                    <a:pt x="124857" y="18080"/>
                  </a:cubicBezTo>
                  <a:cubicBezTo>
                    <a:pt x="123736" y="16004"/>
                    <a:pt x="124512" y="13445"/>
                    <a:pt x="126579" y="12307"/>
                  </a:cubicBezTo>
                  <a:cubicBezTo>
                    <a:pt x="131750" y="9593"/>
                    <a:pt x="137178" y="7267"/>
                    <a:pt x="142692" y="5328"/>
                  </a:cubicBezTo>
                  <a:lnTo>
                    <a:pt x="146742" y="3088"/>
                  </a:lnTo>
                  <a:cubicBezTo>
                    <a:pt x="148120" y="2252"/>
                    <a:pt x="149758" y="2157"/>
                    <a:pt x="151222" y="2829"/>
                  </a:cubicBezTo>
                  <a:close/>
                  <a:moveTo>
                    <a:pt x="273401" y="105449"/>
                  </a:moveTo>
                  <a:cubicBezTo>
                    <a:pt x="249879" y="59266"/>
                    <a:pt x="208348" y="5414"/>
                    <a:pt x="152773" y="13341"/>
                  </a:cubicBezTo>
                  <a:cubicBezTo>
                    <a:pt x="111587" y="37208"/>
                    <a:pt x="97113" y="89681"/>
                    <a:pt x="78501" y="130953"/>
                  </a:cubicBezTo>
                  <a:cubicBezTo>
                    <a:pt x="61269" y="169037"/>
                    <a:pt x="44036" y="207147"/>
                    <a:pt x="26804" y="245291"/>
                  </a:cubicBezTo>
                  <a:cubicBezTo>
                    <a:pt x="13018" y="275878"/>
                    <a:pt x="24305" y="306811"/>
                    <a:pt x="51618" y="325508"/>
                  </a:cubicBezTo>
                  <a:cubicBezTo>
                    <a:pt x="61441" y="332203"/>
                    <a:pt x="71780" y="337967"/>
                    <a:pt x="82637" y="342741"/>
                  </a:cubicBezTo>
                  <a:cubicBezTo>
                    <a:pt x="103144" y="351960"/>
                    <a:pt x="112707" y="356096"/>
                    <a:pt x="132870" y="343344"/>
                  </a:cubicBezTo>
                  <a:cubicBezTo>
                    <a:pt x="153032" y="330592"/>
                    <a:pt x="150103" y="330850"/>
                    <a:pt x="153548" y="311894"/>
                  </a:cubicBezTo>
                  <a:cubicBezTo>
                    <a:pt x="155445" y="302589"/>
                    <a:pt x="157340" y="293283"/>
                    <a:pt x="159322" y="283978"/>
                  </a:cubicBezTo>
                  <a:cubicBezTo>
                    <a:pt x="163544" y="263040"/>
                    <a:pt x="167938" y="242103"/>
                    <a:pt x="172505" y="221251"/>
                  </a:cubicBezTo>
                  <a:cubicBezTo>
                    <a:pt x="173194" y="218572"/>
                    <a:pt x="175865" y="216935"/>
                    <a:pt x="178536" y="217598"/>
                  </a:cubicBezTo>
                  <a:cubicBezTo>
                    <a:pt x="178708" y="217633"/>
                    <a:pt x="178794" y="217676"/>
                    <a:pt x="178967" y="217719"/>
                  </a:cubicBezTo>
                  <a:cubicBezTo>
                    <a:pt x="179483" y="213376"/>
                    <a:pt x="183448" y="210274"/>
                    <a:pt x="187756" y="210809"/>
                  </a:cubicBezTo>
                  <a:cubicBezTo>
                    <a:pt x="189737" y="211041"/>
                    <a:pt x="191546" y="212006"/>
                    <a:pt x="192839" y="213497"/>
                  </a:cubicBezTo>
                  <a:cubicBezTo>
                    <a:pt x="250137" y="287338"/>
                    <a:pt x="309417" y="363764"/>
                    <a:pt x="339315" y="453459"/>
                  </a:cubicBezTo>
                  <a:cubicBezTo>
                    <a:pt x="355600" y="502744"/>
                    <a:pt x="354653" y="594163"/>
                    <a:pt x="423583" y="594680"/>
                  </a:cubicBezTo>
                  <a:cubicBezTo>
                    <a:pt x="452791" y="594680"/>
                    <a:pt x="477262" y="579343"/>
                    <a:pt x="498802" y="560732"/>
                  </a:cubicBezTo>
                  <a:cubicBezTo>
                    <a:pt x="510262" y="552340"/>
                    <a:pt x="520602" y="542422"/>
                    <a:pt x="529389" y="531264"/>
                  </a:cubicBezTo>
                  <a:cubicBezTo>
                    <a:pt x="538523" y="516531"/>
                    <a:pt x="536714" y="486546"/>
                    <a:pt x="526978" y="470950"/>
                  </a:cubicBezTo>
                  <a:cubicBezTo>
                    <a:pt x="513708" y="450272"/>
                    <a:pt x="490359" y="433039"/>
                    <a:pt x="473901" y="414686"/>
                  </a:cubicBezTo>
                  <a:cubicBezTo>
                    <a:pt x="457444" y="396334"/>
                    <a:pt x="440901" y="376775"/>
                    <a:pt x="425392" y="357044"/>
                  </a:cubicBezTo>
                  <a:cubicBezTo>
                    <a:pt x="394287" y="317547"/>
                    <a:pt x="365681" y="276077"/>
                    <a:pt x="339918" y="232883"/>
                  </a:cubicBezTo>
                  <a:cubicBezTo>
                    <a:pt x="315362" y="191612"/>
                    <a:pt x="295286" y="148530"/>
                    <a:pt x="273401" y="10544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AB7C54B-135F-4659-BEBF-C6DA48C0A2EC}"/>
                </a:ext>
              </a:extLst>
            </p:cNvPr>
            <p:cNvSpPr/>
            <p:nvPr/>
          </p:nvSpPr>
          <p:spPr>
            <a:xfrm>
              <a:off x="3274925" y="2977850"/>
              <a:ext cx="480405" cy="523354"/>
            </a:xfrm>
            <a:custGeom>
              <a:avLst/>
              <a:gdLst>
                <a:gd name="connsiteX0" fmla="*/ 385588 w 480405"/>
                <a:gd name="connsiteY0" fmla="*/ 113392 h 523354"/>
                <a:gd name="connsiteX1" fmla="*/ 470544 w 480405"/>
                <a:gd name="connsiteY1" fmla="*/ 189301 h 523354"/>
                <a:gd name="connsiteX2" fmla="*/ 446160 w 480405"/>
                <a:gd name="connsiteY2" fmla="*/ 294937 h 523354"/>
                <a:gd name="connsiteX3" fmla="*/ 339146 w 480405"/>
                <a:gd name="connsiteY3" fmla="*/ 303553 h 523354"/>
                <a:gd name="connsiteX4" fmla="*/ 338543 w 480405"/>
                <a:gd name="connsiteY4" fmla="*/ 318114 h 523354"/>
                <a:gd name="connsiteX5" fmla="*/ 338543 w 480405"/>
                <a:gd name="connsiteY5" fmla="*/ 318114 h 523354"/>
                <a:gd name="connsiteX6" fmla="*/ 377402 w 480405"/>
                <a:gd name="connsiteY6" fmla="*/ 426421 h 523354"/>
                <a:gd name="connsiteX7" fmla="*/ 290206 w 480405"/>
                <a:gd name="connsiteY7" fmla="*/ 511549 h 523354"/>
                <a:gd name="connsiteX8" fmla="*/ 241868 w 480405"/>
                <a:gd name="connsiteY8" fmla="*/ 523267 h 523354"/>
                <a:gd name="connsiteX9" fmla="*/ 188965 w 480405"/>
                <a:gd name="connsiteY9" fmla="*/ 463557 h 523354"/>
                <a:gd name="connsiteX10" fmla="*/ 174748 w 480405"/>
                <a:gd name="connsiteY10" fmla="*/ 342240 h 523354"/>
                <a:gd name="connsiteX11" fmla="*/ 169268 w 480405"/>
                <a:gd name="connsiteY11" fmla="*/ 337777 h 523354"/>
                <a:gd name="connsiteX12" fmla="*/ 165184 w 480405"/>
                <a:gd name="connsiteY12" fmla="*/ 340775 h 523354"/>
                <a:gd name="connsiteX13" fmla="*/ 165184 w 480405"/>
                <a:gd name="connsiteY13" fmla="*/ 340775 h 523354"/>
                <a:gd name="connsiteX14" fmla="*/ 161970 w 480405"/>
                <a:gd name="connsiteY14" fmla="*/ 334485 h 523354"/>
                <a:gd name="connsiteX15" fmla="*/ 157774 w 480405"/>
                <a:gd name="connsiteY15" fmla="*/ 335002 h 523354"/>
                <a:gd name="connsiteX16" fmla="*/ 32407 w 480405"/>
                <a:gd name="connsiteY16" fmla="*/ 372397 h 523354"/>
                <a:gd name="connsiteX17" fmla="*/ 527 w 480405"/>
                <a:gd name="connsiteY17" fmla="*/ 282012 h 523354"/>
                <a:gd name="connsiteX18" fmla="*/ 71008 w 480405"/>
                <a:gd name="connsiteY18" fmla="*/ 206189 h 523354"/>
                <a:gd name="connsiteX19" fmla="*/ 146486 w 480405"/>
                <a:gd name="connsiteY19" fmla="*/ 200675 h 523354"/>
                <a:gd name="connsiteX20" fmla="*/ 150596 w 480405"/>
                <a:gd name="connsiteY20" fmla="*/ 192377 h 523354"/>
                <a:gd name="connsiteX21" fmla="*/ 145883 w 480405"/>
                <a:gd name="connsiteY21" fmla="*/ 188095 h 523354"/>
                <a:gd name="connsiteX22" fmla="*/ 145883 w 480405"/>
                <a:gd name="connsiteY22" fmla="*/ 187406 h 523354"/>
                <a:gd name="connsiteX23" fmla="*/ 124084 w 480405"/>
                <a:gd name="connsiteY23" fmla="*/ 101760 h 523354"/>
                <a:gd name="connsiteX24" fmla="*/ 114003 w 480405"/>
                <a:gd name="connsiteY24" fmla="*/ 47047 h 523354"/>
                <a:gd name="connsiteX25" fmla="*/ 179228 w 480405"/>
                <a:gd name="connsiteY25" fmla="*/ 1812 h 523354"/>
                <a:gd name="connsiteX26" fmla="*/ 232994 w 480405"/>
                <a:gd name="connsiteY26" fmla="*/ 605 h 523354"/>
                <a:gd name="connsiteX27" fmla="*/ 282020 w 480405"/>
                <a:gd name="connsiteY27" fmla="*/ 21112 h 523354"/>
                <a:gd name="connsiteX28" fmla="*/ 283140 w 480405"/>
                <a:gd name="connsiteY28" fmla="*/ 51097 h 523354"/>
                <a:gd name="connsiteX29" fmla="*/ 274524 w 480405"/>
                <a:gd name="connsiteY29" fmla="*/ 159489 h 523354"/>
                <a:gd name="connsiteX30" fmla="*/ 289517 w 480405"/>
                <a:gd name="connsiteY30" fmla="*/ 159489 h 523354"/>
                <a:gd name="connsiteX31" fmla="*/ 289517 w 480405"/>
                <a:gd name="connsiteY31" fmla="*/ 158455 h 523354"/>
                <a:gd name="connsiteX32" fmla="*/ 293910 w 480405"/>
                <a:gd name="connsiteY32" fmla="*/ 159145 h 523354"/>
                <a:gd name="connsiteX33" fmla="*/ 298391 w 480405"/>
                <a:gd name="connsiteY33" fmla="*/ 156732 h 523354"/>
                <a:gd name="connsiteX34" fmla="*/ 385588 w 480405"/>
                <a:gd name="connsiteY34" fmla="*/ 113392 h 52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0405" h="523354">
                  <a:moveTo>
                    <a:pt x="385588" y="113392"/>
                  </a:moveTo>
                  <a:cubicBezTo>
                    <a:pt x="440559" y="95643"/>
                    <a:pt x="459171" y="147168"/>
                    <a:pt x="470544" y="189301"/>
                  </a:cubicBezTo>
                  <a:cubicBezTo>
                    <a:pt x="481917" y="231435"/>
                    <a:pt x="492774" y="273310"/>
                    <a:pt x="446160" y="294937"/>
                  </a:cubicBezTo>
                  <a:cubicBezTo>
                    <a:pt x="416520" y="308637"/>
                    <a:pt x="370854" y="305190"/>
                    <a:pt x="339146" y="303553"/>
                  </a:cubicBezTo>
                  <a:cubicBezTo>
                    <a:pt x="329927" y="303553"/>
                    <a:pt x="330530" y="316219"/>
                    <a:pt x="338543" y="318114"/>
                  </a:cubicBezTo>
                  <a:cubicBezTo>
                    <a:pt x="338543" y="318114"/>
                    <a:pt x="338543" y="318114"/>
                    <a:pt x="338543" y="318114"/>
                  </a:cubicBezTo>
                  <a:cubicBezTo>
                    <a:pt x="352587" y="351804"/>
                    <a:pt x="372060" y="390146"/>
                    <a:pt x="377402" y="426421"/>
                  </a:cubicBezTo>
                  <a:cubicBezTo>
                    <a:pt x="385501" y="480531"/>
                    <a:pt x="333373" y="496212"/>
                    <a:pt x="290206" y="511549"/>
                  </a:cubicBezTo>
                  <a:cubicBezTo>
                    <a:pt x="274757" y="517805"/>
                    <a:pt x="258464" y="521751"/>
                    <a:pt x="241868" y="523267"/>
                  </a:cubicBezTo>
                  <a:cubicBezTo>
                    <a:pt x="201286" y="525163"/>
                    <a:pt x="192928" y="495781"/>
                    <a:pt x="188965" y="463557"/>
                  </a:cubicBezTo>
                  <a:cubicBezTo>
                    <a:pt x="184053" y="423147"/>
                    <a:pt x="180348" y="382564"/>
                    <a:pt x="174748" y="342240"/>
                  </a:cubicBezTo>
                  <a:cubicBezTo>
                    <a:pt x="174472" y="339491"/>
                    <a:pt x="172017" y="337492"/>
                    <a:pt x="169268" y="337777"/>
                  </a:cubicBezTo>
                  <a:cubicBezTo>
                    <a:pt x="167467" y="337958"/>
                    <a:pt x="165899" y="339104"/>
                    <a:pt x="165184" y="340775"/>
                  </a:cubicBezTo>
                  <a:lnTo>
                    <a:pt x="165184" y="340775"/>
                  </a:lnTo>
                  <a:cubicBezTo>
                    <a:pt x="166037" y="338147"/>
                    <a:pt x="164598" y="335330"/>
                    <a:pt x="161970" y="334485"/>
                  </a:cubicBezTo>
                  <a:cubicBezTo>
                    <a:pt x="160566" y="334029"/>
                    <a:pt x="159023" y="334218"/>
                    <a:pt x="157774" y="335002"/>
                  </a:cubicBezTo>
                  <a:cubicBezTo>
                    <a:pt x="127617" y="352838"/>
                    <a:pt x="64460" y="403932"/>
                    <a:pt x="32407" y="372397"/>
                  </a:cubicBezTo>
                  <a:cubicBezTo>
                    <a:pt x="11211" y="351890"/>
                    <a:pt x="3198" y="310274"/>
                    <a:pt x="527" y="282012"/>
                  </a:cubicBezTo>
                  <a:cubicBezTo>
                    <a:pt x="-4125" y="232727"/>
                    <a:pt x="22240" y="205931"/>
                    <a:pt x="71008" y="206189"/>
                  </a:cubicBezTo>
                  <a:cubicBezTo>
                    <a:pt x="96857" y="206189"/>
                    <a:pt x="121930" y="210411"/>
                    <a:pt x="146486" y="200675"/>
                  </a:cubicBezTo>
                  <a:cubicBezTo>
                    <a:pt x="149916" y="199520"/>
                    <a:pt x="151751" y="195798"/>
                    <a:pt x="150596" y="192377"/>
                  </a:cubicBezTo>
                  <a:cubicBezTo>
                    <a:pt x="149873" y="190232"/>
                    <a:pt x="148089" y="188612"/>
                    <a:pt x="145883" y="188095"/>
                  </a:cubicBezTo>
                  <a:cubicBezTo>
                    <a:pt x="145883" y="188095"/>
                    <a:pt x="145883" y="187664"/>
                    <a:pt x="145883" y="187406"/>
                  </a:cubicBezTo>
                  <a:cubicBezTo>
                    <a:pt x="142006" y="158369"/>
                    <a:pt x="131064" y="130022"/>
                    <a:pt x="124084" y="101760"/>
                  </a:cubicBezTo>
                  <a:cubicBezTo>
                    <a:pt x="119948" y="84528"/>
                    <a:pt x="112194" y="64452"/>
                    <a:pt x="114003" y="47047"/>
                  </a:cubicBezTo>
                  <a:cubicBezTo>
                    <a:pt x="118397" y="3966"/>
                    <a:pt x="146659" y="3966"/>
                    <a:pt x="179228" y="1812"/>
                  </a:cubicBezTo>
                  <a:cubicBezTo>
                    <a:pt x="197081" y="-93"/>
                    <a:pt x="215072" y="-497"/>
                    <a:pt x="232994" y="605"/>
                  </a:cubicBezTo>
                  <a:cubicBezTo>
                    <a:pt x="251717" y="-1058"/>
                    <a:pt x="270052" y="6620"/>
                    <a:pt x="282020" y="21112"/>
                  </a:cubicBezTo>
                  <a:cubicBezTo>
                    <a:pt x="283898" y="30995"/>
                    <a:pt x="284269" y="41102"/>
                    <a:pt x="283140" y="51097"/>
                  </a:cubicBezTo>
                  <a:cubicBezTo>
                    <a:pt x="282192" y="87285"/>
                    <a:pt x="276937" y="123473"/>
                    <a:pt x="274524" y="159489"/>
                  </a:cubicBezTo>
                  <a:cubicBezTo>
                    <a:pt x="273749" y="169139"/>
                    <a:pt x="288741" y="168536"/>
                    <a:pt x="289517" y="159489"/>
                  </a:cubicBezTo>
                  <a:cubicBezTo>
                    <a:pt x="289517" y="159489"/>
                    <a:pt x="289517" y="158800"/>
                    <a:pt x="289517" y="158455"/>
                  </a:cubicBezTo>
                  <a:cubicBezTo>
                    <a:pt x="290706" y="159567"/>
                    <a:pt x="292446" y="159834"/>
                    <a:pt x="293910" y="159145"/>
                  </a:cubicBezTo>
                  <a:lnTo>
                    <a:pt x="298391" y="156732"/>
                  </a:lnTo>
                  <a:cubicBezTo>
                    <a:pt x="326653" y="141567"/>
                    <a:pt x="354052" y="123732"/>
                    <a:pt x="385588" y="113392"/>
                  </a:cubicBezTo>
                  <a:close/>
                </a:path>
              </a:pathLst>
            </a:custGeom>
            <a:solidFill>
              <a:schemeClr val="accent2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AE12486-1E3B-45B1-AB30-C3816D0FF2CE}"/>
                </a:ext>
              </a:extLst>
            </p:cNvPr>
            <p:cNvSpPr/>
            <p:nvPr/>
          </p:nvSpPr>
          <p:spPr>
            <a:xfrm>
              <a:off x="3439990" y="3071140"/>
              <a:ext cx="334280" cy="445940"/>
            </a:xfrm>
            <a:custGeom>
              <a:avLst/>
              <a:gdLst>
                <a:gd name="connsiteX0" fmla="*/ 316077 w 334280"/>
                <a:gd name="connsiteY0" fmla="*/ 78175 h 445940"/>
                <a:gd name="connsiteX1" fmla="*/ 323745 w 334280"/>
                <a:gd name="connsiteY1" fmla="*/ 198803 h 445940"/>
                <a:gd name="connsiteX2" fmla="*/ 190538 w 334280"/>
                <a:gd name="connsiteY2" fmla="*/ 226720 h 445940"/>
                <a:gd name="connsiteX3" fmla="*/ 223107 w 334280"/>
                <a:gd name="connsiteY3" fmla="*/ 315726 h 445940"/>
                <a:gd name="connsiteX4" fmla="*/ 234825 w 334280"/>
                <a:gd name="connsiteY4" fmla="*/ 375264 h 445940"/>
                <a:gd name="connsiteX5" fmla="*/ 176234 w 334280"/>
                <a:gd name="connsiteY5" fmla="*/ 414210 h 445940"/>
                <a:gd name="connsiteX6" fmla="*/ 105065 w 334280"/>
                <a:gd name="connsiteY6" fmla="*/ 441523 h 445940"/>
                <a:gd name="connsiteX7" fmla="*/ 19505 w 334280"/>
                <a:gd name="connsiteY7" fmla="*/ 421619 h 445940"/>
                <a:gd name="connsiteX8" fmla="*/ 8132 w 334280"/>
                <a:gd name="connsiteY8" fmla="*/ 356308 h 445940"/>
                <a:gd name="connsiteX9" fmla="*/ 32 w 334280"/>
                <a:gd name="connsiteY9" fmla="*/ 250070 h 445940"/>
                <a:gd name="connsiteX10" fmla="*/ 32 w 334280"/>
                <a:gd name="connsiteY10" fmla="*/ 248346 h 445940"/>
                <a:gd name="connsiteX11" fmla="*/ 6598 w 334280"/>
                <a:gd name="connsiteY11" fmla="*/ 245727 h 445940"/>
                <a:gd name="connsiteX12" fmla="*/ 9596 w 334280"/>
                <a:gd name="connsiteY12" fmla="*/ 249811 h 445940"/>
                <a:gd name="connsiteX13" fmla="*/ 23813 w 334280"/>
                <a:gd name="connsiteY13" fmla="*/ 371128 h 445940"/>
                <a:gd name="connsiteX14" fmla="*/ 76717 w 334280"/>
                <a:gd name="connsiteY14" fmla="*/ 430839 h 445940"/>
                <a:gd name="connsiteX15" fmla="*/ 125054 w 334280"/>
                <a:gd name="connsiteY15" fmla="*/ 419121 h 445940"/>
                <a:gd name="connsiteX16" fmla="*/ 212251 w 334280"/>
                <a:gd name="connsiteY16" fmla="*/ 333992 h 445940"/>
                <a:gd name="connsiteX17" fmla="*/ 173391 w 334280"/>
                <a:gd name="connsiteY17" fmla="*/ 225686 h 445940"/>
                <a:gd name="connsiteX18" fmla="*/ 173391 w 334280"/>
                <a:gd name="connsiteY18" fmla="*/ 225686 h 445940"/>
                <a:gd name="connsiteX19" fmla="*/ 173995 w 334280"/>
                <a:gd name="connsiteY19" fmla="*/ 211124 h 445940"/>
                <a:gd name="connsiteX20" fmla="*/ 281008 w 334280"/>
                <a:gd name="connsiteY20" fmla="*/ 202508 h 445940"/>
                <a:gd name="connsiteX21" fmla="*/ 305392 w 334280"/>
                <a:gd name="connsiteY21" fmla="*/ 96873 h 445940"/>
                <a:gd name="connsiteX22" fmla="*/ 220436 w 334280"/>
                <a:gd name="connsiteY22" fmla="*/ 20964 h 445940"/>
                <a:gd name="connsiteX23" fmla="*/ 132722 w 334280"/>
                <a:gd name="connsiteY23" fmla="*/ 64648 h 445940"/>
                <a:gd name="connsiteX24" fmla="*/ 128587 w 334280"/>
                <a:gd name="connsiteY24" fmla="*/ 57066 h 445940"/>
                <a:gd name="connsiteX25" fmla="*/ 254212 w 334280"/>
                <a:gd name="connsiteY25" fmla="*/ 371 h 445940"/>
                <a:gd name="connsiteX26" fmla="*/ 316077 w 334280"/>
                <a:gd name="connsiteY26" fmla="*/ 78175 h 44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4280" h="445940">
                  <a:moveTo>
                    <a:pt x="316077" y="78175"/>
                  </a:moveTo>
                  <a:cubicBezTo>
                    <a:pt x="325554" y="107557"/>
                    <a:pt x="347181" y="171059"/>
                    <a:pt x="323745" y="198803"/>
                  </a:cubicBezTo>
                  <a:cubicBezTo>
                    <a:pt x="299188" y="227754"/>
                    <a:pt x="232154" y="229219"/>
                    <a:pt x="190538" y="226720"/>
                  </a:cubicBezTo>
                  <a:cubicBezTo>
                    <a:pt x="202936" y="255800"/>
                    <a:pt x="213810" y="285508"/>
                    <a:pt x="223107" y="315726"/>
                  </a:cubicBezTo>
                  <a:cubicBezTo>
                    <a:pt x="228018" y="331407"/>
                    <a:pt x="241201" y="357945"/>
                    <a:pt x="234825" y="375264"/>
                  </a:cubicBezTo>
                  <a:cubicBezTo>
                    <a:pt x="228449" y="392583"/>
                    <a:pt x="191227" y="406886"/>
                    <a:pt x="176234" y="414210"/>
                  </a:cubicBezTo>
                  <a:cubicBezTo>
                    <a:pt x="153548" y="425807"/>
                    <a:pt x="129690" y="434966"/>
                    <a:pt x="105065" y="441523"/>
                  </a:cubicBezTo>
                  <a:cubicBezTo>
                    <a:pt x="75942" y="448761"/>
                    <a:pt x="37599" y="450139"/>
                    <a:pt x="19505" y="421619"/>
                  </a:cubicBezTo>
                  <a:cubicBezTo>
                    <a:pt x="8390" y="403784"/>
                    <a:pt x="9769" y="375867"/>
                    <a:pt x="8132" y="356308"/>
                  </a:cubicBezTo>
                  <a:cubicBezTo>
                    <a:pt x="5029" y="320982"/>
                    <a:pt x="1755" y="285569"/>
                    <a:pt x="32" y="250070"/>
                  </a:cubicBezTo>
                  <a:cubicBezTo>
                    <a:pt x="-11" y="249493"/>
                    <a:pt x="-11" y="248924"/>
                    <a:pt x="32" y="248346"/>
                  </a:cubicBezTo>
                  <a:cubicBezTo>
                    <a:pt x="1118" y="245813"/>
                    <a:pt x="4056" y="244633"/>
                    <a:pt x="6598" y="245727"/>
                  </a:cubicBezTo>
                  <a:cubicBezTo>
                    <a:pt x="8260" y="246442"/>
                    <a:pt x="9415" y="248002"/>
                    <a:pt x="9596" y="249811"/>
                  </a:cubicBezTo>
                  <a:cubicBezTo>
                    <a:pt x="15541" y="290135"/>
                    <a:pt x="18902" y="330718"/>
                    <a:pt x="23813" y="371128"/>
                  </a:cubicBezTo>
                  <a:cubicBezTo>
                    <a:pt x="27776" y="403353"/>
                    <a:pt x="36134" y="432734"/>
                    <a:pt x="76717" y="430839"/>
                  </a:cubicBezTo>
                  <a:cubicBezTo>
                    <a:pt x="93320" y="429322"/>
                    <a:pt x="109605" y="425376"/>
                    <a:pt x="125054" y="419121"/>
                  </a:cubicBezTo>
                  <a:cubicBezTo>
                    <a:pt x="168135" y="403784"/>
                    <a:pt x="220350" y="388102"/>
                    <a:pt x="212251" y="333992"/>
                  </a:cubicBezTo>
                  <a:cubicBezTo>
                    <a:pt x="206908" y="297718"/>
                    <a:pt x="187436" y="259375"/>
                    <a:pt x="173391" y="225686"/>
                  </a:cubicBezTo>
                  <a:cubicBezTo>
                    <a:pt x="173391" y="225686"/>
                    <a:pt x="173391" y="225686"/>
                    <a:pt x="173391" y="225686"/>
                  </a:cubicBezTo>
                  <a:cubicBezTo>
                    <a:pt x="165206" y="223790"/>
                    <a:pt x="164775" y="210780"/>
                    <a:pt x="173995" y="211124"/>
                  </a:cubicBezTo>
                  <a:cubicBezTo>
                    <a:pt x="205702" y="212503"/>
                    <a:pt x="251541" y="215949"/>
                    <a:pt x="281008" y="202508"/>
                  </a:cubicBezTo>
                  <a:cubicBezTo>
                    <a:pt x="327622" y="180881"/>
                    <a:pt x="316593" y="137972"/>
                    <a:pt x="305392" y="96873"/>
                  </a:cubicBezTo>
                  <a:cubicBezTo>
                    <a:pt x="294191" y="55773"/>
                    <a:pt x="275408" y="3214"/>
                    <a:pt x="220436" y="20964"/>
                  </a:cubicBezTo>
                  <a:cubicBezTo>
                    <a:pt x="188900" y="31131"/>
                    <a:pt x="161501" y="49139"/>
                    <a:pt x="132722" y="64648"/>
                  </a:cubicBezTo>
                  <a:lnTo>
                    <a:pt x="128587" y="57066"/>
                  </a:lnTo>
                  <a:cubicBezTo>
                    <a:pt x="159433" y="30183"/>
                    <a:pt x="212940" y="-3937"/>
                    <a:pt x="254212" y="371"/>
                  </a:cubicBezTo>
                  <a:cubicBezTo>
                    <a:pt x="293071" y="3559"/>
                    <a:pt x="305823" y="46295"/>
                    <a:pt x="316077" y="78175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D46F9E6-5453-41D8-99BB-25FF97DF30E0}"/>
                </a:ext>
              </a:extLst>
            </p:cNvPr>
            <p:cNvSpPr/>
            <p:nvPr/>
          </p:nvSpPr>
          <p:spPr>
            <a:xfrm>
              <a:off x="3373279" y="2960372"/>
              <a:ext cx="200298" cy="206520"/>
            </a:xfrm>
            <a:custGeom>
              <a:avLst/>
              <a:gdLst>
                <a:gd name="connsiteX0" fmla="*/ 193058 w 200298"/>
                <a:gd name="connsiteY0" fmla="*/ 23770 h 206520"/>
                <a:gd name="connsiteX1" fmla="*/ 198400 w 200298"/>
                <a:gd name="connsiteY1" fmla="*/ 82533 h 206520"/>
                <a:gd name="connsiteX2" fmla="*/ 191076 w 200298"/>
                <a:gd name="connsiteY2" fmla="*/ 170763 h 206520"/>
                <a:gd name="connsiteX3" fmla="*/ 195385 w 200298"/>
                <a:gd name="connsiteY3" fmla="*/ 166972 h 206520"/>
                <a:gd name="connsiteX4" fmla="*/ 199520 w 200298"/>
                <a:gd name="connsiteY4" fmla="*/ 174554 h 206520"/>
                <a:gd name="connsiteX5" fmla="*/ 195040 w 200298"/>
                <a:gd name="connsiteY5" fmla="*/ 176967 h 206520"/>
                <a:gd name="connsiteX6" fmla="*/ 190646 w 200298"/>
                <a:gd name="connsiteY6" fmla="*/ 176278 h 206520"/>
                <a:gd name="connsiteX7" fmla="*/ 190646 w 200298"/>
                <a:gd name="connsiteY7" fmla="*/ 177311 h 206520"/>
                <a:gd name="connsiteX8" fmla="*/ 175653 w 200298"/>
                <a:gd name="connsiteY8" fmla="*/ 177311 h 206520"/>
                <a:gd name="connsiteX9" fmla="*/ 184269 w 200298"/>
                <a:gd name="connsiteY9" fmla="*/ 68919 h 206520"/>
                <a:gd name="connsiteX10" fmla="*/ 183149 w 200298"/>
                <a:gd name="connsiteY10" fmla="*/ 38934 h 206520"/>
                <a:gd name="connsiteX11" fmla="*/ 134123 w 200298"/>
                <a:gd name="connsiteY11" fmla="*/ 18428 h 206520"/>
                <a:gd name="connsiteX12" fmla="*/ 80357 w 200298"/>
                <a:gd name="connsiteY12" fmla="*/ 19634 h 206520"/>
                <a:gd name="connsiteX13" fmla="*/ 15132 w 200298"/>
                <a:gd name="connsiteY13" fmla="*/ 64869 h 206520"/>
                <a:gd name="connsiteX14" fmla="*/ 25213 w 200298"/>
                <a:gd name="connsiteY14" fmla="*/ 119583 h 206520"/>
                <a:gd name="connsiteX15" fmla="*/ 47012 w 200298"/>
                <a:gd name="connsiteY15" fmla="*/ 205228 h 206520"/>
                <a:gd name="connsiteX16" fmla="*/ 39344 w 200298"/>
                <a:gd name="connsiteY16" fmla="*/ 206521 h 206520"/>
                <a:gd name="connsiteX17" fmla="*/ 12892 w 200298"/>
                <a:gd name="connsiteY17" fmla="*/ 130439 h 206520"/>
                <a:gd name="connsiteX18" fmla="*/ 140 w 200298"/>
                <a:gd name="connsiteY18" fmla="*/ 60303 h 206520"/>
                <a:gd name="connsiteX19" fmla="*/ 61316 w 200298"/>
                <a:gd name="connsiteY19" fmla="*/ 5676 h 206520"/>
                <a:gd name="connsiteX20" fmla="*/ 193058 w 200298"/>
                <a:gd name="connsiteY20" fmla="*/ 23770 h 20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0298" h="206520">
                  <a:moveTo>
                    <a:pt x="193058" y="23770"/>
                  </a:moveTo>
                  <a:cubicBezTo>
                    <a:pt x="203828" y="40572"/>
                    <a:pt x="199779" y="64008"/>
                    <a:pt x="198400" y="82533"/>
                  </a:cubicBezTo>
                  <a:cubicBezTo>
                    <a:pt x="196160" y="111914"/>
                    <a:pt x="193661" y="141382"/>
                    <a:pt x="191076" y="170763"/>
                  </a:cubicBezTo>
                  <a:lnTo>
                    <a:pt x="195385" y="166972"/>
                  </a:lnTo>
                  <a:lnTo>
                    <a:pt x="199520" y="174554"/>
                  </a:lnTo>
                  <a:lnTo>
                    <a:pt x="195040" y="176967"/>
                  </a:lnTo>
                  <a:cubicBezTo>
                    <a:pt x="193575" y="177656"/>
                    <a:pt x="191835" y="177389"/>
                    <a:pt x="190646" y="176278"/>
                  </a:cubicBezTo>
                  <a:cubicBezTo>
                    <a:pt x="190646" y="176278"/>
                    <a:pt x="190646" y="176967"/>
                    <a:pt x="190646" y="177311"/>
                  </a:cubicBezTo>
                  <a:cubicBezTo>
                    <a:pt x="189870" y="186703"/>
                    <a:pt x="174878" y="187306"/>
                    <a:pt x="175653" y="177311"/>
                  </a:cubicBezTo>
                  <a:cubicBezTo>
                    <a:pt x="178410" y="141295"/>
                    <a:pt x="183666" y="105107"/>
                    <a:pt x="184269" y="68919"/>
                  </a:cubicBezTo>
                  <a:cubicBezTo>
                    <a:pt x="185398" y="58924"/>
                    <a:pt x="185028" y="48817"/>
                    <a:pt x="183149" y="38934"/>
                  </a:cubicBezTo>
                  <a:cubicBezTo>
                    <a:pt x="171181" y="24442"/>
                    <a:pt x="152846" y="16765"/>
                    <a:pt x="134123" y="18428"/>
                  </a:cubicBezTo>
                  <a:cubicBezTo>
                    <a:pt x="116201" y="17325"/>
                    <a:pt x="98210" y="17730"/>
                    <a:pt x="80357" y="19634"/>
                  </a:cubicBezTo>
                  <a:cubicBezTo>
                    <a:pt x="47788" y="21788"/>
                    <a:pt x="19526" y="21530"/>
                    <a:pt x="15132" y="64869"/>
                  </a:cubicBezTo>
                  <a:cubicBezTo>
                    <a:pt x="13323" y="82102"/>
                    <a:pt x="21077" y="102695"/>
                    <a:pt x="25213" y="119583"/>
                  </a:cubicBezTo>
                  <a:cubicBezTo>
                    <a:pt x="32193" y="147844"/>
                    <a:pt x="43135" y="176191"/>
                    <a:pt x="47012" y="205228"/>
                  </a:cubicBezTo>
                  <a:lnTo>
                    <a:pt x="39344" y="206521"/>
                  </a:lnTo>
                  <a:cubicBezTo>
                    <a:pt x="27523" y="182309"/>
                    <a:pt x="18639" y="156762"/>
                    <a:pt x="12892" y="130439"/>
                  </a:cubicBezTo>
                  <a:cubicBezTo>
                    <a:pt x="6775" y="108123"/>
                    <a:pt x="-1152" y="83739"/>
                    <a:pt x="140" y="60303"/>
                  </a:cubicBezTo>
                  <a:cubicBezTo>
                    <a:pt x="2036" y="23856"/>
                    <a:pt x="27368" y="9467"/>
                    <a:pt x="61316" y="5676"/>
                  </a:cubicBezTo>
                  <a:cubicBezTo>
                    <a:pt x="95264" y="1884"/>
                    <a:pt x="170311" y="-11557"/>
                    <a:pt x="193058" y="2377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5206DF9-1176-4FD6-8D88-DCF75A52F8A5}"/>
                </a:ext>
              </a:extLst>
            </p:cNvPr>
            <p:cNvSpPr/>
            <p:nvPr/>
          </p:nvSpPr>
          <p:spPr>
            <a:xfrm>
              <a:off x="3258985" y="3165945"/>
              <a:ext cx="181196" cy="211637"/>
            </a:xfrm>
            <a:custGeom>
              <a:avLst/>
              <a:gdLst>
                <a:gd name="connsiteX0" fmla="*/ 161652 w 181196"/>
                <a:gd name="connsiteY0" fmla="*/ 689 h 211637"/>
                <a:gd name="connsiteX1" fmla="*/ 166537 w 181196"/>
                <a:gd name="connsiteY1" fmla="*/ 8556 h 211637"/>
                <a:gd name="connsiteX2" fmla="*/ 162254 w 181196"/>
                <a:gd name="connsiteY2" fmla="*/ 13269 h 211637"/>
                <a:gd name="connsiteX3" fmla="*/ 86776 w 181196"/>
                <a:gd name="connsiteY3" fmla="*/ 18783 h 211637"/>
                <a:gd name="connsiteX4" fmla="*/ 16295 w 181196"/>
                <a:gd name="connsiteY4" fmla="*/ 94606 h 211637"/>
                <a:gd name="connsiteX5" fmla="*/ 48175 w 181196"/>
                <a:gd name="connsiteY5" fmla="*/ 184991 h 211637"/>
                <a:gd name="connsiteX6" fmla="*/ 173542 w 181196"/>
                <a:gd name="connsiteY6" fmla="*/ 147596 h 211637"/>
                <a:gd name="connsiteX7" fmla="*/ 180435 w 181196"/>
                <a:gd name="connsiteY7" fmla="*/ 149173 h 211637"/>
                <a:gd name="connsiteX8" fmla="*/ 180952 w 181196"/>
                <a:gd name="connsiteY8" fmla="*/ 153369 h 211637"/>
                <a:gd name="connsiteX9" fmla="*/ 178970 w 181196"/>
                <a:gd name="connsiteY9" fmla="*/ 156040 h 211637"/>
                <a:gd name="connsiteX10" fmla="*/ 52483 w 181196"/>
                <a:gd name="connsiteY10" fmla="*/ 207049 h 211637"/>
                <a:gd name="connsiteX11" fmla="*/ 4060 w 181196"/>
                <a:gd name="connsiteY11" fmla="*/ 117095 h 211637"/>
                <a:gd name="connsiteX12" fmla="*/ 23447 w 181196"/>
                <a:gd name="connsiteY12" fmla="*/ 20248 h 211637"/>
                <a:gd name="connsiteX13" fmla="*/ 153897 w 181196"/>
                <a:gd name="connsiteY13" fmla="*/ 1292 h 211637"/>
                <a:gd name="connsiteX14" fmla="*/ 161565 w 181196"/>
                <a:gd name="connsiteY14" fmla="*/ 0 h 211637"/>
                <a:gd name="connsiteX15" fmla="*/ 161652 w 181196"/>
                <a:gd name="connsiteY15" fmla="*/ 689 h 21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1196" h="211637">
                  <a:moveTo>
                    <a:pt x="161652" y="689"/>
                  </a:moveTo>
                  <a:cubicBezTo>
                    <a:pt x="165176" y="1516"/>
                    <a:pt x="167356" y="5040"/>
                    <a:pt x="166537" y="8556"/>
                  </a:cubicBezTo>
                  <a:cubicBezTo>
                    <a:pt x="166020" y="10762"/>
                    <a:pt x="164400" y="12545"/>
                    <a:pt x="162254" y="13269"/>
                  </a:cubicBezTo>
                  <a:cubicBezTo>
                    <a:pt x="137698" y="23005"/>
                    <a:pt x="112625" y="19042"/>
                    <a:pt x="86776" y="18783"/>
                  </a:cubicBezTo>
                  <a:cubicBezTo>
                    <a:pt x="38008" y="18783"/>
                    <a:pt x="11642" y="45321"/>
                    <a:pt x="16295" y="94606"/>
                  </a:cubicBezTo>
                  <a:cubicBezTo>
                    <a:pt x="18967" y="122868"/>
                    <a:pt x="26980" y="164484"/>
                    <a:pt x="48175" y="184991"/>
                  </a:cubicBezTo>
                  <a:cubicBezTo>
                    <a:pt x="80228" y="216096"/>
                    <a:pt x="142954" y="165432"/>
                    <a:pt x="173542" y="147596"/>
                  </a:cubicBezTo>
                  <a:cubicBezTo>
                    <a:pt x="175877" y="146132"/>
                    <a:pt x="178961" y="146838"/>
                    <a:pt x="180435" y="149173"/>
                  </a:cubicBezTo>
                  <a:cubicBezTo>
                    <a:pt x="181219" y="150423"/>
                    <a:pt x="181408" y="151965"/>
                    <a:pt x="180952" y="153369"/>
                  </a:cubicBezTo>
                  <a:cubicBezTo>
                    <a:pt x="180624" y="154464"/>
                    <a:pt x="179918" y="155411"/>
                    <a:pt x="178970" y="156040"/>
                  </a:cubicBezTo>
                  <a:cubicBezTo>
                    <a:pt x="149330" y="178270"/>
                    <a:pt x="93669" y="226694"/>
                    <a:pt x="52483" y="207049"/>
                  </a:cubicBezTo>
                  <a:cubicBezTo>
                    <a:pt x="20948" y="192056"/>
                    <a:pt x="10092" y="147941"/>
                    <a:pt x="4060" y="117095"/>
                  </a:cubicBezTo>
                  <a:cubicBezTo>
                    <a:pt x="-2316" y="84267"/>
                    <a:pt x="-4556" y="44374"/>
                    <a:pt x="23447" y="20248"/>
                  </a:cubicBezTo>
                  <a:cubicBezTo>
                    <a:pt x="57912" y="-9306"/>
                    <a:pt x="112625" y="7841"/>
                    <a:pt x="153897" y="1292"/>
                  </a:cubicBezTo>
                  <a:lnTo>
                    <a:pt x="161565" y="0"/>
                  </a:lnTo>
                  <a:cubicBezTo>
                    <a:pt x="161565" y="0"/>
                    <a:pt x="161565" y="431"/>
                    <a:pt x="161652" y="68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CEE664-51C4-4BB2-BFF7-9EC32145DF9D}"/>
                </a:ext>
              </a:extLst>
            </p:cNvPr>
            <p:cNvSpPr/>
            <p:nvPr/>
          </p:nvSpPr>
          <p:spPr>
            <a:xfrm>
              <a:off x="5542216" y="4169221"/>
              <a:ext cx="116491" cy="103311"/>
            </a:xfrm>
            <a:custGeom>
              <a:avLst/>
              <a:gdLst>
                <a:gd name="connsiteX0" fmla="*/ 1206 w 116491"/>
                <a:gd name="connsiteY0" fmla="*/ 72635 h 103311"/>
                <a:gd name="connsiteX1" fmla="*/ 0 w 116491"/>
                <a:gd name="connsiteY1" fmla="*/ 71343 h 103311"/>
                <a:gd name="connsiteX2" fmla="*/ 23867 w 116491"/>
                <a:gd name="connsiteY2" fmla="*/ 61089 h 103311"/>
                <a:gd name="connsiteX3" fmla="*/ 80304 w 116491"/>
                <a:gd name="connsiteY3" fmla="*/ 12580 h 103311"/>
                <a:gd name="connsiteX4" fmla="*/ 91418 w 116491"/>
                <a:gd name="connsiteY4" fmla="*/ 0 h 103311"/>
                <a:gd name="connsiteX5" fmla="*/ 115975 w 116491"/>
                <a:gd name="connsiteY5" fmla="*/ 33345 h 103311"/>
                <a:gd name="connsiteX6" fmla="*/ 91935 w 116491"/>
                <a:gd name="connsiteY6" fmla="*/ 78839 h 103311"/>
                <a:gd name="connsiteX7" fmla="*/ 54627 w 116491"/>
                <a:gd name="connsiteY7" fmla="*/ 101930 h 103311"/>
                <a:gd name="connsiteX8" fmla="*/ 1206 w 116491"/>
                <a:gd name="connsiteY8" fmla="*/ 72635 h 10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491" h="103311">
                  <a:moveTo>
                    <a:pt x="1206" y="72635"/>
                  </a:moveTo>
                  <a:cubicBezTo>
                    <a:pt x="870" y="72144"/>
                    <a:pt x="465" y="71713"/>
                    <a:pt x="0" y="71343"/>
                  </a:cubicBezTo>
                  <a:cubicBezTo>
                    <a:pt x="8547" y="69507"/>
                    <a:pt x="16655" y="66026"/>
                    <a:pt x="23867" y="61089"/>
                  </a:cubicBezTo>
                  <a:cubicBezTo>
                    <a:pt x="43426" y="46355"/>
                    <a:pt x="62295" y="29209"/>
                    <a:pt x="80304" y="12580"/>
                  </a:cubicBezTo>
                  <a:cubicBezTo>
                    <a:pt x="84706" y="9064"/>
                    <a:pt x="88472" y="4808"/>
                    <a:pt x="91418" y="0"/>
                  </a:cubicBezTo>
                  <a:cubicBezTo>
                    <a:pt x="100724" y="9305"/>
                    <a:pt x="113907" y="20420"/>
                    <a:pt x="115975" y="33345"/>
                  </a:cubicBezTo>
                  <a:cubicBezTo>
                    <a:pt x="119335" y="54196"/>
                    <a:pt x="105722" y="66345"/>
                    <a:pt x="91935" y="78839"/>
                  </a:cubicBezTo>
                  <a:cubicBezTo>
                    <a:pt x="81458" y="89325"/>
                    <a:pt x="68680" y="97226"/>
                    <a:pt x="54627" y="101930"/>
                  </a:cubicBezTo>
                  <a:cubicBezTo>
                    <a:pt x="30329" y="108306"/>
                    <a:pt x="13097" y="91591"/>
                    <a:pt x="1206" y="72635"/>
                  </a:cubicBezTo>
                  <a:close/>
                </a:path>
              </a:pathLst>
            </a:custGeom>
            <a:solidFill>
              <a:srgbClr val="C9767D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9B70944-19D1-48F3-AE98-BA6D203ADD1D}"/>
                </a:ext>
              </a:extLst>
            </p:cNvPr>
            <p:cNvSpPr/>
            <p:nvPr/>
          </p:nvSpPr>
          <p:spPr>
            <a:xfrm>
              <a:off x="5513783" y="4130535"/>
              <a:ext cx="113056" cy="103487"/>
            </a:xfrm>
            <a:custGeom>
              <a:avLst/>
              <a:gdLst>
                <a:gd name="connsiteX0" fmla="*/ 1465 w 113056"/>
                <a:gd name="connsiteY0" fmla="*/ 86163 h 103487"/>
                <a:gd name="connsiteX1" fmla="*/ 0 w 113056"/>
                <a:gd name="connsiteY1" fmla="*/ 83405 h 103487"/>
                <a:gd name="connsiteX2" fmla="*/ 37050 w 113056"/>
                <a:gd name="connsiteY2" fmla="*/ 58160 h 103487"/>
                <a:gd name="connsiteX3" fmla="*/ 87368 w 113056"/>
                <a:gd name="connsiteY3" fmla="*/ 9822 h 103487"/>
                <a:gd name="connsiteX4" fmla="*/ 87368 w 113056"/>
                <a:gd name="connsiteY4" fmla="*/ 9822 h 103487"/>
                <a:gd name="connsiteX5" fmla="*/ 93572 w 113056"/>
                <a:gd name="connsiteY5" fmla="*/ 0 h 103487"/>
                <a:gd name="connsiteX6" fmla="*/ 93572 w 113056"/>
                <a:gd name="connsiteY6" fmla="*/ 0 h 103487"/>
                <a:gd name="connsiteX7" fmla="*/ 94779 w 113056"/>
                <a:gd name="connsiteY7" fmla="*/ 3877 h 103487"/>
                <a:gd name="connsiteX8" fmla="*/ 112011 w 113056"/>
                <a:gd name="connsiteY8" fmla="*/ 27744 h 103487"/>
                <a:gd name="connsiteX9" fmla="*/ 112528 w 113056"/>
                <a:gd name="connsiteY9" fmla="*/ 31363 h 103487"/>
                <a:gd name="connsiteX10" fmla="*/ 69447 w 113056"/>
                <a:gd name="connsiteY10" fmla="*/ 70998 h 103487"/>
                <a:gd name="connsiteX11" fmla="*/ 1465 w 113056"/>
                <a:gd name="connsiteY11" fmla="*/ 86163 h 10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056" h="103487">
                  <a:moveTo>
                    <a:pt x="1465" y="86163"/>
                  </a:moveTo>
                  <a:cubicBezTo>
                    <a:pt x="1421" y="85068"/>
                    <a:pt x="879" y="84060"/>
                    <a:pt x="0" y="83405"/>
                  </a:cubicBezTo>
                  <a:cubicBezTo>
                    <a:pt x="13786" y="78666"/>
                    <a:pt x="25849" y="66690"/>
                    <a:pt x="37050" y="58160"/>
                  </a:cubicBezTo>
                  <a:cubicBezTo>
                    <a:pt x="55876" y="44331"/>
                    <a:pt x="72799" y="28080"/>
                    <a:pt x="87368" y="9822"/>
                  </a:cubicBezTo>
                  <a:lnTo>
                    <a:pt x="87368" y="9822"/>
                  </a:lnTo>
                  <a:cubicBezTo>
                    <a:pt x="90083" y="7005"/>
                    <a:pt x="92194" y="3662"/>
                    <a:pt x="93572" y="0"/>
                  </a:cubicBezTo>
                  <a:lnTo>
                    <a:pt x="93572" y="0"/>
                  </a:lnTo>
                  <a:cubicBezTo>
                    <a:pt x="92995" y="1413"/>
                    <a:pt x="93504" y="3042"/>
                    <a:pt x="94779" y="3877"/>
                  </a:cubicBezTo>
                  <a:cubicBezTo>
                    <a:pt x="103395" y="9564"/>
                    <a:pt x="116923" y="15078"/>
                    <a:pt x="112011" y="27744"/>
                  </a:cubicBezTo>
                  <a:cubicBezTo>
                    <a:pt x="111494" y="28950"/>
                    <a:pt x="111701" y="30346"/>
                    <a:pt x="112528" y="31363"/>
                  </a:cubicBezTo>
                  <a:cubicBezTo>
                    <a:pt x="109082" y="43426"/>
                    <a:pt x="75133" y="65828"/>
                    <a:pt x="69447" y="70998"/>
                  </a:cubicBezTo>
                  <a:cubicBezTo>
                    <a:pt x="57470" y="81079"/>
                    <a:pt x="4049" y="128554"/>
                    <a:pt x="1465" y="86163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3755344-621A-490C-B2A8-D52D39BA82FA}"/>
                </a:ext>
              </a:extLst>
            </p:cNvPr>
            <p:cNvSpPr/>
            <p:nvPr/>
          </p:nvSpPr>
          <p:spPr>
            <a:xfrm>
              <a:off x="5488451" y="4100549"/>
              <a:ext cx="110375" cy="101688"/>
            </a:xfrm>
            <a:custGeom>
              <a:avLst/>
              <a:gdLst>
                <a:gd name="connsiteX0" fmla="*/ 689 w 110375"/>
                <a:gd name="connsiteY0" fmla="*/ 84698 h 101688"/>
                <a:gd name="connsiteX1" fmla="*/ 0 w 110375"/>
                <a:gd name="connsiteY1" fmla="*/ 84009 h 101688"/>
                <a:gd name="connsiteX2" fmla="*/ 88747 w 110375"/>
                <a:gd name="connsiteY2" fmla="*/ 1 h 101688"/>
                <a:gd name="connsiteX3" fmla="*/ 110374 w 110375"/>
                <a:gd name="connsiteY3" fmla="*/ 21283 h 101688"/>
                <a:gd name="connsiteX4" fmla="*/ 105980 w 110375"/>
                <a:gd name="connsiteY4" fmla="*/ 34466 h 101688"/>
                <a:gd name="connsiteX5" fmla="*/ 105980 w 110375"/>
                <a:gd name="connsiteY5" fmla="*/ 38084 h 101688"/>
                <a:gd name="connsiteX6" fmla="*/ 69619 w 110375"/>
                <a:gd name="connsiteY6" fmla="*/ 69448 h 101688"/>
                <a:gd name="connsiteX7" fmla="*/ 48078 w 110375"/>
                <a:gd name="connsiteY7" fmla="*/ 86680 h 101688"/>
                <a:gd name="connsiteX8" fmla="*/ 35843 w 110375"/>
                <a:gd name="connsiteY8" fmla="*/ 95986 h 101688"/>
                <a:gd name="connsiteX9" fmla="*/ 1378 w 110375"/>
                <a:gd name="connsiteY9" fmla="*/ 90041 h 101688"/>
                <a:gd name="connsiteX10" fmla="*/ 689 w 110375"/>
                <a:gd name="connsiteY10" fmla="*/ 84698 h 10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375" h="101688">
                  <a:moveTo>
                    <a:pt x="689" y="84698"/>
                  </a:moveTo>
                  <a:lnTo>
                    <a:pt x="0" y="84009"/>
                  </a:lnTo>
                  <a:cubicBezTo>
                    <a:pt x="36403" y="64235"/>
                    <a:pt x="67000" y="35267"/>
                    <a:pt x="88747" y="1"/>
                  </a:cubicBezTo>
                  <a:cubicBezTo>
                    <a:pt x="100595" y="-94"/>
                    <a:pt x="110280" y="9436"/>
                    <a:pt x="110374" y="21283"/>
                  </a:cubicBezTo>
                  <a:cubicBezTo>
                    <a:pt x="110417" y="26039"/>
                    <a:pt x="108866" y="30683"/>
                    <a:pt x="105980" y="34466"/>
                  </a:cubicBezTo>
                  <a:cubicBezTo>
                    <a:pt x="105334" y="35586"/>
                    <a:pt x="105334" y="36965"/>
                    <a:pt x="105980" y="38084"/>
                  </a:cubicBezTo>
                  <a:cubicBezTo>
                    <a:pt x="93917" y="48510"/>
                    <a:pt x="82026" y="59281"/>
                    <a:pt x="69619" y="69448"/>
                  </a:cubicBezTo>
                  <a:cubicBezTo>
                    <a:pt x="62468" y="75134"/>
                    <a:pt x="55316" y="80821"/>
                    <a:pt x="48078" y="86680"/>
                  </a:cubicBezTo>
                  <a:cubicBezTo>
                    <a:pt x="44029" y="89868"/>
                    <a:pt x="39462" y="92884"/>
                    <a:pt x="35843" y="95986"/>
                  </a:cubicBezTo>
                  <a:cubicBezTo>
                    <a:pt x="25332" y="105291"/>
                    <a:pt x="13958" y="103137"/>
                    <a:pt x="1378" y="90041"/>
                  </a:cubicBezTo>
                  <a:cubicBezTo>
                    <a:pt x="2283" y="88292"/>
                    <a:pt x="2007" y="86163"/>
                    <a:pt x="689" y="84698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DAD74B-A0D9-4F92-A0A3-7D0E658DEA9A}"/>
                </a:ext>
              </a:extLst>
            </p:cNvPr>
            <p:cNvSpPr/>
            <p:nvPr/>
          </p:nvSpPr>
          <p:spPr>
            <a:xfrm>
              <a:off x="4855243" y="3385918"/>
              <a:ext cx="711702" cy="735483"/>
            </a:xfrm>
            <a:custGeom>
              <a:avLst/>
              <a:gdLst>
                <a:gd name="connsiteX0" fmla="*/ 20420 w 711702"/>
                <a:gd name="connsiteY0" fmla="*/ 0 h 735483"/>
                <a:gd name="connsiteX1" fmla="*/ 362744 w 711702"/>
                <a:gd name="connsiteY1" fmla="*/ 353266 h 735483"/>
                <a:gd name="connsiteX2" fmla="*/ 711702 w 711702"/>
                <a:gd name="connsiteY2" fmla="*/ 711961 h 735483"/>
                <a:gd name="connsiteX3" fmla="*/ 690851 w 711702"/>
                <a:gd name="connsiteY3" fmla="*/ 735483 h 735483"/>
                <a:gd name="connsiteX4" fmla="*/ 348010 w 711702"/>
                <a:gd name="connsiteY4" fmla="*/ 375238 h 735483"/>
                <a:gd name="connsiteX5" fmla="*/ 0 w 711702"/>
                <a:gd name="connsiteY5" fmla="*/ 21110 h 735483"/>
                <a:gd name="connsiteX6" fmla="*/ 18697 w 711702"/>
                <a:gd name="connsiteY6" fmla="*/ 6204 h 735483"/>
                <a:gd name="connsiteX7" fmla="*/ 20420 w 711702"/>
                <a:gd name="connsiteY7" fmla="*/ 0 h 7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702" h="735483">
                  <a:moveTo>
                    <a:pt x="20420" y="0"/>
                  </a:moveTo>
                  <a:lnTo>
                    <a:pt x="362744" y="353266"/>
                  </a:lnTo>
                  <a:cubicBezTo>
                    <a:pt x="478719" y="472860"/>
                    <a:pt x="591936" y="596159"/>
                    <a:pt x="711702" y="711961"/>
                  </a:cubicBezTo>
                  <a:cubicBezTo>
                    <a:pt x="704896" y="720577"/>
                    <a:pt x="697917" y="727987"/>
                    <a:pt x="690851" y="735483"/>
                  </a:cubicBezTo>
                  <a:cubicBezTo>
                    <a:pt x="584009" y="609772"/>
                    <a:pt x="462607" y="494228"/>
                    <a:pt x="348010" y="375238"/>
                  </a:cubicBezTo>
                  <a:cubicBezTo>
                    <a:pt x="233414" y="256247"/>
                    <a:pt x="118990" y="135878"/>
                    <a:pt x="0" y="21110"/>
                  </a:cubicBezTo>
                  <a:cubicBezTo>
                    <a:pt x="8177" y="19257"/>
                    <a:pt x="15070" y="13769"/>
                    <a:pt x="18697" y="6204"/>
                  </a:cubicBezTo>
                  <a:cubicBezTo>
                    <a:pt x="19567" y="4231"/>
                    <a:pt x="20144" y="2137"/>
                    <a:pt x="20420" y="0"/>
                  </a:cubicBezTo>
                  <a:close/>
                </a:path>
              </a:pathLst>
            </a:custGeom>
            <a:solidFill>
              <a:srgbClr val="E7BC3D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7724CBE-7459-4FF4-BDEB-3E5FAE305555}"/>
                </a:ext>
              </a:extLst>
            </p:cNvPr>
            <p:cNvSpPr/>
            <p:nvPr/>
          </p:nvSpPr>
          <p:spPr>
            <a:xfrm>
              <a:off x="4789069" y="3449247"/>
              <a:ext cx="725144" cy="726608"/>
            </a:xfrm>
            <a:custGeom>
              <a:avLst/>
              <a:gdLst>
                <a:gd name="connsiteX0" fmla="*/ 0 w 725144"/>
                <a:gd name="connsiteY0" fmla="*/ 13097 h 726608"/>
                <a:gd name="connsiteX1" fmla="*/ 19559 w 725144"/>
                <a:gd name="connsiteY1" fmla="*/ 0 h 726608"/>
                <a:gd name="connsiteX2" fmla="*/ 374807 w 725144"/>
                <a:gd name="connsiteY2" fmla="*/ 350854 h 726608"/>
                <a:gd name="connsiteX3" fmla="*/ 725144 w 725144"/>
                <a:gd name="connsiteY3" fmla="*/ 701966 h 726608"/>
                <a:gd name="connsiteX4" fmla="*/ 692316 w 725144"/>
                <a:gd name="connsiteY4" fmla="*/ 726005 h 726608"/>
                <a:gd name="connsiteX5" fmla="*/ 691627 w 725144"/>
                <a:gd name="connsiteY5" fmla="*/ 726609 h 726608"/>
                <a:gd name="connsiteX6" fmla="*/ 346977 w 725144"/>
                <a:gd name="connsiteY6" fmla="*/ 370499 h 726608"/>
                <a:gd name="connsiteX7" fmla="*/ 0 w 725144"/>
                <a:gd name="connsiteY7" fmla="*/ 13097 h 72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144" h="726608">
                  <a:moveTo>
                    <a:pt x="0" y="13097"/>
                  </a:moveTo>
                  <a:cubicBezTo>
                    <a:pt x="8151" y="11873"/>
                    <a:pt x="15320" y="7065"/>
                    <a:pt x="19559" y="0"/>
                  </a:cubicBezTo>
                  <a:cubicBezTo>
                    <a:pt x="137946" y="116923"/>
                    <a:pt x="256765" y="233501"/>
                    <a:pt x="374807" y="350854"/>
                  </a:cubicBezTo>
                  <a:cubicBezTo>
                    <a:pt x="492850" y="468207"/>
                    <a:pt x="604344" y="589438"/>
                    <a:pt x="725144" y="701966"/>
                  </a:cubicBezTo>
                  <a:cubicBezTo>
                    <a:pt x="714632" y="710548"/>
                    <a:pt x="703673" y="718570"/>
                    <a:pt x="692316" y="726005"/>
                  </a:cubicBezTo>
                  <a:cubicBezTo>
                    <a:pt x="692049" y="726161"/>
                    <a:pt x="691817" y="726367"/>
                    <a:pt x="691627" y="726609"/>
                  </a:cubicBezTo>
                  <a:cubicBezTo>
                    <a:pt x="582717" y="603138"/>
                    <a:pt x="461918" y="488541"/>
                    <a:pt x="346977" y="370499"/>
                  </a:cubicBezTo>
                  <a:cubicBezTo>
                    <a:pt x="232036" y="252456"/>
                    <a:pt x="115975" y="132001"/>
                    <a:pt x="0" y="13097"/>
                  </a:cubicBezTo>
                  <a:close/>
                </a:path>
              </a:pathLst>
            </a:custGeom>
            <a:solidFill>
              <a:srgbClr val="E7BC3D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DAE0F30-5374-4A2C-84DC-C64D1008458B}"/>
                </a:ext>
              </a:extLst>
            </p:cNvPr>
            <p:cNvSpPr/>
            <p:nvPr/>
          </p:nvSpPr>
          <p:spPr>
            <a:xfrm>
              <a:off x="4744006" y="3342320"/>
              <a:ext cx="122983" cy="110498"/>
            </a:xfrm>
            <a:custGeom>
              <a:avLst/>
              <a:gdLst>
                <a:gd name="connsiteX0" fmla="*/ 47562 w 122983"/>
                <a:gd name="connsiteY0" fmla="*/ 1379 h 110498"/>
                <a:gd name="connsiteX1" fmla="*/ 48165 w 122983"/>
                <a:gd name="connsiteY1" fmla="*/ 0 h 110498"/>
                <a:gd name="connsiteX2" fmla="*/ 121145 w 122983"/>
                <a:gd name="connsiteY2" fmla="*/ 29295 h 110498"/>
                <a:gd name="connsiteX3" fmla="*/ 121145 w 122983"/>
                <a:gd name="connsiteY3" fmla="*/ 30760 h 110498"/>
                <a:gd name="connsiteX4" fmla="*/ 98312 w 122983"/>
                <a:gd name="connsiteY4" fmla="*/ 58418 h 110498"/>
                <a:gd name="connsiteX5" fmla="*/ 95054 w 122983"/>
                <a:gd name="connsiteY5" fmla="*/ 63278 h 110498"/>
                <a:gd name="connsiteX6" fmla="*/ 95813 w 122983"/>
                <a:gd name="connsiteY6" fmla="*/ 64966 h 110498"/>
                <a:gd name="connsiteX7" fmla="*/ 92970 w 122983"/>
                <a:gd name="connsiteY7" fmla="*/ 71946 h 110498"/>
                <a:gd name="connsiteX8" fmla="*/ 91505 w 122983"/>
                <a:gd name="connsiteY8" fmla="*/ 74875 h 110498"/>
                <a:gd name="connsiteX9" fmla="*/ 64364 w 122983"/>
                <a:gd name="connsiteY9" fmla="*/ 91591 h 110498"/>
                <a:gd name="connsiteX10" fmla="*/ 60236 w 122983"/>
                <a:gd name="connsiteY10" fmla="*/ 97329 h 110498"/>
                <a:gd name="connsiteX11" fmla="*/ 60573 w 122983"/>
                <a:gd name="connsiteY11" fmla="*/ 98484 h 110498"/>
                <a:gd name="connsiteX12" fmla="*/ 58849 w 122983"/>
                <a:gd name="connsiteY12" fmla="*/ 102016 h 110498"/>
                <a:gd name="connsiteX13" fmla="*/ 49113 w 122983"/>
                <a:gd name="connsiteY13" fmla="*/ 109426 h 110498"/>
                <a:gd name="connsiteX14" fmla="*/ 40497 w 122983"/>
                <a:gd name="connsiteY14" fmla="*/ 110202 h 110498"/>
                <a:gd name="connsiteX15" fmla="*/ 40497 w 122983"/>
                <a:gd name="connsiteY15" fmla="*/ 109340 h 110498"/>
                <a:gd name="connsiteX16" fmla="*/ 0 w 122983"/>
                <a:gd name="connsiteY16" fmla="*/ 47992 h 110498"/>
                <a:gd name="connsiteX17" fmla="*/ 31708 w 122983"/>
                <a:gd name="connsiteY17" fmla="*/ 31622 h 110498"/>
                <a:gd name="connsiteX18" fmla="*/ 44891 w 122983"/>
                <a:gd name="connsiteY18" fmla="*/ 9478 h 110498"/>
                <a:gd name="connsiteX19" fmla="*/ 47045 w 122983"/>
                <a:gd name="connsiteY19" fmla="*/ 7582 h 110498"/>
                <a:gd name="connsiteX20" fmla="*/ 47562 w 122983"/>
                <a:gd name="connsiteY20" fmla="*/ 1379 h 11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2983" h="110498">
                  <a:moveTo>
                    <a:pt x="47562" y="1379"/>
                  </a:moveTo>
                  <a:cubicBezTo>
                    <a:pt x="47562" y="862"/>
                    <a:pt x="48079" y="431"/>
                    <a:pt x="48165" y="0"/>
                  </a:cubicBezTo>
                  <a:cubicBezTo>
                    <a:pt x="72894" y="8616"/>
                    <a:pt x="97019" y="18870"/>
                    <a:pt x="121145" y="29295"/>
                  </a:cubicBezTo>
                  <a:cubicBezTo>
                    <a:pt x="120973" y="29769"/>
                    <a:pt x="120973" y="30286"/>
                    <a:pt x="121145" y="30760"/>
                  </a:cubicBezTo>
                  <a:cubicBezTo>
                    <a:pt x="128727" y="47992"/>
                    <a:pt x="111236" y="55058"/>
                    <a:pt x="98312" y="58418"/>
                  </a:cubicBezTo>
                  <a:cubicBezTo>
                    <a:pt x="96071" y="58858"/>
                    <a:pt x="94615" y="61038"/>
                    <a:pt x="95054" y="63278"/>
                  </a:cubicBezTo>
                  <a:cubicBezTo>
                    <a:pt x="95175" y="63889"/>
                    <a:pt x="95434" y="64467"/>
                    <a:pt x="95813" y="64966"/>
                  </a:cubicBezTo>
                  <a:cubicBezTo>
                    <a:pt x="95072" y="67370"/>
                    <a:pt x="94124" y="69705"/>
                    <a:pt x="92970" y="71946"/>
                  </a:cubicBezTo>
                  <a:cubicBezTo>
                    <a:pt x="92228" y="72773"/>
                    <a:pt x="91729" y="73790"/>
                    <a:pt x="91505" y="74875"/>
                  </a:cubicBezTo>
                  <a:cubicBezTo>
                    <a:pt x="85732" y="84551"/>
                    <a:pt x="75599" y="90789"/>
                    <a:pt x="64364" y="91591"/>
                  </a:cubicBezTo>
                  <a:cubicBezTo>
                    <a:pt x="61641" y="92039"/>
                    <a:pt x="59788" y="94606"/>
                    <a:pt x="60236" y="97329"/>
                  </a:cubicBezTo>
                  <a:cubicBezTo>
                    <a:pt x="60305" y="97726"/>
                    <a:pt x="60417" y="98113"/>
                    <a:pt x="60573" y="98484"/>
                  </a:cubicBezTo>
                  <a:cubicBezTo>
                    <a:pt x="60124" y="99716"/>
                    <a:pt x="59547" y="100905"/>
                    <a:pt x="58849" y="102016"/>
                  </a:cubicBezTo>
                  <a:cubicBezTo>
                    <a:pt x="56523" y="105506"/>
                    <a:pt x="53093" y="108108"/>
                    <a:pt x="49113" y="109426"/>
                  </a:cubicBezTo>
                  <a:cubicBezTo>
                    <a:pt x="46373" y="110512"/>
                    <a:pt x="43383" y="110779"/>
                    <a:pt x="40497" y="110202"/>
                  </a:cubicBezTo>
                  <a:cubicBezTo>
                    <a:pt x="40497" y="110202"/>
                    <a:pt x="40497" y="109685"/>
                    <a:pt x="40497" y="109340"/>
                  </a:cubicBezTo>
                  <a:cubicBezTo>
                    <a:pt x="27830" y="88403"/>
                    <a:pt x="12924" y="68844"/>
                    <a:pt x="0" y="47992"/>
                  </a:cubicBezTo>
                  <a:cubicBezTo>
                    <a:pt x="12097" y="46209"/>
                    <a:pt x="23256" y="40453"/>
                    <a:pt x="31708" y="31622"/>
                  </a:cubicBezTo>
                  <a:cubicBezTo>
                    <a:pt x="37817" y="25409"/>
                    <a:pt x="42340" y="17810"/>
                    <a:pt x="44891" y="9478"/>
                  </a:cubicBezTo>
                  <a:lnTo>
                    <a:pt x="47045" y="7582"/>
                  </a:lnTo>
                  <a:cubicBezTo>
                    <a:pt x="48777" y="5954"/>
                    <a:pt x="49001" y="3274"/>
                    <a:pt x="47562" y="1379"/>
                  </a:cubicBezTo>
                  <a:close/>
                </a:path>
              </a:pathLst>
            </a:custGeom>
            <a:solidFill>
              <a:srgbClr val="F5E6B9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55F6FA3-815C-4874-967D-A909F4FA953E}"/>
                </a:ext>
              </a:extLst>
            </p:cNvPr>
            <p:cNvSpPr/>
            <p:nvPr/>
          </p:nvSpPr>
          <p:spPr>
            <a:xfrm>
              <a:off x="4695939" y="3305858"/>
              <a:ext cx="785446" cy="878011"/>
            </a:xfrm>
            <a:custGeom>
              <a:avLst/>
              <a:gdLst>
                <a:gd name="connsiteX0" fmla="*/ 5072 w 785446"/>
                <a:gd name="connsiteY0" fmla="*/ 6650 h 878011"/>
                <a:gd name="connsiteX1" fmla="*/ 74606 w 785446"/>
                <a:gd name="connsiteY1" fmla="*/ 15266 h 878011"/>
                <a:gd name="connsiteX2" fmla="*/ 175416 w 785446"/>
                <a:gd name="connsiteY2" fmla="*/ 58347 h 878011"/>
                <a:gd name="connsiteX3" fmla="*/ 177742 w 785446"/>
                <a:gd name="connsiteY3" fmla="*/ 61535 h 878011"/>
                <a:gd name="connsiteX4" fmla="*/ 169643 w 785446"/>
                <a:gd name="connsiteY4" fmla="*/ 66360 h 878011"/>
                <a:gd name="connsiteX5" fmla="*/ 96663 w 785446"/>
                <a:gd name="connsiteY5" fmla="*/ 37065 h 878011"/>
                <a:gd name="connsiteX6" fmla="*/ 96060 w 785446"/>
                <a:gd name="connsiteY6" fmla="*/ 38444 h 878011"/>
                <a:gd name="connsiteX7" fmla="*/ 95371 w 785446"/>
                <a:gd name="connsiteY7" fmla="*/ 44647 h 878011"/>
                <a:gd name="connsiteX8" fmla="*/ 93216 w 785446"/>
                <a:gd name="connsiteY8" fmla="*/ 46543 h 878011"/>
                <a:gd name="connsiteX9" fmla="*/ 80034 w 785446"/>
                <a:gd name="connsiteY9" fmla="*/ 68687 h 878011"/>
                <a:gd name="connsiteX10" fmla="*/ 48326 w 785446"/>
                <a:gd name="connsiteY10" fmla="*/ 85058 h 878011"/>
                <a:gd name="connsiteX11" fmla="*/ 88822 w 785446"/>
                <a:gd name="connsiteY11" fmla="*/ 146405 h 878011"/>
                <a:gd name="connsiteX12" fmla="*/ 88822 w 785446"/>
                <a:gd name="connsiteY12" fmla="*/ 147267 h 878011"/>
                <a:gd name="connsiteX13" fmla="*/ 97438 w 785446"/>
                <a:gd name="connsiteY13" fmla="*/ 146491 h 878011"/>
                <a:gd name="connsiteX14" fmla="*/ 107175 w 785446"/>
                <a:gd name="connsiteY14" fmla="*/ 139081 h 878011"/>
                <a:gd name="connsiteX15" fmla="*/ 113034 w 785446"/>
                <a:gd name="connsiteY15" fmla="*/ 143993 h 878011"/>
                <a:gd name="connsiteX16" fmla="*/ 93475 w 785446"/>
                <a:gd name="connsiteY16" fmla="*/ 157089 h 878011"/>
                <a:gd name="connsiteX17" fmla="*/ 440796 w 785446"/>
                <a:gd name="connsiteY17" fmla="*/ 514492 h 878011"/>
                <a:gd name="connsiteX18" fmla="*/ 785447 w 785446"/>
                <a:gd name="connsiteY18" fmla="*/ 870601 h 878011"/>
                <a:gd name="connsiteX19" fmla="*/ 778554 w 785446"/>
                <a:gd name="connsiteY19" fmla="*/ 878011 h 878011"/>
                <a:gd name="connsiteX20" fmla="*/ 432180 w 785446"/>
                <a:gd name="connsiteY20" fmla="*/ 523280 h 878011"/>
                <a:gd name="connsiteX21" fmla="*/ 78914 w 785446"/>
                <a:gd name="connsiteY21" fmla="*/ 158899 h 878011"/>
                <a:gd name="connsiteX22" fmla="*/ 74950 w 785446"/>
                <a:gd name="connsiteY22" fmla="*/ 157606 h 878011"/>
                <a:gd name="connsiteX23" fmla="*/ 33334 w 785446"/>
                <a:gd name="connsiteY23" fmla="*/ 85574 h 878011"/>
                <a:gd name="connsiteX24" fmla="*/ 22219 w 785446"/>
                <a:gd name="connsiteY24" fmla="*/ 66532 h 878011"/>
                <a:gd name="connsiteX25" fmla="*/ 20754 w 785446"/>
                <a:gd name="connsiteY25" fmla="*/ 63948 h 878011"/>
                <a:gd name="connsiteX26" fmla="*/ 20754 w 785446"/>
                <a:gd name="connsiteY26" fmla="*/ 63517 h 878011"/>
                <a:gd name="connsiteX27" fmla="*/ 17135 w 785446"/>
                <a:gd name="connsiteY27" fmla="*/ 57055 h 878011"/>
                <a:gd name="connsiteX28" fmla="*/ 5072 w 785446"/>
                <a:gd name="connsiteY28" fmla="*/ 6650 h 8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85446" h="878011">
                  <a:moveTo>
                    <a:pt x="5072" y="6650"/>
                  </a:moveTo>
                  <a:cubicBezTo>
                    <a:pt x="20582" y="-10152"/>
                    <a:pt x="58321" y="9493"/>
                    <a:pt x="74606" y="15266"/>
                  </a:cubicBezTo>
                  <a:cubicBezTo>
                    <a:pt x="109346" y="26812"/>
                    <a:pt x="143062" y="41218"/>
                    <a:pt x="175416" y="58347"/>
                  </a:cubicBezTo>
                  <a:cubicBezTo>
                    <a:pt x="176682" y="58950"/>
                    <a:pt x="177553" y="60148"/>
                    <a:pt x="177742" y="61535"/>
                  </a:cubicBezTo>
                  <a:lnTo>
                    <a:pt x="169643" y="66360"/>
                  </a:lnTo>
                  <a:cubicBezTo>
                    <a:pt x="145517" y="55935"/>
                    <a:pt x="121392" y="45854"/>
                    <a:pt x="96663" y="37065"/>
                  </a:cubicBezTo>
                  <a:cubicBezTo>
                    <a:pt x="96663" y="37496"/>
                    <a:pt x="96232" y="37927"/>
                    <a:pt x="96060" y="38444"/>
                  </a:cubicBezTo>
                  <a:cubicBezTo>
                    <a:pt x="97456" y="40382"/>
                    <a:pt x="97163" y="43062"/>
                    <a:pt x="95371" y="44647"/>
                  </a:cubicBezTo>
                  <a:lnTo>
                    <a:pt x="93216" y="46543"/>
                  </a:lnTo>
                  <a:cubicBezTo>
                    <a:pt x="90666" y="54875"/>
                    <a:pt x="86143" y="62474"/>
                    <a:pt x="80034" y="68687"/>
                  </a:cubicBezTo>
                  <a:cubicBezTo>
                    <a:pt x="71581" y="77518"/>
                    <a:pt x="60423" y="83282"/>
                    <a:pt x="48326" y="85058"/>
                  </a:cubicBezTo>
                  <a:cubicBezTo>
                    <a:pt x="61251" y="105909"/>
                    <a:pt x="76156" y="125468"/>
                    <a:pt x="88822" y="146405"/>
                  </a:cubicBezTo>
                  <a:cubicBezTo>
                    <a:pt x="88822" y="146405"/>
                    <a:pt x="88822" y="147008"/>
                    <a:pt x="88822" y="147267"/>
                  </a:cubicBezTo>
                  <a:cubicBezTo>
                    <a:pt x="91709" y="147844"/>
                    <a:pt x="94698" y="147577"/>
                    <a:pt x="97438" y="146491"/>
                  </a:cubicBezTo>
                  <a:cubicBezTo>
                    <a:pt x="101419" y="145173"/>
                    <a:pt x="104849" y="142571"/>
                    <a:pt x="107175" y="139081"/>
                  </a:cubicBezTo>
                  <a:lnTo>
                    <a:pt x="113034" y="143993"/>
                  </a:lnTo>
                  <a:cubicBezTo>
                    <a:pt x="108803" y="151058"/>
                    <a:pt x="101626" y="155866"/>
                    <a:pt x="93475" y="157089"/>
                  </a:cubicBezTo>
                  <a:cubicBezTo>
                    <a:pt x="209450" y="275994"/>
                    <a:pt x="325226" y="395131"/>
                    <a:pt x="440796" y="514492"/>
                  </a:cubicBezTo>
                  <a:cubicBezTo>
                    <a:pt x="555393" y="632534"/>
                    <a:pt x="676193" y="747131"/>
                    <a:pt x="785447" y="870601"/>
                  </a:cubicBezTo>
                  <a:lnTo>
                    <a:pt x="778554" y="878011"/>
                  </a:lnTo>
                  <a:cubicBezTo>
                    <a:pt x="657926" y="766000"/>
                    <a:pt x="547035" y="641409"/>
                    <a:pt x="432180" y="523280"/>
                  </a:cubicBezTo>
                  <a:cubicBezTo>
                    <a:pt x="314310" y="401851"/>
                    <a:pt x="196552" y="280388"/>
                    <a:pt x="78914" y="158899"/>
                  </a:cubicBezTo>
                  <a:cubicBezTo>
                    <a:pt x="77449" y="159407"/>
                    <a:pt x="75829" y="158882"/>
                    <a:pt x="74950" y="157606"/>
                  </a:cubicBezTo>
                  <a:cubicBezTo>
                    <a:pt x="59191" y="134739"/>
                    <a:pt x="45276" y="110648"/>
                    <a:pt x="33334" y="85574"/>
                  </a:cubicBezTo>
                  <a:cubicBezTo>
                    <a:pt x="29457" y="79285"/>
                    <a:pt x="25837" y="72822"/>
                    <a:pt x="22219" y="66532"/>
                  </a:cubicBezTo>
                  <a:cubicBezTo>
                    <a:pt x="21547" y="65783"/>
                    <a:pt x="21047" y="64904"/>
                    <a:pt x="20754" y="63948"/>
                  </a:cubicBezTo>
                  <a:cubicBezTo>
                    <a:pt x="20711" y="63810"/>
                    <a:pt x="20711" y="63655"/>
                    <a:pt x="20754" y="63517"/>
                  </a:cubicBezTo>
                  <a:cubicBezTo>
                    <a:pt x="19548" y="61449"/>
                    <a:pt x="18255" y="59209"/>
                    <a:pt x="17135" y="57055"/>
                  </a:cubicBezTo>
                  <a:cubicBezTo>
                    <a:pt x="8864" y="43958"/>
                    <a:pt x="-8628" y="20953"/>
                    <a:pt x="5072" y="665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531815E-7A3D-4EFA-9EB9-920B7F31DABB}"/>
                </a:ext>
              </a:extLst>
            </p:cNvPr>
            <p:cNvSpPr/>
            <p:nvPr/>
          </p:nvSpPr>
          <p:spPr>
            <a:xfrm>
              <a:off x="4802252" y="3366790"/>
              <a:ext cx="869160" cy="916326"/>
            </a:xfrm>
            <a:custGeom>
              <a:avLst/>
              <a:gdLst>
                <a:gd name="connsiteX0" fmla="*/ 62899 w 869160"/>
                <a:gd name="connsiteY0" fmla="*/ 4825 h 916326"/>
                <a:gd name="connsiteX1" fmla="*/ 70998 w 869160"/>
                <a:gd name="connsiteY1" fmla="*/ 0 h 916326"/>
                <a:gd name="connsiteX2" fmla="*/ 75565 w 869160"/>
                <a:gd name="connsiteY2" fmla="*/ 1982 h 916326"/>
                <a:gd name="connsiteX3" fmla="*/ 425040 w 869160"/>
                <a:gd name="connsiteY3" fmla="*/ 363175 h 916326"/>
                <a:gd name="connsiteX4" fmla="*/ 774085 w 869160"/>
                <a:gd name="connsiteY4" fmla="*/ 725058 h 916326"/>
                <a:gd name="connsiteX5" fmla="*/ 774773 w 869160"/>
                <a:gd name="connsiteY5" fmla="*/ 726609 h 916326"/>
                <a:gd name="connsiteX6" fmla="*/ 805275 w 869160"/>
                <a:gd name="connsiteY6" fmla="*/ 763659 h 916326"/>
                <a:gd name="connsiteX7" fmla="*/ 799071 w 869160"/>
                <a:gd name="connsiteY7" fmla="*/ 773481 h 916326"/>
                <a:gd name="connsiteX8" fmla="*/ 799071 w 869160"/>
                <a:gd name="connsiteY8" fmla="*/ 773481 h 916326"/>
                <a:gd name="connsiteX9" fmla="*/ 748753 w 869160"/>
                <a:gd name="connsiteY9" fmla="*/ 821818 h 916326"/>
                <a:gd name="connsiteX10" fmla="*/ 711702 w 869160"/>
                <a:gd name="connsiteY10" fmla="*/ 847064 h 916326"/>
                <a:gd name="connsiteX11" fmla="*/ 713168 w 869160"/>
                <a:gd name="connsiteY11" fmla="*/ 849821 h 916326"/>
                <a:gd name="connsiteX12" fmla="*/ 781408 w 869160"/>
                <a:gd name="connsiteY12" fmla="*/ 834657 h 916326"/>
                <a:gd name="connsiteX13" fmla="*/ 824489 w 869160"/>
                <a:gd name="connsiteY13" fmla="*/ 795022 h 916326"/>
                <a:gd name="connsiteX14" fmla="*/ 823972 w 869160"/>
                <a:gd name="connsiteY14" fmla="*/ 791403 h 916326"/>
                <a:gd name="connsiteX15" fmla="*/ 806740 w 869160"/>
                <a:gd name="connsiteY15" fmla="*/ 767536 h 916326"/>
                <a:gd name="connsiteX16" fmla="*/ 805534 w 869160"/>
                <a:gd name="connsiteY16" fmla="*/ 763659 h 916326"/>
                <a:gd name="connsiteX17" fmla="*/ 809152 w 869160"/>
                <a:gd name="connsiteY17" fmla="*/ 761763 h 916326"/>
                <a:gd name="connsiteX18" fmla="*/ 833450 w 869160"/>
                <a:gd name="connsiteY18" fmla="*/ 792782 h 916326"/>
                <a:gd name="connsiteX19" fmla="*/ 834570 w 869160"/>
                <a:gd name="connsiteY19" fmla="*/ 793299 h 916326"/>
                <a:gd name="connsiteX20" fmla="*/ 869035 w 869160"/>
                <a:gd name="connsiteY20" fmla="*/ 840688 h 916326"/>
                <a:gd name="connsiteX21" fmla="*/ 837241 w 869160"/>
                <a:gd name="connsiteY21" fmla="*/ 892386 h 916326"/>
                <a:gd name="connsiteX22" fmla="*/ 732468 w 869160"/>
                <a:gd name="connsiteY22" fmla="*/ 879806 h 916326"/>
                <a:gd name="connsiteX23" fmla="*/ 732468 w 869160"/>
                <a:gd name="connsiteY23" fmla="*/ 874895 h 916326"/>
                <a:gd name="connsiteX24" fmla="*/ 705413 w 869160"/>
                <a:gd name="connsiteY24" fmla="*/ 849821 h 916326"/>
                <a:gd name="connsiteX25" fmla="*/ 705843 w 869160"/>
                <a:gd name="connsiteY25" fmla="*/ 848529 h 916326"/>
                <a:gd name="connsiteX26" fmla="*/ 705068 w 869160"/>
                <a:gd name="connsiteY26" fmla="*/ 848529 h 916326"/>
                <a:gd name="connsiteX27" fmla="*/ 674566 w 869160"/>
                <a:gd name="connsiteY27" fmla="*/ 819751 h 916326"/>
                <a:gd name="connsiteX28" fmla="*/ 671034 w 869160"/>
                <a:gd name="connsiteY28" fmla="*/ 816304 h 916326"/>
                <a:gd name="connsiteX29" fmla="*/ 677927 w 869160"/>
                <a:gd name="connsiteY29" fmla="*/ 808894 h 916326"/>
                <a:gd name="connsiteX30" fmla="*/ 678616 w 869160"/>
                <a:gd name="connsiteY30" fmla="*/ 808291 h 916326"/>
                <a:gd name="connsiteX31" fmla="*/ 711444 w 869160"/>
                <a:gd name="connsiteY31" fmla="*/ 784251 h 916326"/>
                <a:gd name="connsiteX32" fmla="*/ 361107 w 869160"/>
                <a:gd name="connsiteY32" fmla="*/ 433139 h 916326"/>
                <a:gd name="connsiteX33" fmla="*/ 5859 w 869160"/>
                <a:gd name="connsiteY33" fmla="*/ 82285 h 916326"/>
                <a:gd name="connsiteX34" fmla="*/ 0 w 869160"/>
                <a:gd name="connsiteY34" fmla="*/ 77374 h 916326"/>
                <a:gd name="connsiteX35" fmla="*/ 1723 w 869160"/>
                <a:gd name="connsiteY35" fmla="*/ 73841 h 916326"/>
                <a:gd name="connsiteX36" fmla="*/ 4360 w 869160"/>
                <a:gd name="connsiteY36" fmla="*/ 67284 h 916326"/>
                <a:gd name="connsiteX37" fmla="*/ 5515 w 869160"/>
                <a:gd name="connsiteY37" fmla="*/ 66948 h 916326"/>
                <a:gd name="connsiteX38" fmla="*/ 32655 w 869160"/>
                <a:gd name="connsiteY38" fmla="*/ 50233 h 916326"/>
                <a:gd name="connsiteX39" fmla="*/ 34121 w 869160"/>
                <a:gd name="connsiteY39" fmla="*/ 47303 h 916326"/>
                <a:gd name="connsiteX40" fmla="*/ 36964 w 869160"/>
                <a:gd name="connsiteY40" fmla="*/ 40324 h 916326"/>
                <a:gd name="connsiteX41" fmla="*/ 37773 w 869160"/>
                <a:gd name="connsiteY41" fmla="*/ 34534 h 916326"/>
                <a:gd name="connsiteX42" fmla="*/ 39463 w 869160"/>
                <a:gd name="connsiteY42" fmla="*/ 33776 h 916326"/>
                <a:gd name="connsiteX43" fmla="*/ 62295 w 869160"/>
                <a:gd name="connsiteY43" fmla="*/ 6118 h 916326"/>
                <a:gd name="connsiteX44" fmla="*/ 62899 w 869160"/>
                <a:gd name="connsiteY44" fmla="*/ 4825 h 916326"/>
                <a:gd name="connsiteX45" fmla="*/ 415734 w 869160"/>
                <a:gd name="connsiteY45" fmla="*/ 372395 h 916326"/>
                <a:gd name="connsiteX46" fmla="*/ 73238 w 869160"/>
                <a:gd name="connsiteY46" fmla="*/ 19128 h 916326"/>
                <a:gd name="connsiteX47" fmla="*/ 71687 w 869160"/>
                <a:gd name="connsiteY47" fmla="*/ 25332 h 916326"/>
                <a:gd name="connsiteX48" fmla="*/ 52990 w 869160"/>
                <a:gd name="connsiteY48" fmla="*/ 40238 h 916326"/>
                <a:gd name="connsiteX49" fmla="*/ 401000 w 869160"/>
                <a:gd name="connsiteY49" fmla="*/ 394366 h 916326"/>
                <a:gd name="connsiteX50" fmla="*/ 743841 w 869160"/>
                <a:gd name="connsiteY50" fmla="*/ 754611 h 916326"/>
                <a:gd name="connsiteX51" fmla="*/ 764693 w 869160"/>
                <a:gd name="connsiteY51" fmla="*/ 731089 h 916326"/>
                <a:gd name="connsiteX52" fmla="*/ 415734 w 869160"/>
                <a:gd name="connsiteY52" fmla="*/ 372395 h 916326"/>
                <a:gd name="connsiteX53" fmla="*/ 30501 w 869160"/>
                <a:gd name="connsiteY53" fmla="*/ 87196 h 916326"/>
                <a:gd name="connsiteX54" fmla="*/ 29037 w 869160"/>
                <a:gd name="connsiteY54" fmla="*/ 87714 h 916326"/>
                <a:gd name="connsiteX55" fmla="*/ 46959 w 869160"/>
                <a:gd name="connsiteY55" fmla="*/ 104946 h 916326"/>
                <a:gd name="connsiteX56" fmla="*/ 32570 w 869160"/>
                <a:gd name="connsiteY56" fmla="*/ 87714 h 916326"/>
                <a:gd name="connsiteX57" fmla="*/ 30674 w 869160"/>
                <a:gd name="connsiteY57" fmla="*/ 87024 h 916326"/>
                <a:gd name="connsiteX58" fmla="*/ 123040 w 869160"/>
                <a:gd name="connsiteY58" fmla="*/ 128813 h 916326"/>
                <a:gd name="connsiteX59" fmla="*/ 84095 w 869160"/>
                <a:gd name="connsiteY59" fmla="*/ 88058 h 916326"/>
                <a:gd name="connsiteX60" fmla="*/ 85129 w 869160"/>
                <a:gd name="connsiteY60" fmla="*/ 90643 h 916326"/>
                <a:gd name="connsiteX61" fmla="*/ 102361 w 869160"/>
                <a:gd name="connsiteY61" fmla="*/ 107876 h 916326"/>
                <a:gd name="connsiteX62" fmla="*/ 122265 w 869160"/>
                <a:gd name="connsiteY62" fmla="*/ 128813 h 916326"/>
                <a:gd name="connsiteX63" fmla="*/ 422024 w 869160"/>
                <a:gd name="connsiteY63" fmla="*/ 432708 h 916326"/>
                <a:gd name="connsiteX64" fmla="*/ 469758 w 869160"/>
                <a:gd name="connsiteY64" fmla="*/ 483630 h 916326"/>
                <a:gd name="connsiteX65" fmla="*/ 470792 w 869160"/>
                <a:gd name="connsiteY65" fmla="*/ 485268 h 916326"/>
                <a:gd name="connsiteX66" fmla="*/ 617269 w 869160"/>
                <a:gd name="connsiteY66" fmla="*/ 638723 h 916326"/>
                <a:gd name="connsiteX67" fmla="*/ 617958 w 869160"/>
                <a:gd name="connsiteY67" fmla="*/ 637948 h 916326"/>
                <a:gd name="connsiteX68" fmla="*/ 422024 w 869160"/>
                <a:gd name="connsiteY68" fmla="*/ 432708 h 916326"/>
                <a:gd name="connsiteX69" fmla="*/ 719974 w 869160"/>
                <a:gd name="connsiteY69" fmla="*/ 738930 h 916326"/>
                <a:gd name="connsiteX70" fmla="*/ 723765 w 869160"/>
                <a:gd name="connsiteY70" fmla="*/ 743324 h 916326"/>
                <a:gd name="connsiteX71" fmla="*/ 738844 w 869160"/>
                <a:gd name="connsiteY71" fmla="*/ 759351 h 916326"/>
                <a:gd name="connsiteX72" fmla="*/ 740222 w 869160"/>
                <a:gd name="connsiteY72" fmla="*/ 758058 h 916326"/>
                <a:gd name="connsiteX73" fmla="*/ 719974 w 869160"/>
                <a:gd name="connsiteY73" fmla="*/ 739189 h 916326"/>
                <a:gd name="connsiteX74" fmla="*/ 686199 w 869160"/>
                <a:gd name="connsiteY74" fmla="*/ 817510 h 916326"/>
                <a:gd name="connsiteX75" fmla="*/ 686888 w 869160"/>
                <a:gd name="connsiteY75" fmla="*/ 818199 h 916326"/>
                <a:gd name="connsiteX76" fmla="*/ 687663 w 869160"/>
                <a:gd name="connsiteY76" fmla="*/ 823283 h 916326"/>
                <a:gd name="connsiteX77" fmla="*/ 722128 w 869160"/>
                <a:gd name="connsiteY77" fmla="*/ 829228 h 916326"/>
                <a:gd name="connsiteX78" fmla="*/ 734363 w 869160"/>
                <a:gd name="connsiteY78" fmla="*/ 819923 h 916326"/>
                <a:gd name="connsiteX79" fmla="*/ 755904 w 869160"/>
                <a:gd name="connsiteY79" fmla="*/ 802690 h 916326"/>
                <a:gd name="connsiteX80" fmla="*/ 792265 w 869160"/>
                <a:gd name="connsiteY80" fmla="*/ 771327 h 916326"/>
                <a:gd name="connsiteX81" fmla="*/ 792265 w 869160"/>
                <a:gd name="connsiteY81" fmla="*/ 767708 h 916326"/>
                <a:gd name="connsiteX82" fmla="*/ 788215 w 869160"/>
                <a:gd name="connsiteY82" fmla="*/ 737638 h 916326"/>
                <a:gd name="connsiteX83" fmla="*/ 775032 w 869160"/>
                <a:gd name="connsiteY83" fmla="*/ 733243 h 916326"/>
                <a:gd name="connsiteX84" fmla="*/ 686199 w 869160"/>
                <a:gd name="connsiteY84" fmla="*/ 817769 h 916326"/>
                <a:gd name="connsiteX85" fmla="*/ 739964 w 869160"/>
                <a:gd name="connsiteY85" fmla="*/ 873516 h 916326"/>
                <a:gd name="connsiteX86" fmla="*/ 741170 w 869160"/>
                <a:gd name="connsiteY86" fmla="*/ 874808 h 916326"/>
                <a:gd name="connsiteX87" fmla="*/ 794591 w 869160"/>
                <a:gd name="connsiteY87" fmla="*/ 903845 h 916326"/>
                <a:gd name="connsiteX88" fmla="*/ 831899 w 869160"/>
                <a:gd name="connsiteY88" fmla="*/ 880754 h 916326"/>
                <a:gd name="connsiteX89" fmla="*/ 855939 w 869160"/>
                <a:gd name="connsiteY89" fmla="*/ 835260 h 916326"/>
                <a:gd name="connsiteX90" fmla="*/ 831382 w 869160"/>
                <a:gd name="connsiteY90" fmla="*/ 801915 h 916326"/>
                <a:gd name="connsiteX91" fmla="*/ 820268 w 869160"/>
                <a:gd name="connsiteY91" fmla="*/ 814495 h 916326"/>
                <a:gd name="connsiteX92" fmla="*/ 763831 w 869160"/>
                <a:gd name="connsiteY92" fmla="*/ 863004 h 916326"/>
                <a:gd name="connsiteX93" fmla="*/ 739964 w 869160"/>
                <a:gd name="connsiteY93" fmla="*/ 873774 h 91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869160" h="916326">
                  <a:moveTo>
                    <a:pt x="62899" y="4825"/>
                  </a:moveTo>
                  <a:lnTo>
                    <a:pt x="70998" y="0"/>
                  </a:lnTo>
                  <a:cubicBezTo>
                    <a:pt x="72721" y="34"/>
                    <a:pt x="74358" y="750"/>
                    <a:pt x="75565" y="1982"/>
                  </a:cubicBezTo>
                  <a:lnTo>
                    <a:pt x="425040" y="363175"/>
                  </a:lnTo>
                  <a:cubicBezTo>
                    <a:pt x="541531" y="483803"/>
                    <a:pt x="661556" y="601070"/>
                    <a:pt x="774085" y="725058"/>
                  </a:cubicBezTo>
                  <a:cubicBezTo>
                    <a:pt x="774403" y="725532"/>
                    <a:pt x="774636" y="726057"/>
                    <a:pt x="774773" y="726609"/>
                  </a:cubicBezTo>
                  <a:cubicBezTo>
                    <a:pt x="796659" y="721784"/>
                    <a:pt x="811910" y="745134"/>
                    <a:pt x="805275" y="763659"/>
                  </a:cubicBezTo>
                  <a:cubicBezTo>
                    <a:pt x="803905" y="767320"/>
                    <a:pt x="801786" y="770664"/>
                    <a:pt x="799071" y="773481"/>
                  </a:cubicBezTo>
                  <a:lnTo>
                    <a:pt x="799071" y="773481"/>
                  </a:lnTo>
                  <a:cubicBezTo>
                    <a:pt x="784501" y="791739"/>
                    <a:pt x="767579" y="807989"/>
                    <a:pt x="748753" y="821818"/>
                  </a:cubicBezTo>
                  <a:cubicBezTo>
                    <a:pt x="737810" y="830435"/>
                    <a:pt x="725489" y="842325"/>
                    <a:pt x="711702" y="847064"/>
                  </a:cubicBezTo>
                  <a:cubicBezTo>
                    <a:pt x="712582" y="847710"/>
                    <a:pt x="713124" y="848727"/>
                    <a:pt x="713168" y="849821"/>
                  </a:cubicBezTo>
                  <a:cubicBezTo>
                    <a:pt x="715752" y="892213"/>
                    <a:pt x="769431" y="844738"/>
                    <a:pt x="781408" y="834657"/>
                  </a:cubicBezTo>
                  <a:cubicBezTo>
                    <a:pt x="787440" y="829573"/>
                    <a:pt x="821388" y="807085"/>
                    <a:pt x="824489" y="795022"/>
                  </a:cubicBezTo>
                  <a:cubicBezTo>
                    <a:pt x="823662" y="794005"/>
                    <a:pt x="823456" y="792609"/>
                    <a:pt x="823972" y="791403"/>
                  </a:cubicBezTo>
                  <a:cubicBezTo>
                    <a:pt x="828798" y="778737"/>
                    <a:pt x="815356" y="773223"/>
                    <a:pt x="806740" y="767536"/>
                  </a:cubicBezTo>
                  <a:cubicBezTo>
                    <a:pt x="805465" y="766700"/>
                    <a:pt x="804956" y="765072"/>
                    <a:pt x="805534" y="763659"/>
                  </a:cubicBezTo>
                  <a:cubicBezTo>
                    <a:pt x="806119" y="762237"/>
                    <a:pt x="807645" y="761436"/>
                    <a:pt x="809152" y="761763"/>
                  </a:cubicBezTo>
                  <a:cubicBezTo>
                    <a:pt x="822766" y="764003"/>
                    <a:pt x="841377" y="777531"/>
                    <a:pt x="833450" y="792782"/>
                  </a:cubicBezTo>
                  <a:cubicBezTo>
                    <a:pt x="833847" y="792902"/>
                    <a:pt x="834226" y="793075"/>
                    <a:pt x="834570" y="793299"/>
                  </a:cubicBezTo>
                  <a:cubicBezTo>
                    <a:pt x="850683" y="804758"/>
                    <a:pt x="867226" y="819664"/>
                    <a:pt x="869035" y="840688"/>
                  </a:cubicBezTo>
                  <a:cubicBezTo>
                    <a:pt x="870845" y="861712"/>
                    <a:pt x="852665" y="878944"/>
                    <a:pt x="837241" y="892386"/>
                  </a:cubicBezTo>
                  <a:cubicBezTo>
                    <a:pt x="799675" y="924955"/>
                    <a:pt x="756766" y="927540"/>
                    <a:pt x="732468" y="879806"/>
                  </a:cubicBezTo>
                  <a:cubicBezTo>
                    <a:pt x="731494" y="878315"/>
                    <a:pt x="731494" y="876385"/>
                    <a:pt x="732468" y="874895"/>
                  </a:cubicBezTo>
                  <a:cubicBezTo>
                    <a:pt x="717303" y="876273"/>
                    <a:pt x="703776" y="870500"/>
                    <a:pt x="705413" y="849821"/>
                  </a:cubicBezTo>
                  <a:cubicBezTo>
                    <a:pt x="705507" y="849373"/>
                    <a:pt x="705645" y="848942"/>
                    <a:pt x="705843" y="848529"/>
                  </a:cubicBezTo>
                  <a:lnTo>
                    <a:pt x="705068" y="848529"/>
                  </a:lnTo>
                  <a:cubicBezTo>
                    <a:pt x="687233" y="851717"/>
                    <a:pt x="669311" y="837242"/>
                    <a:pt x="674566" y="819751"/>
                  </a:cubicBezTo>
                  <a:cubicBezTo>
                    <a:pt x="673361" y="818630"/>
                    <a:pt x="672154" y="817510"/>
                    <a:pt x="671034" y="816304"/>
                  </a:cubicBezTo>
                  <a:lnTo>
                    <a:pt x="677927" y="808894"/>
                  </a:lnTo>
                  <a:cubicBezTo>
                    <a:pt x="678117" y="808653"/>
                    <a:pt x="678349" y="808446"/>
                    <a:pt x="678616" y="808291"/>
                  </a:cubicBezTo>
                  <a:cubicBezTo>
                    <a:pt x="689972" y="800855"/>
                    <a:pt x="700932" y="792833"/>
                    <a:pt x="711444" y="784251"/>
                  </a:cubicBezTo>
                  <a:cubicBezTo>
                    <a:pt x="590817" y="671723"/>
                    <a:pt x="478030" y="549545"/>
                    <a:pt x="361107" y="433139"/>
                  </a:cubicBezTo>
                  <a:cubicBezTo>
                    <a:pt x="244185" y="316734"/>
                    <a:pt x="124246" y="199208"/>
                    <a:pt x="5859" y="82285"/>
                  </a:cubicBezTo>
                  <a:lnTo>
                    <a:pt x="0" y="77374"/>
                  </a:lnTo>
                  <a:cubicBezTo>
                    <a:pt x="698" y="76262"/>
                    <a:pt x="1275" y="75073"/>
                    <a:pt x="1723" y="73841"/>
                  </a:cubicBezTo>
                  <a:cubicBezTo>
                    <a:pt x="637" y="71299"/>
                    <a:pt x="1818" y="68370"/>
                    <a:pt x="4360" y="67284"/>
                  </a:cubicBezTo>
                  <a:cubicBezTo>
                    <a:pt x="4730" y="67129"/>
                    <a:pt x="5118" y="67017"/>
                    <a:pt x="5515" y="66948"/>
                  </a:cubicBezTo>
                  <a:cubicBezTo>
                    <a:pt x="16750" y="66147"/>
                    <a:pt x="26883" y="59909"/>
                    <a:pt x="32655" y="50233"/>
                  </a:cubicBezTo>
                  <a:cubicBezTo>
                    <a:pt x="32879" y="49147"/>
                    <a:pt x="33380" y="48130"/>
                    <a:pt x="34121" y="47303"/>
                  </a:cubicBezTo>
                  <a:cubicBezTo>
                    <a:pt x="35275" y="45063"/>
                    <a:pt x="36223" y="42728"/>
                    <a:pt x="36964" y="40324"/>
                  </a:cubicBezTo>
                  <a:cubicBezTo>
                    <a:pt x="35585" y="38497"/>
                    <a:pt x="35947" y="35904"/>
                    <a:pt x="37773" y="34534"/>
                  </a:cubicBezTo>
                  <a:cubicBezTo>
                    <a:pt x="38274" y="34155"/>
                    <a:pt x="38850" y="33896"/>
                    <a:pt x="39463" y="33776"/>
                  </a:cubicBezTo>
                  <a:cubicBezTo>
                    <a:pt x="52387" y="30415"/>
                    <a:pt x="69878" y="22919"/>
                    <a:pt x="62295" y="6118"/>
                  </a:cubicBezTo>
                  <a:cubicBezTo>
                    <a:pt x="62347" y="5635"/>
                    <a:pt x="62554" y="5178"/>
                    <a:pt x="62899" y="4825"/>
                  </a:cubicBezTo>
                  <a:close/>
                  <a:moveTo>
                    <a:pt x="415734" y="372395"/>
                  </a:moveTo>
                  <a:lnTo>
                    <a:pt x="73238" y="19128"/>
                  </a:lnTo>
                  <a:cubicBezTo>
                    <a:pt x="73014" y="21256"/>
                    <a:pt x="72497" y="23350"/>
                    <a:pt x="71687" y="25332"/>
                  </a:cubicBezTo>
                  <a:cubicBezTo>
                    <a:pt x="68060" y="32897"/>
                    <a:pt x="61167" y="38385"/>
                    <a:pt x="52990" y="40238"/>
                  </a:cubicBezTo>
                  <a:cubicBezTo>
                    <a:pt x="171981" y="155006"/>
                    <a:pt x="286060" y="275462"/>
                    <a:pt x="401000" y="394366"/>
                  </a:cubicBezTo>
                  <a:cubicBezTo>
                    <a:pt x="515941" y="513270"/>
                    <a:pt x="637000" y="628900"/>
                    <a:pt x="743841" y="754611"/>
                  </a:cubicBezTo>
                  <a:cubicBezTo>
                    <a:pt x="750907" y="747115"/>
                    <a:pt x="757886" y="739361"/>
                    <a:pt x="764693" y="731089"/>
                  </a:cubicBezTo>
                  <a:cubicBezTo>
                    <a:pt x="645099" y="615115"/>
                    <a:pt x="531881" y="491816"/>
                    <a:pt x="415734" y="372395"/>
                  </a:cubicBezTo>
                  <a:close/>
                  <a:moveTo>
                    <a:pt x="30501" y="87196"/>
                  </a:moveTo>
                  <a:lnTo>
                    <a:pt x="29037" y="87714"/>
                  </a:lnTo>
                  <a:lnTo>
                    <a:pt x="46959" y="104946"/>
                  </a:lnTo>
                  <a:cubicBezTo>
                    <a:pt x="42134" y="99173"/>
                    <a:pt x="37309" y="93573"/>
                    <a:pt x="32570" y="87714"/>
                  </a:cubicBezTo>
                  <a:cubicBezTo>
                    <a:pt x="31898" y="87627"/>
                    <a:pt x="31242" y="87395"/>
                    <a:pt x="30674" y="87024"/>
                  </a:cubicBezTo>
                  <a:close/>
                  <a:moveTo>
                    <a:pt x="123040" y="128813"/>
                  </a:moveTo>
                  <a:lnTo>
                    <a:pt x="84095" y="88058"/>
                  </a:lnTo>
                  <a:cubicBezTo>
                    <a:pt x="84491" y="88894"/>
                    <a:pt x="84836" y="89764"/>
                    <a:pt x="85129" y="90643"/>
                  </a:cubicBezTo>
                  <a:cubicBezTo>
                    <a:pt x="90729" y="96502"/>
                    <a:pt x="96502" y="102275"/>
                    <a:pt x="102361" y="107876"/>
                  </a:cubicBezTo>
                  <a:cubicBezTo>
                    <a:pt x="109168" y="114682"/>
                    <a:pt x="115716" y="121748"/>
                    <a:pt x="122265" y="128813"/>
                  </a:cubicBezTo>
                  <a:close/>
                  <a:moveTo>
                    <a:pt x="422024" y="432708"/>
                  </a:moveTo>
                  <a:cubicBezTo>
                    <a:pt x="438051" y="449536"/>
                    <a:pt x="453965" y="466510"/>
                    <a:pt x="469758" y="483630"/>
                  </a:cubicBezTo>
                  <a:cubicBezTo>
                    <a:pt x="470138" y="484156"/>
                    <a:pt x="470482" y="484699"/>
                    <a:pt x="470792" y="485268"/>
                  </a:cubicBezTo>
                  <a:lnTo>
                    <a:pt x="617269" y="638723"/>
                  </a:lnTo>
                  <a:cubicBezTo>
                    <a:pt x="617450" y="638421"/>
                    <a:pt x="617682" y="638163"/>
                    <a:pt x="617958" y="637948"/>
                  </a:cubicBezTo>
                  <a:cubicBezTo>
                    <a:pt x="551957" y="570568"/>
                    <a:pt x="487422" y="500949"/>
                    <a:pt x="422024" y="432708"/>
                  </a:cubicBezTo>
                  <a:close/>
                  <a:moveTo>
                    <a:pt x="719974" y="738930"/>
                  </a:moveTo>
                  <a:lnTo>
                    <a:pt x="723765" y="743324"/>
                  </a:lnTo>
                  <a:cubicBezTo>
                    <a:pt x="728849" y="748580"/>
                    <a:pt x="733933" y="753922"/>
                    <a:pt x="738844" y="759351"/>
                  </a:cubicBezTo>
                  <a:lnTo>
                    <a:pt x="740222" y="758058"/>
                  </a:lnTo>
                  <a:cubicBezTo>
                    <a:pt x="733416" y="752027"/>
                    <a:pt x="726695" y="745478"/>
                    <a:pt x="719974" y="739189"/>
                  </a:cubicBezTo>
                  <a:close/>
                  <a:moveTo>
                    <a:pt x="686199" y="817510"/>
                  </a:moveTo>
                  <a:lnTo>
                    <a:pt x="686888" y="818199"/>
                  </a:lnTo>
                  <a:cubicBezTo>
                    <a:pt x="688120" y="819595"/>
                    <a:pt x="688430" y="821586"/>
                    <a:pt x="687663" y="823283"/>
                  </a:cubicBezTo>
                  <a:cubicBezTo>
                    <a:pt x="700157" y="836380"/>
                    <a:pt x="711530" y="838534"/>
                    <a:pt x="722128" y="829228"/>
                  </a:cubicBezTo>
                  <a:cubicBezTo>
                    <a:pt x="726178" y="826127"/>
                    <a:pt x="730745" y="823111"/>
                    <a:pt x="734363" y="819923"/>
                  </a:cubicBezTo>
                  <a:cubicBezTo>
                    <a:pt x="741601" y="814495"/>
                    <a:pt x="748753" y="808808"/>
                    <a:pt x="755904" y="802690"/>
                  </a:cubicBezTo>
                  <a:cubicBezTo>
                    <a:pt x="768311" y="792523"/>
                    <a:pt x="780202" y="781753"/>
                    <a:pt x="792265" y="771327"/>
                  </a:cubicBezTo>
                  <a:cubicBezTo>
                    <a:pt x="791618" y="770207"/>
                    <a:pt x="791618" y="768828"/>
                    <a:pt x="792265" y="767708"/>
                  </a:cubicBezTo>
                  <a:cubicBezTo>
                    <a:pt x="799451" y="758291"/>
                    <a:pt x="797641" y="744823"/>
                    <a:pt x="788215" y="737638"/>
                  </a:cubicBezTo>
                  <a:cubicBezTo>
                    <a:pt x="784433" y="734751"/>
                    <a:pt x="779797" y="733200"/>
                    <a:pt x="775032" y="733243"/>
                  </a:cubicBezTo>
                  <a:cubicBezTo>
                    <a:pt x="753336" y="768708"/>
                    <a:pt x="722706" y="797857"/>
                    <a:pt x="686199" y="817769"/>
                  </a:cubicBezTo>
                  <a:close/>
                  <a:moveTo>
                    <a:pt x="739964" y="873516"/>
                  </a:moveTo>
                  <a:cubicBezTo>
                    <a:pt x="740429" y="873886"/>
                    <a:pt x="740834" y="874317"/>
                    <a:pt x="741170" y="874808"/>
                  </a:cubicBezTo>
                  <a:cubicBezTo>
                    <a:pt x="753061" y="893764"/>
                    <a:pt x="770293" y="910480"/>
                    <a:pt x="794591" y="903845"/>
                  </a:cubicBezTo>
                  <a:cubicBezTo>
                    <a:pt x="808644" y="899141"/>
                    <a:pt x="821422" y="891240"/>
                    <a:pt x="831899" y="880754"/>
                  </a:cubicBezTo>
                  <a:cubicBezTo>
                    <a:pt x="845686" y="868260"/>
                    <a:pt x="859299" y="856111"/>
                    <a:pt x="855939" y="835260"/>
                  </a:cubicBezTo>
                  <a:cubicBezTo>
                    <a:pt x="853871" y="822335"/>
                    <a:pt x="840688" y="811220"/>
                    <a:pt x="831382" y="801915"/>
                  </a:cubicBezTo>
                  <a:cubicBezTo>
                    <a:pt x="828436" y="806723"/>
                    <a:pt x="824670" y="810979"/>
                    <a:pt x="820268" y="814495"/>
                  </a:cubicBezTo>
                  <a:cubicBezTo>
                    <a:pt x="802259" y="831124"/>
                    <a:pt x="783390" y="848270"/>
                    <a:pt x="763831" y="863004"/>
                  </a:cubicBezTo>
                  <a:cubicBezTo>
                    <a:pt x="756654" y="868122"/>
                    <a:pt x="748546" y="871775"/>
                    <a:pt x="739964" y="873774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26476F8-258C-4334-83E6-3DB2C20672C5}"/>
                </a:ext>
              </a:extLst>
            </p:cNvPr>
            <p:cNvSpPr/>
            <p:nvPr/>
          </p:nvSpPr>
          <p:spPr>
            <a:xfrm>
              <a:off x="4250985" y="3695479"/>
              <a:ext cx="1910137" cy="1529405"/>
            </a:xfrm>
            <a:custGeom>
              <a:avLst/>
              <a:gdLst>
                <a:gd name="connsiteX0" fmla="*/ 1887304 w 1910137"/>
                <a:gd name="connsiteY0" fmla="*/ 1041812 h 1529405"/>
                <a:gd name="connsiteX1" fmla="*/ 1910138 w 1910137"/>
                <a:gd name="connsiteY1" fmla="*/ 1065679 h 1529405"/>
                <a:gd name="connsiteX2" fmla="*/ 959162 w 1910137"/>
                <a:gd name="connsiteY2" fmla="*/ 1314689 h 1529405"/>
                <a:gd name="connsiteX3" fmla="*/ 487249 w 1910137"/>
                <a:gd name="connsiteY3" fmla="*/ 1424029 h 1529405"/>
                <a:gd name="connsiteX4" fmla="*/ 0 w 1910137"/>
                <a:gd name="connsiteY4" fmla="*/ 1529406 h 1529405"/>
                <a:gd name="connsiteX5" fmla="*/ 81941 w 1910137"/>
                <a:gd name="connsiteY5" fmla="*/ 1376898 h 1529405"/>
                <a:gd name="connsiteX6" fmla="*/ 159487 w 1910137"/>
                <a:gd name="connsiteY6" fmla="*/ 1403781 h 1529405"/>
                <a:gd name="connsiteX7" fmla="*/ 160176 w 1910137"/>
                <a:gd name="connsiteY7" fmla="*/ 1393614 h 1529405"/>
                <a:gd name="connsiteX8" fmla="*/ 85214 w 1910137"/>
                <a:gd name="connsiteY8" fmla="*/ 1370695 h 1529405"/>
                <a:gd name="connsiteX9" fmla="*/ 122609 w 1910137"/>
                <a:gd name="connsiteY9" fmla="*/ 1297456 h 1529405"/>
                <a:gd name="connsiteX10" fmla="*/ 164657 w 1910137"/>
                <a:gd name="connsiteY10" fmla="*/ 1317360 h 1529405"/>
                <a:gd name="connsiteX11" fmla="*/ 166466 w 1910137"/>
                <a:gd name="connsiteY11" fmla="*/ 1308744 h 1529405"/>
                <a:gd name="connsiteX12" fmla="*/ 141479 w 1910137"/>
                <a:gd name="connsiteY12" fmla="*/ 1301592 h 1529405"/>
                <a:gd name="connsiteX13" fmla="*/ 125539 w 1910137"/>
                <a:gd name="connsiteY13" fmla="*/ 1291770 h 1529405"/>
                <a:gd name="connsiteX14" fmla="*/ 188351 w 1910137"/>
                <a:gd name="connsiteY14" fmla="*/ 1163732 h 1529405"/>
                <a:gd name="connsiteX15" fmla="*/ 224023 w 1910137"/>
                <a:gd name="connsiteY15" fmla="*/ 1181481 h 1529405"/>
                <a:gd name="connsiteX16" fmla="*/ 227124 w 1910137"/>
                <a:gd name="connsiteY16" fmla="*/ 1172348 h 1529405"/>
                <a:gd name="connsiteX17" fmla="*/ 211960 w 1910137"/>
                <a:gd name="connsiteY17" fmla="*/ 1165111 h 1529405"/>
                <a:gd name="connsiteX18" fmla="*/ 207135 w 1910137"/>
                <a:gd name="connsiteY18" fmla="*/ 1166403 h 1529405"/>
                <a:gd name="connsiteX19" fmla="*/ 191022 w 1910137"/>
                <a:gd name="connsiteY19" fmla="*/ 1158390 h 1529405"/>
                <a:gd name="connsiteX20" fmla="*/ 221696 w 1910137"/>
                <a:gd name="connsiteY20" fmla="*/ 1092993 h 1529405"/>
                <a:gd name="connsiteX21" fmla="*/ 294417 w 1910137"/>
                <a:gd name="connsiteY21" fmla="*/ 1126079 h 1529405"/>
                <a:gd name="connsiteX22" fmla="*/ 297864 w 1910137"/>
                <a:gd name="connsiteY22" fmla="*/ 1115740 h 1529405"/>
                <a:gd name="connsiteX23" fmla="*/ 225143 w 1910137"/>
                <a:gd name="connsiteY23" fmla="*/ 1085669 h 1529405"/>
                <a:gd name="connsiteX24" fmla="*/ 256334 w 1910137"/>
                <a:gd name="connsiteY24" fmla="*/ 1016739 h 1529405"/>
                <a:gd name="connsiteX25" fmla="*/ 257712 w 1910137"/>
                <a:gd name="connsiteY25" fmla="*/ 1017687 h 1529405"/>
                <a:gd name="connsiteX26" fmla="*/ 285715 w 1910137"/>
                <a:gd name="connsiteY26" fmla="*/ 1027940 h 1529405"/>
                <a:gd name="connsiteX27" fmla="*/ 286404 w 1910137"/>
                <a:gd name="connsiteY27" fmla="*/ 1028543 h 1529405"/>
                <a:gd name="connsiteX28" fmla="*/ 301741 w 1910137"/>
                <a:gd name="connsiteY28" fmla="*/ 1035781 h 1529405"/>
                <a:gd name="connsiteX29" fmla="*/ 306049 w 1910137"/>
                <a:gd name="connsiteY29" fmla="*/ 1027165 h 1529405"/>
                <a:gd name="connsiteX30" fmla="*/ 259091 w 1910137"/>
                <a:gd name="connsiteY30" fmla="*/ 1011138 h 1529405"/>
                <a:gd name="connsiteX31" fmla="*/ 259091 w 1910137"/>
                <a:gd name="connsiteY31" fmla="*/ 1011138 h 1529405"/>
                <a:gd name="connsiteX32" fmla="*/ 267707 w 1910137"/>
                <a:gd name="connsiteY32" fmla="*/ 992010 h 1529405"/>
                <a:gd name="connsiteX33" fmla="*/ 290712 w 1910137"/>
                <a:gd name="connsiteY33" fmla="*/ 939106 h 1529405"/>
                <a:gd name="connsiteX34" fmla="*/ 347579 w 1910137"/>
                <a:gd name="connsiteY34" fmla="*/ 967626 h 1529405"/>
                <a:gd name="connsiteX35" fmla="*/ 354387 w 1910137"/>
                <a:gd name="connsiteY35" fmla="*/ 965300 h 1529405"/>
                <a:gd name="connsiteX36" fmla="*/ 352060 w 1910137"/>
                <a:gd name="connsiteY36" fmla="*/ 958493 h 1529405"/>
                <a:gd name="connsiteX37" fmla="*/ 293814 w 1910137"/>
                <a:gd name="connsiteY37" fmla="*/ 931869 h 1529405"/>
                <a:gd name="connsiteX38" fmla="*/ 318370 w 1910137"/>
                <a:gd name="connsiteY38" fmla="*/ 874054 h 1529405"/>
                <a:gd name="connsiteX39" fmla="*/ 348355 w 1910137"/>
                <a:gd name="connsiteY39" fmla="*/ 891803 h 1529405"/>
                <a:gd name="connsiteX40" fmla="*/ 354318 w 1910137"/>
                <a:gd name="connsiteY40" fmla="*/ 890554 h 1529405"/>
                <a:gd name="connsiteX41" fmla="*/ 353068 w 1910137"/>
                <a:gd name="connsiteY41" fmla="*/ 884591 h 1529405"/>
                <a:gd name="connsiteX42" fmla="*/ 352146 w 1910137"/>
                <a:gd name="connsiteY42" fmla="*/ 884135 h 1529405"/>
                <a:gd name="connsiteX43" fmla="*/ 320524 w 1910137"/>
                <a:gd name="connsiteY43" fmla="*/ 868884 h 1529405"/>
                <a:gd name="connsiteX44" fmla="*/ 343874 w 1910137"/>
                <a:gd name="connsiteY44" fmla="*/ 812017 h 1529405"/>
                <a:gd name="connsiteX45" fmla="*/ 345425 w 1910137"/>
                <a:gd name="connsiteY45" fmla="*/ 814429 h 1529405"/>
                <a:gd name="connsiteX46" fmla="*/ 413580 w 1910137"/>
                <a:gd name="connsiteY46" fmla="*/ 849756 h 1529405"/>
                <a:gd name="connsiteX47" fmla="*/ 417716 w 1910137"/>
                <a:gd name="connsiteY47" fmla="*/ 841139 h 1529405"/>
                <a:gd name="connsiteX48" fmla="*/ 348786 w 1910137"/>
                <a:gd name="connsiteY48" fmla="*/ 807881 h 1529405"/>
                <a:gd name="connsiteX49" fmla="*/ 345598 w 1910137"/>
                <a:gd name="connsiteY49" fmla="*/ 808398 h 1529405"/>
                <a:gd name="connsiteX50" fmla="*/ 365157 w 1910137"/>
                <a:gd name="connsiteY50" fmla="*/ 759888 h 1529405"/>
                <a:gd name="connsiteX51" fmla="*/ 365157 w 1910137"/>
                <a:gd name="connsiteY51" fmla="*/ 759888 h 1529405"/>
                <a:gd name="connsiteX52" fmla="*/ 411857 w 1910137"/>
                <a:gd name="connsiteY52" fmla="*/ 776690 h 1529405"/>
                <a:gd name="connsiteX53" fmla="*/ 416966 w 1910137"/>
                <a:gd name="connsiteY53" fmla="*/ 773373 h 1529405"/>
                <a:gd name="connsiteX54" fmla="*/ 414614 w 1910137"/>
                <a:gd name="connsiteY54" fmla="*/ 768591 h 1529405"/>
                <a:gd name="connsiteX55" fmla="*/ 367397 w 1910137"/>
                <a:gd name="connsiteY55" fmla="*/ 753857 h 1529405"/>
                <a:gd name="connsiteX56" fmla="*/ 415476 w 1910137"/>
                <a:gd name="connsiteY56" fmla="*/ 634091 h 1529405"/>
                <a:gd name="connsiteX57" fmla="*/ 415476 w 1910137"/>
                <a:gd name="connsiteY57" fmla="*/ 634091 h 1529405"/>
                <a:gd name="connsiteX58" fmla="*/ 461400 w 1910137"/>
                <a:gd name="connsiteY58" fmla="*/ 652960 h 1529405"/>
                <a:gd name="connsiteX59" fmla="*/ 464416 w 1910137"/>
                <a:gd name="connsiteY59" fmla="*/ 644344 h 1529405"/>
                <a:gd name="connsiteX60" fmla="*/ 417457 w 1910137"/>
                <a:gd name="connsiteY60" fmla="*/ 628146 h 1529405"/>
                <a:gd name="connsiteX61" fmla="*/ 438309 w 1910137"/>
                <a:gd name="connsiteY61" fmla="*/ 576448 h 1529405"/>
                <a:gd name="connsiteX62" fmla="*/ 503361 w 1910137"/>
                <a:gd name="connsiteY62" fmla="*/ 603934 h 1529405"/>
                <a:gd name="connsiteX63" fmla="*/ 506291 w 1910137"/>
                <a:gd name="connsiteY63" fmla="*/ 595318 h 1529405"/>
                <a:gd name="connsiteX64" fmla="*/ 440463 w 1910137"/>
                <a:gd name="connsiteY64" fmla="*/ 570934 h 1529405"/>
                <a:gd name="connsiteX65" fmla="*/ 462779 w 1910137"/>
                <a:gd name="connsiteY65" fmla="*/ 515273 h 1529405"/>
                <a:gd name="connsiteX66" fmla="*/ 478116 w 1910137"/>
                <a:gd name="connsiteY66" fmla="*/ 526388 h 1529405"/>
                <a:gd name="connsiteX67" fmla="*/ 496469 w 1910137"/>
                <a:gd name="connsiteY67" fmla="*/ 538881 h 1529405"/>
                <a:gd name="connsiteX68" fmla="*/ 500863 w 1910137"/>
                <a:gd name="connsiteY68" fmla="*/ 532161 h 1529405"/>
                <a:gd name="connsiteX69" fmla="*/ 482424 w 1910137"/>
                <a:gd name="connsiteY69" fmla="*/ 519839 h 1529405"/>
                <a:gd name="connsiteX70" fmla="*/ 465192 w 1910137"/>
                <a:gd name="connsiteY70" fmla="*/ 508983 h 1529405"/>
                <a:gd name="connsiteX71" fmla="*/ 489748 w 1910137"/>
                <a:gd name="connsiteY71" fmla="*/ 448669 h 1529405"/>
                <a:gd name="connsiteX72" fmla="*/ 547390 w 1910137"/>
                <a:gd name="connsiteY72" fmla="*/ 479688 h 1529405"/>
                <a:gd name="connsiteX73" fmla="*/ 554456 w 1910137"/>
                <a:gd name="connsiteY73" fmla="*/ 477275 h 1529405"/>
                <a:gd name="connsiteX74" fmla="*/ 552044 w 1910137"/>
                <a:gd name="connsiteY74" fmla="*/ 470210 h 1529405"/>
                <a:gd name="connsiteX75" fmla="*/ 491730 w 1910137"/>
                <a:gd name="connsiteY75" fmla="*/ 442810 h 1529405"/>
                <a:gd name="connsiteX76" fmla="*/ 498967 w 1910137"/>
                <a:gd name="connsiteY76" fmla="*/ 425061 h 1529405"/>
                <a:gd name="connsiteX77" fmla="*/ 516200 w 1910137"/>
                <a:gd name="connsiteY77" fmla="*/ 382841 h 1529405"/>
                <a:gd name="connsiteX78" fmla="*/ 516803 w 1910137"/>
                <a:gd name="connsiteY78" fmla="*/ 383272 h 1529405"/>
                <a:gd name="connsiteX79" fmla="*/ 535586 w 1910137"/>
                <a:gd name="connsiteY79" fmla="*/ 394731 h 1529405"/>
                <a:gd name="connsiteX80" fmla="*/ 541962 w 1910137"/>
                <a:gd name="connsiteY80" fmla="*/ 395334 h 1529405"/>
                <a:gd name="connsiteX81" fmla="*/ 542479 w 1910137"/>
                <a:gd name="connsiteY81" fmla="*/ 394645 h 1529405"/>
                <a:gd name="connsiteX82" fmla="*/ 544073 w 1910137"/>
                <a:gd name="connsiteY82" fmla="*/ 390165 h 1529405"/>
                <a:gd name="connsiteX83" fmla="*/ 544030 w 1910137"/>
                <a:gd name="connsiteY83" fmla="*/ 390079 h 1529405"/>
                <a:gd name="connsiteX84" fmla="*/ 543082 w 1910137"/>
                <a:gd name="connsiteY84" fmla="*/ 388614 h 1529405"/>
                <a:gd name="connsiteX85" fmla="*/ 538860 w 1910137"/>
                <a:gd name="connsiteY85" fmla="*/ 388011 h 1529405"/>
                <a:gd name="connsiteX86" fmla="*/ 536103 w 1910137"/>
                <a:gd name="connsiteY86" fmla="*/ 386029 h 1529405"/>
                <a:gd name="connsiteX87" fmla="*/ 530503 w 1910137"/>
                <a:gd name="connsiteY87" fmla="*/ 383444 h 1529405"/>
                <a:gd name="connsiteX88" fmla="*/ 519301 w 1910137"/>
                <a:gd name="connsiteY88" fmla="*/ 378102 h 1529405"/>
                <a:gd name="connsiteX89" fmla="*/ 518267 w 1910137"/>
                <a:gd name="connsiteY89" fmla="*/ 378102 h 1529405"/>
                <a:gd name="connsiteX90" fmla="*/ 542393 w 1910137"/>
                <a:gd name="connsiteY90" fmla="*/ 320976 h 1529405"/>
                <a:gd name="connsiteX91" fmla="*/ 604344 w 1910137"/>
                <a:gd name="connsiteY91" fmla="*/ 355441 h 1529405"/>
                <a:gd name="connsiteX92" fmla="*/ 606240 w 1910137"/>
                <a:gd name="connsiteY92" fmla="*/ 346222 h 1529405"/>
                <a:gd name="connsiteX93" fmla="*/ 572378 w 1910137"/>
                <a:gd name="connsiteY93" fmla="*/ 332694 h 1529405"/>
                <a:gd name="connsiteX94" fmla="*/ 545064 w 1910137"/>
                <a:gd name="connsiteY94" fmla="*/ 314772 h 1529405"/>
                <a:gd name="connsiteX95" fmla="*/ 568242 w 1910137"/>
                <a:gd name="connsiteY95" fmla="*/ 261524 h 1529405"/>
                <a:gd name="connsiteX96" fmla="*/ 599777 w 1910137"/>
                <a:gd name="connsiteY96" fmla="*/ 280480 h 1529405"/>
                <a:gd name="connsiteX97" fmla="*/ 601242 w 1910137"/>
                <a:gd name="connsiteY97" fmla="*/ 272811 h 1529405"/>
                <a:gd name="connsiteX98" fmla="*/ 570827 w 1910137"/>
                <a:gd name="connsiteY98" fmla="*/ 255579 h 1529405"/>
                <a:gd name="connsiteX99" fmla="*/ 613908 w 1910137"/>
                <a:gd name="connsiteY99" fmla="*/ 160800 h 1529405"/>
                <a:gd name="connsiteX100" fmla="*/ 649062 w 1910137"/>
                <a:gd name="connsiteY100" fmla="*/ 186649 h 1529405"/>
                <a:gd name="connsiteX101" fmla="*/ 654663 w 1910137"/>
                <a:gd name="connsiteY101" fmla="*/ 186907 h 1529405"/>
                <a:gd name="connsiteX102" fmla="*/ 654922 w 1910137"/>
                <a:gd name="connsiteY102" fmla="*/ 181307 h 1529405"/>
                <a:gd name="connsiteX103" fmla="*/ 616751 w 1910137"/>
                <a:gd name="connsiteY103" fmla="*/ 154510 h 1529405"/>
                <a:gd name="connsiteX104" fmla="*/ 617527 w 1910137"/>
                <a:gd name="connsiteY104" fmla="*/ 153045 h 1529405"/>
                <a:gd name="connsiteX105" fmla="*/ 651992 w 1910137"/>
                <a:gd name="connsiteY105" fmla="*/ 83254 h 1529405"/>
                <a:gd name="connsiteX106" fmla="*/ 685509 w 1910137"/>
                <a:gd name="connsiteY106" fmla="*/ 19149 h 1529405"/>
                <a:gd name="connsiteX107" fmla="*/ 771672 w 1910137"/>
                <a:gd name="connsiteY107" fmla="*/ 36381 h 1529405"/>
                <a:gd name="connsiteX108" fmla="*/ 841722 w 1910137"/>
                <a:gd name="connsiteY108" fmla="*/ 99797 h 1529405"/>
                <a:gd name="connsiteX109" fmla="*/ 1331987 w 1910137"/>
                <a:gd name="connsiteY109" fmla="*/ 543103 h 1529405"/>
                <a:gd name="connsiteX110" fmla="*/ 1880928 w 1910137"/>
                <a:gd name="connsiteY110" fmla="*/ 1038796 h 1529405"/>
                <a:gd name="connsiteX111" fmla="*/ 1887304 w 1910137"/>
                <a:gd name="connsiteY111" fmla="*/ 1041812 h 1529405"/>
                <a:gd name="connsiteX112" fmla="*/ 1359903 w 1910137"/>
                <a:gd name="connsiteY112" fmla="*/ 979430 h 1529405"/>
                <a:gd name="connsiteX113" fmla="*/ 1364728 w 1910137"/>
                <a:gd name="connsiteY113" fmla="*/ 968143 h 1529405"/>
                <a:gd name="connsiteX114" fmla="*/ 1090128 w 1910137"/>
                <a:gd name="connsiteY114" fmla="*/ 712413 h 1529405"/>
                <a:gd name="connsiteX115" fmla="*/ 952699 w 1910137"/>
                <a:gd name="connsiteY115" fmla="*/ 584720 h 1529405"/>
                <a:gd name="connsiteX116" fmla="*/ 839482 w 1910137"/>
                <a:gd name="connsiteY116" fmla="*/ 496834 h 1529405"/>
                <a:gd name="connsiteX117" fmla="*/ 828970 w 1910137"/>
                <a:gd name="connsiteY117" fmla="*/ 490027 h 1529405"/>
                <a:gd name="connsiteX118" fmla="*/ 505946 w 1910137"/>
                <a:gd name="connsiteY118" fmla="*/ 1175881 h 1529405"/>
                <a:gd name="connsiteX119" fmla="*/ 502155 w 1910137"/>
                <a:gd name="connsiteY119" fmla="*/ 1176829 h 1529405"/>
                <a:gd name="connsiteX120" fmla="*/ 498407 w 1910137"/>
                <a:gd name="connsiteY120" fmla="*/ 1182558 h 1529405"/>
                <a:gd name="connsiteX121" fmla="*/ 504137 w 1910137"/>
                <a:gd name="connsiteY121" fmla="*/ 1186307 h 1529405"/>
                <a:gd name="connsiteX122" fmla="*/ 931159 w 1910137"/>
                <a:gd name="connsiteY122" fmla="*/ 1093682 h 1529405"/>
                <a:gd name="connsiteX123" fmla="*/ 1355940 w 1910137"/>
                <a:gd name="connsiteY123" fmla="*/ 991321 h 1529405"/>
                <a:gd name="connsiteX124" fmla="*/ 1361265 w 1910137"/>
                <a:gd name="connsiteY124" fmla="*/ 982153 h 1529405"/>
                <a:gd name="connsiteX125" fmla="*/ 1359903 w 1910137"/>
                <a:gd name="connsiteY125" fmla="*/ 979430 h 1529405"/>
                <a:gd name="connsiteX126" fmla="*/ 648545 w 1910137"/>
                <a:gd name="connsiteY126" fmla="*/ 238433 h 1529405"/>
                <a:gd name="connsiteX127" fmla="*/ 653715 w 1910137"/>
                <a:gd name="connsiteY127" fmla="*/ 230592 h 1529405"/>
                <a:gd name="connsiteX128" fmla="*/ 603138 w 1910137"/>
                <a:gd name="connsiteY128" fmla="*/ 199056 h 1529405"/>
                <a:gd name="connsiteX129" fmla="*/ 598795 w 1910137"/>
                <a:gd name="connsiteY129" fmla="*/ 200676 h 1529405"/>
                <a:gd name="connsiteX130" fmla="*/ 599605 w 1910137"/>
                <a:gd name="connsiteY130" fmla="*/ 204484 h 1529405"/>
                <a:gd name="connsiteX131" fmla="*/ 648201 w 1910137"/>
                <a:gd name="connsiteY131" fmla="*/ 238260 h 1529405"/>
                <a:gd name="connsiteX132" fmla="*/ 457867 w 1910137"/>
                <a:gd name="connsiteY132" fmla="*/ 720943 h 1529405"/>
                <a:gd name="connsiteX133" fmla="*/ 462176 w 1910137"/>
                <a:gd name="connsiteY133" fmla="*/ 712327 h 1529405"/>
                <a:gd name="connsiteX134" fmla="*/ 403068 w 1910137"/>
                <a:gd name="connsiteY134" fmla="*/ 684754 h 1529405"/>
                <a:gd name="connsiteX135" fmla="*/ 400053 w 1910137"/>
                <a:gd name="connsiteY135" fmla="*/ 691044 h 1529405"/>
                <a:gd name="connsiteX136" fmla="*/ 457867 w 1910137"/>
                <a:gd name="connsiteY136" fmla="*/ 720943 h 1529405"/>
                <a:gd name="connsiteX137" fmla="*/ 242461 w 1910137"/>
                <a:gd name="connsiteY137" fmla="*/ 1258339 h 1529405"/>
                <a:gd name="connsiteX138" fmla="*/ 248975 w 1910137"/>
                <a:gd name="connsiteY138" fmla="*/ 1254513 h 1529405"/>
                <a:gd name="connsiteX139" fmla="*/ 245908 w 1910137"/>
                <a:gd name="connsiteY139" fmla="*/ 1248257 h 1529405"/>
                <a:gd name="connsiteX140" fmla="*/ 164657 w 1910137"/>
                <a:gd name="connsiteY140" fmla="*/ 1223701 h 1529405"/>
                <a:gd name="connsiteX141" fmla="*/ 161072 w 1910137"/>
                <a:gd name="connsiteY141" fmla="*/ 1226019 h 1529405"/>
                <a:gd name="connsiteX142" fmla="*/ 162761 w 1910137"/>
                <a:gd name="connsiteY142" fmla="*/ 1229388 h 1529405"/>
                <a:gd name="connsiteX143" fmla="*/ 242461 w 1910137"/>
                <a:gd name="connsiteY143" fmla="*/ 1258597 h 152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910137" h="1529405">
                  <a:moveTo>
                    <a:pt x="1887304" y="1041812"/>
                  </a:moveTo>
                  <a:cubicBezTo>
                    <a:pt x="1893990" y="1050601"/>
                    <a:pt x="1901650" y="1058614"/>
                    <a:pt x="1910138" y="1065679"/>
                  </a:cubicBezTo>
                  <a:cubicBezTo>
                    <a:pt x="1594722" y="1154539"/>
                    <a:pt x="1277730" y="1237548"/>
                    <a:pt x="959162" y="1314689"/>
                  </a:cubicBezTo>
                  <a:cubicBezTo>
                    <a:pt x="802173" y="1352600"/>
                    <a:pt x="644866" y="1389047"/>
                    <a:pt x="487249" y="1424029"/>
                  </a:cubicBezTo>
                  <a:cubicBezTo>
                    <a:pt x="325264" y="1459959"/>
                    <a:pt x="160779" y="1488479"/>
                    <a:pt x="0" y="1529406"/>
                  </a:cubicBezTo>
                  <a:cubicBezTo>
                    <a:pt x="28029" y="1478915"/>
                    <a:pt x="55342" y="1428079"/>
                    <a:pt x="81941" y="1376898"/>
                  </a:cubicBezTo>
                  <a:cubicBezTo>
                    <a:pt x="105402" y="1391649"/>
                    <a:pt x="131923" y="1400843"/>
                    <a:pt x="159487" y="1403781"/>
                  </a:cubicBezTo>
                  <a:cubicBezTo>
                    <a:pt x="166121" y="1404384"/>
                    <a:pt x="166380" y="1395165"/>
                    <a:pt x="160176" y="1393614"/>
                  </a:cubicBezTo>
                  <a:cubicBezTo>
                    <a:pt x="134431" y="1388703"/>
                    <a:pt x="109297" y="1381017"/>
                    <a:pt x="85214" y="1370695"/>
                  </a:cubicBezTo>
                  <a:cubicBezTo>
                    <a:pt x="97881" y="1346397"/>
                    <a:pt x="110202" y="1321927"/>
                    <a:pt x="122609" y="1297456"/>
                  </a:cubicBezTo>
                  <a:cubicBezTo>
                    <a:pt x="133862" y="1308813"/>
                    <a:pt x="148742" y="1315852"/>
                    <a:pt x="164657" y="1317360"/>
                  </a:cubicBezTo>
                  <a:cubicBezTo>
                    <a:pt x="169654" y="1317360"/>
                    <a:pt x="171636" y="1310036"/>
                    <a:pt x="166466" y="1308744"/>
                  </a:cubicBezTo>
                  <a:cubicBezTo>
                    <a:pt x="157953" y="1307046"/>
                    <a:pt x="149595" y="1304651"/>
                    <a:pt x="141479" y="1301592"/>
                  </a:cubicBezTo>
                  <a:cubicBezTo>
                    <a:pt x="135809" y="1298930"/>
                    <a:pt x="130467" y="1295638"/>
                    <a:pt x="125539" y="1291770"/>
                  </a:cubicBezTo>
                  <a:cubicBezTo>
                    <a:pt x="146907" y="1249378"/>
                    <a:pt x="167844" y="1206701"/>
                    <a:pt x="188351" y="1163732"/>
                  </a:cubicBezTo>
                  <a:cubicBezTo>
                    <a:pt x="199311" y="1171357"/>
                    <a:pt x="211331" y="1177337"/>
                    <a:pt x="224023" y="1181481"/>
                  </a:cubicBezTo>
                  <a:cubicBezTo>
                    <a:pt x="229968" y="1183636"/>
                    <a:pt x="232639" y="1174933"/>
                    <a:pt x="227124" y="1172348"/>
                  </a:cubicBezTo>
                  <a:lnTo>
                    <a:pt x="211960" y="1165111"/>
                  </a:lnTo>
                  <a:cubicBezTo>
                    <a:pt x="210245" y="1164344"/>
                    <a:pt x="208237" y="1164887"/>
                    <a:pt x="207135" y="1166403"/>
                  </a:cubicBezTo>
                  <a:cubicBezTo>
                    <a:pt x="201620" y="1163990"/>
                    <a:pt x="196278" y="1161233"/>
                    <a:pt x="191022" y="1158390"/>
                  </a:cubicBezTo>
                  <a:cubicBezTo>
                    <a:pt x="201362" y="1136591"/>
                    <a:pt x="211529" y="1114878"/>
                    <a:pt x="221696" y="1092993"/>
                  </a:cubicBezTo>
                  <a:cubicBezTo>
                    <a:pt x="245735" y="1104452"/>
                    <a:pt x="270033" y="1115395"/>
                    <a:pt x="294417" y="1126079"/>
                  </a:cubicBezTo>
                  <a:cubicBezTo>
                    <a:pt x="300793" y="1128923"/>
                    <a:pt x="304326" y="1118583"/>
                    <a:pt x="297864" y="1115740"/>
                  </a:cubicBezTo>
                  <a:cubicBezTo>
                    <a:pt x="273824" y="1105486"/>
                    <a:pt x="249526" y="1095319"/>
                    <a:pt x="225143" y="1085669"/>
                  </a:cubicBezTo>
                  <a:cubicBezTo>
                    <a:pt x="235741" y="1062922"/>
                    <a:pt x="245994" y="1040003"/>
                    <a:pt x="256334" y="1016739"/>
                  </a:cubicBezTo>
                  <a:cubicBezTo>
                    <a:pt x="256704" y="1017170"/>
                    <a:pt x="257178" y="1017497"/>
                    <a:pt x="257712" y="1017687"/>
                  </a:cubicBezTo>
                  <a:cubicBezTo>
                    <a:pt x="267302" y="1020366"/>
                    <a:pt x="276659" y="1023795"/>
                    <a:pt x="285715" y="1027940"/>
                  </a:cubicBezTo>
                  <a:lnTo>
                    <a:pt x="286404" y="1028543"/>
                  </a:lnTo>
                  <a:lnTo>
                    <a:pt x="301741" y="1035781"/>
                  </a:lnTo>
                  <a:cubicBezTo>
                    <a:pt x="306911" y="1038279"/>
                    <a:pt x="310874" y="1029749"/>
                    <a:pt x="306049" y="1027165"/>
                  </a:cubicBezTo>
                  <a:cubicBezTo>
                    <a:pt x="291574" y="1018841"/>
                    <a:pt x="275634" y="1013396"/>
                    <a:pt x="259091" y="1011138"/>
                  </a:cubicBezTo>
                  <a:lnTo>
                    <a:pt x="259091" y="1011138"/>
                  </a:lnTo>
                  <a:cubicBezTo>
                    <a:pt x="261934" y="1004676"/>
                    <a:pt x="264950" y="998386"/>
                    <a:pt x="267707" y="992010"/>
                  </a:cubicBezTo>
                  <a:cubicBezTo>
                    <a:pt x="275548" y="974347"/>
                    <a:pt x="283044" y="956770"/>
                    <a:pt x="290712" y="939106"/>
                  </a:cubicBezTo>
                  <a:cubicBezTo>
                    <a:pt x="309409" y="949015"/>
                    <a:pt x="328796" y="957890"/>
                    <a:pt x="347579" y="967626"/>
                  </a:cubicBezTo>
                  <a:cubicBezTo>
                    <a:pt x="350104" y="968867"/>
                    <a:pt x="353145" y="967824"/>
                    <a:pt x="354387" y="965300"/>
                  </a:cubicBezTo>
                  <a:cubicBezTo>
                    <a:pt x="355627" y="962775"/>
                    <a:pt x="354584" y="959734"/>
                    <a:pt x="352060" y="958493"/>
                  </a:cubicBezTo>
                  <a:cubicBezTo>
                    <a:pt x="332501" y="949877"/>
                    <a:pt x="313373" y="940313"/>
                    <a:pt x="293814" y="931869"/>
                  </a:cubicBezTo>
                  <a:cubicBezTo>
                    <a:pt x="302086" y="912680"/>
                    <a:pt x="310271" y="893414"/>
                    <a:pt x="318370" y="874054"/>
                  </a:cubicBezTo>
                  <a:cubicBezTo>
                    <a:pt x="328452" y="879913"/>
                    <a:pt x="338532" y="885599"/>
                    <a:pt x="348355" y="891803"/>
                  </a:cubicBezTo>
                  <a:cubicBezTo>
                    <a:pt x="350346" y="893104"/>
                    <a:pt x="353017" y="892544"/>
                    <a:pt x="354318" y="890554"/>
                  </a:cubicBezTo>
                  <a:cubicBezTo>
                    <a:pt x="355619" y="888563"/>
                    <a:pt x="355059" y="885892"/>
                    <a:pt x="353068" y="884591"/>
                  </a:cubicBezTo>
                  <a:cubicBezTo>
                    <a:pt x="352784" y="884402"/>
                    <a:pt x="352473" y="884247"/>
                    <a:pt x="352146" y="884135"/>
                  </a:cubicBezTo>
                  <a:cubicBezTo>
                    <a:pt x="341462" y="879396"/>
                    <a:pt x="331036" y="874054"/>
                    <a:pt x="320524" y="868884"/>
                  </a:cubicBezTo>
                  <a:cubicBezTo>
                    <a:pt x="328452" y="850014"/>
                    <a:pt x="336120" y="830972"/>
                    <a:pt x="343874" y="812017"/>
                  </a:cubicBezTo>
                  <a:cubicBezTo>
                    <a:pt x="344012" y="813007"/>
                    <a:pt x="344581" y="813886"/>
                    <a:pt x="345425" y="814429"/>
                  </a:cubicBezTo>
                  <a:cubicBezTo>
                    <a:pt x="367475" y="827457"/>
                    <a:pt x="390222" y="839252"/>
                    <a:pt x="413580" y="849756"/>
                  </a:cubicBezTo>
                  <a:cubicBezTo>
                    <a:pt x="418492" y="851910"/>
                    <a:pt x="422196" y="844069"/>
                    <a:pt x="417716" y="841139"/>
                  </a:cubicBezTo>
                  <a:cubicBezTo>
                    <a:pt x="395374" y="828784"/>
                    <a:pt x="372360" y="817686"/>
                    <a:pt x="348786" y="807881"/>
                  </a:cubicBezTo>
                  <a:cubicBezTo>
                    <a:pt x="347717" y="807372"/>
                    <a:pt x="346451" y="807579"/>
                    <a:pt x="345598" y="808398"/>
                  </a:cubicBezTo>
                  <a:cubicBezTo>
                    <a:pt x="352146" y="792260"/>
                    <a:pt x="358668" y="776087"/>
                    <a:pt x="365157" y="759888"/>
                  </a:cubicBezTo>
                  <a:lnTo>
                    <a:pt x="365157" y="759888"/>
                  </a:lnTo>
                  <a:cubicBezTo>
                    <a:pt x="380235" y="766178"/>
                    <a:pt x="396261" y="771951"/>
                    <a:pt x="411857" y="776690"/>
                  </a:cubicBezTo>
                  <a:cubicBezTo>
                    <a:pt x="414183" y="777181"/>
                    <a:pt x="416475" y="775699"/>
                    <a:pt x="416966" y="773373"/>
                  </a:cubicBezTo>
                  <a:cubicBezTo>
                    <a:pt x="417380" y="771425"/>
                    <a:pt x="416406" y="769452"/>
                    <a:pt x="414614" y="768591"/>
                  </a:cubicBezTo>
                  <a:cubicBezTo>
                    <a:pt x="399277" y="762990"/>
                    <a:pt x="383165" y="757993"/>
                    <a:pt x="367397" y="753857"/>
                  </a:cubicBezTo>
                  <a:cubicBezTo>
                    <a:pt x="383595" y="714050"/>
                    <a:pt x="399622" y="674131"/>
                    <a:pt x="415476" y="634091"/>
                  </a:cubicBezTo>
                  <a:lnTo>
                    <a:pt x="415476" y="634091"/>
                  </a:lnTo>
                  <a:lnTo>
                    <a:pt x="461400" y="652960"/>
                  </a:lnTo>
                  <a:cubicBezTo>
                    <a:pt x="466915" y="655287"/>
                    <a:pt x="470017" y="646154"/>
                    <a:pt x="464416" y="644344"/>
                  </a:cubicBezTo>
                  <a:lnTo>
                    <a:pt x="417457" y="628146"/>
                  </a:lnTo>
                  <a:cubicBezTo>
                    <a:pt x="424437" y="610913"/>
                    <a:pt x="431416" y="593681"/>
                    <a:pt x="438309" y="576448"/>
                  </a:cubicBezTo>
                  <a:cubicBezTo>
                    <a:pt x="459453" y="586848"/>
                    <a:pt x="481166" y="596024"/>
                    <a:pt x="503361" y="603934"/>
                  </a:cubicBezTo>
                  <a:cubicBezTo>
                    <a:pt x="509048" y="605830"/>
                    <a:pt x="511461" y="597730"/>
                    <a:pt x="506291" y="595318"/>
                  </a:cubicBezTo>
                  <a:cubicBezTo>
                    <a:pt x="484828" y="585952"/>
                    <a:pt x="462848" y="577810"/>
                    <a:pt x="440463" y="570934"/>
                  </a:cubicBezTo>
                  <a:lnTo>
                    <a:pt x="462779" y="515273"/>
                  </a:lnTo>
                  <a:lnTo>
                    <a:pt x="478116" y="526388"/>
                  </a:lnTo>
                  <a:cubicBezTo>
                    <a:pt x="483906" y="531015"/>
                    <a:pt x="490041" y="535185"/>
                    <a:pt x="496469" y="538881"/>
                  </a:cubicBezTo>
                  <a:cubicBezTo>
                    <a:pt x="500173" y="540605"/>
                    <a:pt x="503878" y="534832"/>
                    <a:pt x="500863" y="532161"/>
                  </a:cubicBezTo>
                  <a:cubicBezTo>
                    <a:pt x="495124" y="527473"/>
                    <a:pt x="488947" y="523355"/>
                    <a:pt x="482424" y="519839"/>
                  </a:cubicBezTo>
                  <a:cubicBezTo>
                    <a:pt x="476737" y="516134"/>
                    <a:pt x="471137" y="512602"/>
                    <a:pt x="465192" y="508983"/>
                  </a:cubicBezTo>
                  <a:cubicBezTo>
                    <a:pt x="473808" y="488735"/>
                    <a:pt x="481476" y="468573"/>
                    <a:pt x="489748" y="448669"/>
                  </a:cubicBezTo>
                  <a:cubicBezTo>
                    <a:pt x="508703" y="459353"/>
                    <a:pt x="528607" y="468659"/>
                    <a:pt x="547390" y="479688"/>
                  </a:cubicBezTo>
                  <a:cubicBezTo>
                    <a:pt x="550010" y="480971"/>
                    <a:pt x="553172" y="479894"/>
                    <a:pt x="554456" y="477275"/>
                  </a:cubicBezTo>
                  <a:cubicBezTo>
                    <a:pt x="555740" y="474656"/>
                    <a:pt x="554662" y="471493"/>
                    <a:pt x="552044" y="470210"/>
                  </a:cubicBezTo>
                  <a:cubicBezTo>
                    <a:pt x="531623" y="461593"/>
                    <a:pt x="512236" y="451512"/>
                    <a:pt x="491730" y="442810"/>
                  </a:cubicBezTo>
                  <a:lnTo>
                    <a:pt x="498967" y="425061"/>
                  </a:lnTo>
                  <a:cubicBezTo>
                    <a:pt x="504740" y="410930"/>
                    <a:pt x="510685" y="396799"/>
                    <a:pt x="516200" y="382841"/>
                  </a:cubicBezTo>
                  <a:lnTo>
                    <a:pt x="516803" y="383272"/>
                  </a:lnTo>
                  <a:cubicBezTo>
                    <a:pt x="522740" y="387597"/>
                    <a:pt x="529021" y="391431"/>
                    <a:pt x="535586" y="394731"/>
                  </a:cubicBezTo>
                  <a:cubicBezTo>
                    <a:pt x="537654" y="395593"/>
                    <a:pt x="539808" y="396799"/>
                    <a:pt x="541962" y="395334"/>
                  </a:cubicBezTo>
                  <a:cubicBezTo>
                    <a:pt x="541962" y="395334"/>
                    <a:pt x="541962" y="394818"/>
                    <a:pt x="542479" y="394645"/>
                  </a:cubicBezTo>
                  <a:cubicBezTo>
                    <a:pt x="544159" y="393852"/>
                    <a:pt x="544866" y="391845"/>
                    <a:pt x="544073" y="390165"/>
                  </a:cubicBezTo>
                  <a:cubicBezTo>
                    <a:pt x="544065" y="390139"/>
                    <a:pt x="544047" y="390104"/>
                    <a:pt x="544030" y="390079"/>
                  </a:cubicBezTo>
                  <a:cubicBezTo>
                    <a:pt x="543772" y="389553"/>
                    <a:pt x="543461" y="389062"/>
                    <a:pt x="543082" y="388614"/>
                  </a:cubicBezTo>
                  <a:cubicBezTo>
                    <a:pt x="541979" y="387459"/>
                    <a:pt x="540239" y="387209"/>
                    <a:pt x="538860" y="388011"/>
                  </a:cubicBezTo>
                  <a:cubicBezTo>
                    <a:pt x="537826" y="387321"/>
                    <a:pt x="536620" y="386288"/>
                    <a:pt x="536103" y="386029"/>
                  </a:cubicBezTo>
                  <a:cubicBezTo>
                    <a:pt x="534294" y="385081"/>
                    <a:pt x="532312" y="384306"/>
                    <a:pt x="530503" y="383444"/>
                  </a:cubicBezTo>
                  <a:lnTo>
                    <a:pt x="519301" y="378102"/>
                  </a:lnTo>
                  <a:cubicBezTo>
                    <a:pt x="518965" y="378016"/>
                    <a:pt x="518603" y="378016"/>
                    <a:pt x="518267" y="378102"/>
                  </a:cubicBezTo>
                  <a:cubicBezTo>
                    <a:pt x="526280" y="358974"/>
                    <a:pt x="534208" y="340018"/>
                    <a:pt x="542393" y="320976"/>
                  </a:cubicBezTo>
                  <a:cubicBezTo>
                    <a:pt x="559393" y="338062"/>
                    <a:pt x="580865" y="350004"/>
                    <a:pt x="604344" y="355441"/>
                  </a:cubicBezTo>
                  <a:cubicBezTo>
                    <a:pt x="609858" y="356475"/>
                    <a:pt x="610892" y="348117"/>
                    <a:pt x="606240" y="346222"/>
                  </a:cubicBezTo>
                  <a:cubicBezTo>
                    <a:pt x="594720" y="342310"/>
                    <a:pt x="583424" y="337795"/>
                    <a:pt x="572378" y="332694"/>
                  </a:cubicBezTo>
                  <a:cubicBezTo>
                    <a:pt x="562908" y="327292"/>
                    <a:pt x="553784" y="321312"/>
                    <a:pt x="545064" y="314772"/>
                  </a:cubicBezTo>
                  <a:cubicBezTo>
                    <a:pt x="552646" y="296937"/>
                    <a:pt x="560401" y="279274"/>
                    <a:pt x="568242" y="261524"/>
                  </a:cubicBezTo>
                  <a:cubicBezTo>
                    <a:pt x="576367" y="271157"/>
                    <a:pt x="587456" y="277826"/>
                    <a:pt x="599777" y="280480"/>
                  </a:cubicBezTo>
                  <a:cubicBezTo>
                    <a:pt x="604086" y="281255"/>
                    <a:pt x="605378" y="274104"/>
                    <a:pt x="601242" y="272811"/>
                  </a:cubicBezTo>
                  <a:cubicBezTo>
                    <a:pt x="589782" y="269804"/>
                    <a:pt x="579296" y="263868"/>
                    <a:pt x="570827" y="255579"/>
                  </a:cubicBezTo>
                  <a:cubicBezTo>
                    <a:pt x="584897" y="223871"/>
                    <a:pt x="599260" y="192275"/>
                    <a:pt x="613908" y="160800"/>
                  </a:cubicBezTo>
                  <a:cubicBezTo>
                    <a:pt x="626884" y="167564"/>
                    <a:pt x="638740" y="176283"/>
                    <a:pt x="649062" y="186649"/>
                  </a:cubicBezTo>
                  <a:cubicBezTo>
                    <a:pt x="650536" y="188269"/>
                    <a:pt x="653043" y="188381"/>
                    <a:pt x="654663" y="186907"/>
                  </a:cubicBezTo>
                  <a:cubicBezTo>
                    <a:pt x="656283" y="185434"/>
                    <a:pt x="656395" y="182926"/>
                    <a:pt x="654922" y="181307"/>
                  </a:cubicBezTo>
                  <a:cubicBezTo>
                    <a:pt x="644901" y="169037"/>
                    <a:pt x="631701" y="159766"/>
                    <a:pt x="616751" y="154510"/>
                  </a:cubicBezTo>
                  <a:lnTo>
                    <a:pt x="617527" y="153045"/>
                  </a:lnTo>
                  <a:cubicBezTo>
                    <a:pt x="628616" y="129721"/>
                    <a:pt x="640101" y="106457"/>
                    <a:pt x="651992" y="83254"/>
                  </a:cubicBezTo>
                  <a:cubicBezTo>
                    <a:pt x="662073" y="63350"/>
                    <a:pt x="671034" y="36209"/>
                    <a:pt x="685509" y="19149"/>
                  </a:cubicBezTo>
                  <a:cubicBezTo>
                    <a:pt x="719974" y="-21434"/>
                    <a:pt x="744013" y="11308"/>
                    <a:pt x="771672" y="36381"/>
                  </a:cubicBezTo>
                  <a:lnTo>
                    <a:pt x="841722" y="99797"/>
                  </a:lnTo>
                  <a:lnTo>
                    <a:pt x="1331987" y="543103"/>
                  </a:lnTo>
                  <a:lnTo>
                    <a:pt x="1880928" y="1038796"/>
                  </a:lnTo>
                  <a:cubicBezTo>
                    <a:pt x="1882522" y="1040666"/>
                    <a:pt x="1884849" y="1041760"/>
                    <a:pt x="1887304" y="1041812"/>
                  </a:cubicBezTo>
                  <a:close/>
                  <a:moveTo>
                    <a:pt x="1359903" y="979430"/>
                  </a:moveTo>
                  <a:cubicBezTo>
                    <a:pt x="1365159" y="978913"/>
                    <a:pt x="1369640" y="972796"/>
                    <a:pt x="1364728" y="968143"/>
                  </a:cubicBezTo>
                  <a:cubicBezTo>
                    <a:pt x="1274258" y="881981"/>
                    <a:pt x="1181805" y="797455"/>
                    <a:pt x="1090128" y="712413"/>
                  </a:cubicBezTo>
                  <a:cubicBezTo>
                    <a:pt x="1044376" y="669848"/>
                    <a:pt x="998624" y="627112"/>
                    <a:pt x="952699" y="584720"/>
                  </a:cubicBezTo>
                  <a:cubicBezTo>
                    <a:pt x="917459" y="552064"/>
                    <a:pt x="882132" y="519322"/>
                    <a:pt x="839482" y="496834"/>
                  </a:cubicBezTo>
                  <a:cubicBezTo>
                    <a:pt x="843014" y="489683"/>
                    <a:pt x="832589" y="482703"/>
                    <a:pt x="828970" y="490027"/>
                  </a:cubicBezTo>
                  <a:cubicBezTo>
                    <a:pt x="714287" y="714050"/>
                    <a:pt x="599950" y="941950"/>
                    <a:pt x="505946" y="1175881"/>
                  </a:cubicBezTo>
                  <a:lnTo>
                    <a:pt x="502155" y="1176829"/>
                  </a:lnTo>
                  <a:cubicBezTo>
                    <a:pt x="499536" y="1177380"/>
                    <a:pt x="497856" y="1179939"/>
                    <a:pt x="498407" y="1182558"/>
                  </a:cubicBezTo>
                  <a:cubicBezTo>
                    <a:pt x="498959" y="1185178"/>
                    <a:pt x="501518" y="1186858"/>
                    <a:pt x="504137" y="1186307"/>
                  </a:cubicBezTo>
                  <a:cubicBezTo>
                    <a:pt x="647511" y="1164938"/>
                    <a:pt x="790024" y="1125993"/>
                    <a:pt x="931159" y="1093682"/>
                  </a:cubicBezTo>
                  <a:cubicBezTo>
                    <a:pt x="1072293" y="1061371"/>
                    <a:pt x="1214978" y="1027681"/>
                    <a:pt x="1355940" y="991321"/>
                  </a:cubicBezTo>
                  <a:cubicBezTo>
                    <a:pt x="1359938" y="990261"/>
                    <a:pt x="1362324" y="986160"/>
                    <a:pt x="1361265" y="982153"/>
                  </a:cubicBezTo>
                  <a:cubicBezTo>
                    <a:pt x="1361006" y="981162"/>
                    <a:pt x="1360541" y="980232"/>
                    <a:pt x="1359903" y="979430"/>
                  </a:cubicBezTo>
                  <a:close/>
                  <a:moveTo>
                    <a:pt x="648545" y="238433"/>
                  </a:moveTo>
                  <a:cubicBezTo>
                    <a:pt x="653370" y="242051"/>
                    <a:pt x="658971" y="233521"/>
                    <a:pt x="653715" y="230592"/>
                  </a:cubicBezTo>
                  <a:cubicBezTo>
                    <a:pt x="636483" y="221028"/>
                    <a:pt x="619853" y="209654"/>
                    <a:pt x="603138" y="199056"/>
                  </a:cubicBezTo>
                  <a:cubicBezTo>
                    <a:pt x="601492" y="198307"/>
                    <a:pt x="599553" y="199030"/>
                    <a:pt x="598795" y="200676"/>
                  </a:cubicBezTo>
                  <a:cubicBezTo>
                    <a:pt x="598201" y="201986"/>
                    <a:pt x="598528" y="203528"/>
                    <a:pt x="599605" y="204484"/>
                  </a:cubicBezTo>
                  <a:cubicBezTo>
                    <a:pt x="615976" y="215427"/>
                    <a:pt x="632950" y="226111"/>
                    <a:pt x="648201" y="238260"/>
                  </a:cubicBezTo>
                  <a:close/>
                  <a:moveTo>
                    <a:pt x="457867" y="720943"/>
                  </a:moveTo>
                  <a:cubicBezTo>
                    <a:pt x="462951" y="723355"/>
                    <a:pt x="467259" y="714653"/>
                    <a:pt x="462176" y="712327"/>
                  </a:cubicBezTo>
                  <a:cubicBezTo>
                    <a:pt x="442875" y="702504"/>
                    <a:pt x="422972" y="693457"/>
                    <a:pt x="403068" y="684754"/>
                  </a:cubicBezTo>
                  <a:cubicBezTo>
                    <a:pt x="399449" y="683117"/>
                    <a:pt x="396520" y="689063"/>
                    <a:pt x="400053" y="691044"/>
                  </a:cubicBezTo>
                  <a:cubicBezTo>
                    <a:pt x="419009" y="701298"/>
                    <a:pt x="438309" y="711637"/>
                    <a:pt x="457867" y="720943"/>
                  </a:cubicBezTo>
                  <a:close/>
                  <a:moveTo>
                    <a:pt x="242461" y="1258339"/>
                  </a:moveTo>
                  <a:cubicBezTo>
                    <a:pt x="245313" y="1259080"/>
                    <a:pt x="248234" y="1257365"/>
                    <a:pt x="248975" y="1254513"/>
                  </a:cubicBezTo>
                  <a:cubicBezTo>
                    <a:pt x="249638" y="1251954"/>
                    <a:pt x="248337" y="1249300"/>
                    <a:pt x="245908" y="1248257"/>
                  </a:cubicBezTo>
                  <a:cubicBezTo>
                    <a:pt x="219198" y="1239641"/>
                    <a:pt x="191884" y="1231025"/>
                    <a:pt x="164657" y="1223701"/>
                  </a:cubicBezTo>
                  <a:cubicBezTo>
                    <a:pt x="163028" y="1223357"/>
                    <a:pt x="161425" y="1224390"/>
                    <a:pt x="161072" y="1226019"/>
                  </a:cubicBezTo>
                  <a:cubicBezTo>
                    <a:pt x="160779" y="1227398"/>
                    <a:pt x="161477" y="1228793"/>
                    <a:pt x="162761" y="1229388"/>
                  </a:cubicBezTo>
                  <a:cubicBezTo>
                    <a:pt x="188782" y="1239986"/>
                    <a:pt x="215751" y="1249464"/>
                    <a:pt x="242461" y="125859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8F62A75-80AD-4426-A138-DB3298B4B08F}"/>
                </a:ext>
              </a:extLst>
            </p:cNvPr>
            <p:cNvSpPr/>
            <p:nvPr/>
          </p:nvSpPr>
          <p:spPr>
            <a:xfrm>
              <a:off x="4236956" y="3676630"/>
              <a:ext cx="1937966" cy="1561446"/>
            </a:xfrm>
            <a:custGeom>
              <a:avLst/>
              <a:gdLst>
                <a:gd name="connsiteX0" fmla="*/ 1918565 w 1937966"/>
                <a:gd name="connsiteY0" fmla="*/ 1054888 h 1561446"/>
                <a:gd name="connsiteX1" fmla="*/ 1937779 w 1937966"/>
                <a:gd name="connsiteY1" fmla="*/ 1086079 h 1561446"/>
                <a:gd name="connsiteX2" fmla="*/ 1934333 w 1937966"/>
                <a:gd name="connsiteY2" fmla="*/ 1090215 h 1561446"/>
                <a:gd name="connsiteX3" fmla="*/ 1928646 w 1937966"/>
                <a:gd name="connsiteY3" fmla="*/ 1099434 h 1561446"/>
                <a:gd name="connsiteX4" fmla="*/ 976205 w 1937966"/>
                <a:gd name="connsiteY4" fmla="*/ 1348185 h 1561446"/>
                <a:gd name="connsiteX5" fmla="*/ 504207 w 1937966"/>
                <a:gd name="connsiteY5" fmla="*/ 1457095 h 1561446"/>
                <a:gd name="connsiteX6" fmla="*/ 14373 w 1937966"/>
                <a:gd name="connsiteY6" fmla="*/ 1557905 h 1561446"/>
                <a:gd name="connsiteX7" fmla="*/ 9720 w 1937966"/>
                <a:gd name="connsiteY7" fmla="*/ 1556009 h 1561446"/>
                <a:gd name="connsiteX8" fmla="*/ 7824 w 1937966"/>
                <a:gd name="connsiteY8" fmla="*/ 1559370 h 1561446"/>
                <a:gd name="connsiteX9" fmla="*/ 587 w 1937966"/>
                <a:gd name="connsiteY9" fmla="*/ 1554631 h 1561446"/>
                <a:gd name="connsiteX10" fmla="*/ 128797 w 1937966"/>
                <a:gd name="connsiteY10" fmla="*/ 1307861 h 1561446"/>
                <a:gd name="connsiteX11" fmla="*/ 127763 w 1937966"/>
                <a:gd name="connsiteY11" fmla="*/ 1306741 h 1561446"/>
                <a:gd name="connsiteX12" fmla="*/ 127720 w 1937966"/>
                <a:gd name="connsiteY12" fmla="*/ 1303424 h 1561446"/>
                <a:gd name="connsiteX13" fmla="*/ 131037 w 1937966"/>
                <a:gd name="connsiteY13" fmla="*/ 1303381 h 1561446"/>
                <a:gd name="connsiteX14" fmla="*/ 328780 w 1937966"/>
                <a:gd name="connsiteY14" fmla="*/ 869897 h 1561446"/>
                <a:gd name="connsiteX15" fmla="*/ 568915 w 1937966"/>
                <a:gd name="connsiteY15" fmla="*/ 279942 h 1561446"/>
                <a:gd name="connsiteX16" fmla="*/ 630263 w 1937966"/>
                <a:gd name="connsiteY16" fmla="*/ 147252 h 1561446"/>
                <a:gd name="connsiteX17" fmla="*/ 662574 w 1937966"/>
                <a:gd name="connsiteY17" fmla="*/ 82630 h 1561446"/>
                <a:gd name="connsiteX18" fmla="*/ 703587 w 1937966"/>
                <a:gd name="connsiteY18" fmla="*/ 11115 h 1561446"/>
                <a:gd name="connsiteX19" fmla="*/ 760713 w 1937966"/>
                <a:gd name="connsiteY19" fmla="*/ 14562 h 1561446"/>
                <a:gd name="connsiteX20" fmla="*/ 878928 w 1937966"/>
                <a:gd name="connsiteY20" fmla="*/ 121059 h 1561446"/>
                <a:gd name="connsiteX21" fmla="*/ 1907967 w 1937966"/>
                <a:gd name="connsiteY21" fmla="*/ 1048168 h 1561446"/>
                <a:gd name="connsiteX22" fmla="*/ 1908768 w 1937966"/>
                <a:gd name="connsiteY22" fmla="*/ 1057275 h 1561446"/>
                <a:gd name="connsiteX23" fmla="*/ 1907967 w 1937966"/>
                <a:gd name="connsiteY23" fmla="*/ 1058076 h 1561446"/>
                <a:gd name="connsiteX24" fmla="*/ 1926406 w 1937966"/>
                <a:gd name="connsiteY24" fmla="*/ 1074878 h 1561446"/>
                <a:gd name="connsiteX25" fmla="*/ 1915033 w 1937966"/>
                <a:gd name="connsiteY25" fmla="*/ 1062040 h 1561446"/>
                <a:gd name="connsiteX26" fmla="*/ 1914688 w 1937966"/>
                <a:gd name="connsiteY26" fmla="*/ 1056198 h 1561446"/>
                <a:gd name="connsiteX27" fmla="*/ 1918565 w 1937966"/>
                <a:gd name="connsiteY27" fmla="*/ 1054888 h 1561446"/>
                <a:gd name="connsiteX28" fmla="*/ 1924166 w 1937966"/>
                <a:gd name="connsiteY28" fmla="*/ 1084528 h 1561446"/>
                <a:gd name="connsiteX29" fmla="*/ 1901333 w 1937966"/>
                <a:gd name="connsiteY29" fmla="*/ 1060661 h 1561446"/>
                <a:gd name="connsiteX30" fmla="*/ 1896421 w 1937966"/>
                <a:gd name="connsiteY30" fmla="*/ 1058593 h 1561446"/>
                <a:gd name="connsiteX31" fmla="*/ 1347480 w 1937966"/>
                <a:gd name="connsiteY31" fmla="*/ 562900 h 1561446"/>
                <a:gd name="connsiteX32" fmla="*/ 857215 w 1937966"/>
                <a:gd name="connsiteY32" fmla="*/ 119594 h 1561446"/>
                <a:gd name="connsiteX33" fmla="*/ 787165 w 1937966"/>
                <a:gd name="connsiteY33" fmla="*/ 56178 h 1561446"/>
                <a:gd name="connsiteX34" fmla="*/ 701002 w 1937966"/>
                <a:gd name="connsiteY34" fmla="*/ 38946 h 1561446"/>
                <a:gd name="connsiteX35" fmla="*/ 667485 w 1937966"/>
                <a:gd name="connsiteY35" fmla="*/ 103051 h 1561446"/>
                <a:gd name="connsiteX36" fmla="*/ 633020 w 1937966"/>
                <a:gd name="connsiteY36" fmla="*/ 172842 h 1561446"/>
                <a:gd name="connsiteX37" fmla="*/ 632245 w 1937966"/>
                <a:gd name="connsiteY37" fmla="*/ 174307 h 1561446"/>
                <a:gd name="connsiteX38" fmla="*/ 670415 w 1937966"/>
                <a:gd name="connsiteY38" fmla="*/ 201103 h 1561446"/>
                <a:gd name="connsiteX39" fmla="*/ 670156 w 1937966"/>
                <a:gd name="connsiteY39" fmla="*/ 206704 h 1561446"/>
                <a:gd name="connsiteX40" fmla="*/ 664556 w 1937966"/>
                <a:gd name="connsiteY40" fmla="*/ 206446 h 1561446"/>
                <a:gd name="connsiteX41" fmla="*/ 629401 w 1937966"/>
                <a:gd name="connsiteY41" fmla="*/ 180597 h 1561446"/>
                <a:gd name="connsiteX42" fmla="*/ 586320 w 1937966"/>
                <a:gd name="connsiteY42" fmla="*/ 275376 h 1561446"/>
                <a:gd name="connsiteX43" fmla="*/ 616735 w 1937966"/>
                <a:gd name="connsiteY43" fmla="*/ 292608 h 1561446"/>
                <a:gd name="connsiteX44" fmla="*/ 615270 w 1937966"/>
                <a:gd name="connsiteY44" fmla="*/ 300277 h 1561446"/>
                <a:gd name="connsiteX45" fmla="*/ 583735 w 1937966"/>
                <a:gd name="connsiteY45" fmla="*/ 281321 h 1561446"/>
                <a:gd name="connsiteX46" fmla="*/ 560557 w 1937966"/>
                <a:gd name="connsiteY46" fmla="*/ 334569 h 1561446"/>
                <a:gd name="connsiteX47" fmla="*/ 587871 w 1937966"/>
                <a:gd name="connsiteY47" fmla="*/ 352491 h 1561446"/>
                <a:gd name="connsiteX48" fmla="*/ 621733 w 1937966"/>
                <a:gd name="connsiteY48" fmla="*/ 366019 h 1561446"/>
                <a:gd name="connsiteX49" fmla="*/ 619837 w 1937966"/>
                <a:gd name="connsiteY49" fmla="*/ 375238 h 1561446"/>
                <a:gd name="connsiteX50" fmla="*/ 557886 w 1937966"/>
                <a:gd name="connsiteY50" fmla="*/ 340773 h 1561446"/>
                <a:gd name="connsiteX51" fmla="*/ 533761 w 1937966"/>
                <a:gd name="connsiteY51" fmla="*/ 397899 h 1561446"/>
                <a:gd name="connsiteX52" fmla="*/ 534795 w 1937966"/>
                <a:gd name="connsiteY52" fmla="*/ 397899 h 1561446"/>
                <a:gd name="connsiteX53" fmla="*/ 545996 w 1937966"/>
                <a:gd name="connsiteY53" fmla="*/ 403241 h 1561446"/>
                <a:gd name="connsiteX54" fmla="*/ 551596 w 1937966"/>
                <a:gd name="connsiteY54" fmla="*/ 405826 h 1561446"/>
                <a:gd name="connsiteX55" fmla="*/ 554353 w 1937966"/>
                <a:gd name="connsiteY55" fmla="*/ 407808 h 1561446"/>
                <a:gd name="connsiteX56" fmla="*/ 558575 w 1937966"/>
                <a:gd name="connsiteY56" fmla="*/ 408411 h 1561446"/>
                <a:gd name="connsiteX57" fmla="*/ 559524 w 1937966"/>
                <a:gd name="connsiteY57" fmla="*/ 409875 h 1561446"/>
                <a:gd name="connsiteX58" fmla="*/ 558058 w 1937966"/>
                <a:gd name="connsiteY58" fmla="*/ 414399 h 1561446"/>
                <a:gd name="connsiteX59" fmla="*/ 557973 w 1937966"/>
                <a:gd name="connsiteY59" fmla="*/ 414442 h 1561446"/>
                <a:gd name="connsiteX60" fmla="*/ 557456 w 1937966"/>
                <a:gd name="connsiteY60" fmla="*/ 415131 h 1561446"/>
                <a:gd name="connsiteX61" fmla="*/ 551079 w 1937966"/>
                <a:gd name="connsiteY61" fmla="*/ 414528 h 1561446"/>
                <a:gd name="connsiteX62" fmla="*/ 532296 w 1937966"/>
                <a:gd name="connsiteY62" fmla="*/ 403068 h 1561446"/>
                <a:gd name="connsiteX63" fmla="*/ 531693 w 1937966"/>
                <a:gd name="connsiteY63" fmla="*/ 402638 h 1561446"/>
                <a:gd name="connsiteX64" fmla="*/ 514460 w 1937966"/>
                <a:gd name="connsiteY64" fmla="*/ 444857 h 1561446"/>
                <a:gd name="connsiteX65" fmla="*/ 507223 w 1937966"/>
                <a:gd name="connsiteY65" fmla="*/ 462607 h 1561446"/>
                <a:gd name="connsiteX66" fmla="*/ 567537 w 1937966"/>
                <a:gd name="connsiteY66" fmla="*/ 490006 h 1561446"/>
                <a:gd name="connsiteX67" fmla="*/ 569949 w 1937966"/>
                <a:gd name="connsiteY67" fmla="*/ 497072 h 1561446"/>
                <a:gd name="connsiteX68" fmla="*/ 562883 w 1937966"/>
                <a:gd name="connsiteY68" fmla="*/ 499484 h 1561446"/>
                <a:gd name="connsiteX69" fmla="*/ 505241 w 1937966"/>
                <a:gd name="connsiteY69" fmla="*/ 468466 h 1561446"/>
                <a:gd name="connsiteX70" fmla="*/ 480685 w 1937966"/>
                <a:gd name="connsiteY70" fmla="*/ 528780 h 1561446"/>
                <a:gd name="connsiteX71" fmla="*/ 497917 w 1937966"/>
                <a:gd name="connsiteY71" fmla="*/ 539636 h 1561446"/>
                <a:gd name="connsiteX72" fmla="*/ 516356 w 1937966"/>
                <a:gd name="connsiteY72" fmla="*/ 551957 h 1561446"/>
                <a:gd name="connsiteX73" fmla="*/ 511962 w 1937966"/>
                <a:gd name="connsiteY73" fmla="*/ 558678 h 1561446"/>
                <a:gd name="connsiteX74" fmla="*/ 493609 w 1937966"/>
                <a:gd name="connsiteY74" fmla="*/ 546185 h 1561446"/>
                <a:gd name="connsiteX75" fmla="*/ 478272 w 1937966"/>
                <a:gd name="connsiteY75" fmla="*/ 535070 h 1561446"/>
                <a:gd name="connsiteX76" fmla="*/ 455956 w 1937966"/>
                <a:gd name="connsiteY76" fmla="*/ 590730 h 1561446"/>
                <a:gd name="connsiteX77" fmla="*/ 521784 w 1937966"/>
                <a:gd name="connsiteY77" fmla="*/ 615115 h 1561446"/>
                <a:gd name="connsiteX78" fmla="*/ 518855 w 1937966"/>
                <a:gd name="connsiteY78" fmla="*/ 623731 h 1561446"/>
                <a:gd name="connsiteX79" fmla="*/ 453802 w 1937966"/>
                <a:gd name="connsiteY79" fmla="*/ 596245 h 1561446"/>
                <a:gd name="connsiteX80" fmla="*/ 432951 w 1937966"/>
                <a:gd name="connsiteY80" fmla="*/ 647943 h 1561446"/>
                <a:gd name="connsiteX81" fmla="*/ 479909 w 1937966"/>
                <a:gd name="connsiteY81" fmla="*/ 664141 h 1561446"/>
                <a:gd name="connsiteX82" fmla="*/ 476893 w 1937966"/>
                <a:gd name="connsiteY82" fmla="*/ 672757 h 1561446"/>
                <a:gd name="connsiteX83" fmla="*/ 429590 w 1937966"/>
                <a:gd name="connsiteY83" fmla="*/ 653543 h 1561446"/>
                <a:gd name="connsiteX84" fmla="*/ 429590 w 1937966"/>
                <a:gd name="connsiteY84" fmla="*/ 653543 h 1561446"/>
                <a:gd name="connsiteX85" fmla="*/ 381511 w 1937966"/>
                <a:gd name="connsiteY85" fmla="*/ 773309 h 1561446"/>
                <a:gd name="connsiteX86" fmla="*/ 428729 w 1937966"/>
                <a:gd name="connsiteY86" fmla="*/ 788043 h 1561446"/>
                <a:gd name="connsiteX87" fmla="*/ 430754 w 1937966"/>
                <a:gd name="connsiteY87" fmla="*/ 793790 h 1561446"/>
                <a:gd name="connsiteX88" fmla="*/ 425972 w 1937966"/>
                <a:gd name="connsiteY88" fmla="*/ 796142 h 1561446"/>
                <a:gd name="connsiteX89" fmla="*/ 379271 w 1937966"/>
                <a:gd name="connsiteY89" fmla="*/ 779340 h 1561446"/>
                <a:gd name="connsiteX90" fmla="*/ 379271 w 1937966"/>
                <a:gd name="connsiteY90" fmla="*/ 779340 h 1561446"/>
                <a:gd name="connsiteX91" fmla="*/ 359713 w 1937966"/>
                <a:gd name="connsiteY91" fmla="*/ 827850 h 1561446"/>
                <a:gd name="connsiteX92" fmla="*/ 362901 w 1937966"/>
                <a:gd name="connsiteY92" fmla="*/ 827333 h 1561446"/>
                <a:gd name="connsiteX93" fmla="*/ 431831 w 1937966"/>
                <a:gd name="connsiteY93" fmla="*/ 860592 h 1561446"/>
                <a:gd name="connsiteX94" fmla="*/ 427695 w 1937966"/>
                <a:gd name="connsiteY94" fmla="*/ 869208 h 1561446"/>
                <a:gd name="connsiteX95" fmla="*/ 359540 w 1937966"/>
                <a:gd name="connsiteY95" fmla="*/ 833881 h 1561446"/>
                <a:gd name="connsiteX96" fmla="*/ 357989 w 1937966"/>
                <a:gd name="connsiteY96" fmla="*/ 831469 h 1561446"/>
                <a:gd name="connsiteX97" fmla="*/ 334639 w 1937966"/>
                <a:gd name="connsiteY97" fmla="*/ 888336 h 1561446"/>
                <a:gd name="connsiteX98" fmla="*/ 366261 w 1937966"/>
                <a:gd name="connsiteY98" fmla="*/ 903587 h 1561446"/>
                <a:gd name="connsiteX99" fmla="*/ 368889 w 1937966"/>
                <a:gd name="connsiteY99" fmla="*/ 909084 h 1561446"/>
                <a:gd name="connsiteX100" fmla="*/ 363392 w 1937966"/>
                <a:gd name="connsiteY100" fmla="*/ 911712 h 1561446"/>
                <a:gd name="connsiteX101" fmla="*/ 362470 w 1937966"/>
                <a:gd name="connsiteY101" fmla="*/ 911255 h 1561446"/>
                <a:gd name="connsiteX102" fmla="*/ 332485 w 1937966"/>
                <a:gd name="connsiteY102" fmla="*/ 893506 h 1561446"/>
                <a:gd name="connsiteX103" fmla="*/ 307929 w 1937966"/>
                <a:gd name="connsiteY103" fmla="*/ 951321 h 1561446"/>
                <a:gd name="connsiteX104" fmla="*/ 366175 w 1937966"/>
                <a:gd name="connsiteY104" fmla="*/ 977945 h 1561446"/>
                <a:gd name="connsiteX105" fmla="*/ 368501 w 1937966"/>
                <a:gd name="connsiteY105" fmla="*/ 984752 h 1561446"/>
                <a:gd name="connsiteX106" fmla="*/ 361694 w 1937966"/>
                <a:gd name="connsiteY106" fmla="*/ 987078 h 1561446"/>
                <a:gd name="connsiteX107" fmla="*/ 304827 w 1937966"/>
                <a:gd name="connsiteY107" fmla="*/ 958558 h 1561446"/>
                <a:gd name="connsiteX108" fmla="*/ 281821 w 1937966"/>
                <a:gd name="connsiteY108" fmla="*/ 1011462 h 1561446"/>
                <a:gd name="connsiteX109" fmla="*/ 273205 w 1937966"/>
                <a:gd name="connsiteY109" fmla="*/ 1030590 h 1561446"/>
                <a:gd name="connsiteX110" fmla="*/ 273205 w 1937966"/>
                <a:gd name="connsiteY110" fmla="*/ 1030590 h 1561446"/>
                <a:gd name="connsiteX111" fmla="*/ 320164 w 1937966"/>
                <a:gd name="connsiteY111" fmla="*/ 1046616 h 1561446"/>
                <a:gd name="connsiteX112" fmla="*/ 315856 w 1937966"/>
                <a:gd name="connsiteY112" fmla="*/ 1055233 h 1561446"/>
                <a:gd name="connsiteX113" fmla="*/ 300519 w 1937966"/>
                <a:gd name="connsiteY113" fmla="*/ 1047995 h 1561446"/>
                <a:gd name="connsiteX114" fmla="*/ 299829 w 1937966"/>
                <a:gd name="connsiteY114" fmla="*/ 1047392 h 1561446"/>
                <a:gd name="connsiteX115" fmla="*/ 271827 w 1937966"/>
                <a:gd name="connsiteY115" fmla="*/ 1037139 h 1561446"/>
                <a:gd name="connsiteX116" fmla="*/ 270448 w 1937966"/>
                <a:gd name="connsiteY116" fmla="*/ 1036191 h 1561446"/>
                <a:gd name="connsiteX117" fmla="*/ 239257 w 1937966"/>
                <a:gd name="connsiteY117" fmla="*/ 1105121 h 1561446"/>
                <a:gd name="connsiteX118" fmla="*/ 311978 w 1937966"/>
                <a:gd name="connsiteY118" fmla="*/ 1135192 h 1561446"/>
                <a:gd name="connsiteX119" fmla="*/ 308532 w 1937966"/>
                <a:gd name="connsiteY119" fmla="*/ 1145531 h 1561446"/>
                <a:gd name="connsiteX120" fmla="*/ 235811 w 1937966"/>
                <a:gd name="connsiteY120" fmla="*/ 1112445 h 1561446"/>
                <a:gd name="connsiteX121" fmla="*/ 205137 w 1937966"/>
                <a:gd name="connsiteY121" fmla="*/ 1177842 h 1561446"/>
                <a:gd name="connsiteX122" fmla="*/ 221249 w 1937966"/>
                <a:gd name="connsiteY122" fmla="*/ 1185855 h 1561446"/>
                <a:gd name="connsiteX123" fmla="*/ 226074 w 1937966"/>
                <a:gd name="connsiteY123" fmla="*/ 1184563 h 1561446"/>
                <a:gd name="connsiteX124" fmla="*/ 241239 w 1937966"/>
                <a:gd name="connsiteY124" fmla="*/ 1191800 h 1561446"/>
                <a:gd name="connsiteX125" fmla="*/ 238137 w 1937966"/>
                <a:gd name="connsiteY125" fmla="*/ 1200934 h 1561446"/>
                <a:gd name="connsiteX126" fmla="*/ 202466 w 1937966"/>
                <a:gd name="connsiteY126" fmla="*/ 1183184 h 1561446"/>
                <a:gd name="connsiteX127" fmla="*/ 139653 w 1937966"/>
                <a:gd name="connsiteY127" fmla="*/ 1311222 h 1561446"/>
                <a:gd name="connsiteX128" fmla="*/ 155593 w 1937966"/>
                <a:gd name="connsiteY128" fmla="*/ 1321044 h 1561446"/>
                <a:gd name="connsiteX129" fmla="*/ 180580 w 1937966"/>
                <a:gd name="connsiteY129" fmla="*/ 1328196 h 1561446"/>
                <a:gd name="connsiteX130" fmla="*/ 178771 w 1937966"/>
                <a:gd name="connsiteY130" fmla="*/ 1336812 h 1561446"/>
                <a:gd name="connsiteX131" fmla="*/ 136724 w 1937966"/>
                <a:gd name="connsiteY131" fmla="*/ 1316908 h 1561446"/>
                <a:gd name="connsiteX132" fmla="*/ 99329 w 1937966"/>
                <a:gd name="connsiteY132" fmla="*/ 1390147 h 1561446"/>
                <a:gd name="connsiteX133" fmla="*/ 174291 w 1937966"/>
                <a:gd name="connsiteY133" fmla="*/ 1413066 h 1561446"/>
                <a:gd name="connsiteX134" fmla="*/ 173601 w 1937966"/>
                <a:gd name="connsiteY134" fmla="*/ 1423233 h 1561446"/>
                <a:gd name="connsiteX135" fmla="*/ 96055 w 1937966"/>
                <a:gd name="connsiteY135" fmla="*/ 1396350 h 1561446"/>
                <a:gd name="connsiteX136" fmla="*/ 14115 w 1937966"/>
                <a:gd name="connsiteY136" fmla="*/ 1548858 h 1561446"/>
                <a:gd name="connsiteX137" fmla="*/ 501364 w 1937966"/>
                <a:gd name="connsiteY137" fmla="*/ 1443481 h 1561446"/>
                <a:gd name="connsiteX138" fmla="*/ 973276 w 1937966"/>
                <a:gd name="connsiteY138" fmla="*/ 1334141 h 1561446"/>
                <a:gd name="connsiteX139" fmla="*/ 1924166 w 1937966"/>
                <a:gd name="connsiteY139" fmla="*/ 1084528 h 156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937966" h="1561446">
                  <a:moveTo>
                    <a:pt x="1918565" y="1054888"/>
                  </a:moveTo>
                  <a:cubicBezTo>
                    <a:pt x="1931378" y="1059636"/>
                    <a:pt x="1939304" y="1072500"/>
                    <a:pt x="1937779" y="1086079"/>
                  </a:cubicBezTo>
                  <a:cubicBezTo>
                    <a:pt x="1937555" y="1088018"/>
                    <a:pt x="1936203" y="1089646"/>
                    <a:pt x="1934333" y="1090215"/>
                  </a:cubicBezTo>
                  <a:cubicBezTo>
                    <a:pt x="1935160" y="1094308"/>
                    <a:pt x="1932670" y="1098340"/>
                    <a:pt x="1928646" y="1099434"/>
                  </a:cubicBezTo>
                  <a:cubicBezTo>
                    <a:pt x="1612714" y="1188466"/>
                    <a:pt x="1295239" y="1271389"/>
                    <a:pt x="976205" y="1348185"/>
                  </a:cubicBezTo>
                  <a:cubicBezTo>
                    <a:pt x="819217" y="1385925"/>
                    <a:pt x="661885" y="1422225"/>
                    <a:pt x="504207" y="1457095"/>
                  </a:cubicBezTo>
                  <a:cubicBezTo>
                    <a:pt x="341963" y="1492852"/>
                    <a:pt x="178857" y="1533521"/>
                    <a:pt x="14373" y="1557905"/>
                  </a:cubicBezTo>
                  <a:cubicBezTo>
                    <a:pt x="12581" y="1558310"/>
                    <a:pt x="10720" y="1557552"/>
                    <a:pt x="9720" y="1556009"/>
                  </a:cubicBezTo>
                  <a:cubicBezTo>
                    <a:pt x="9169" y="1557173"/>
                    <a:pt x="8540" y="1558302"/>
                    <a:pt x="7824" y="1559370"/>
                  </a:cubicBezTo>
                  <a:cubicBezTo>
                    <a:pt x="5067" y="1564367"/>
                    <a:pt x="-2084" y="1559370"/>
                    <a:pt x="587" y="1554631"/>
                  </a:cubicBezTo>
                  <a:cubicBezTo>
                    <a:pt x="44702" y="1473121"/>
                    <a:pt x="87439" y="1390862"/>
                    <a:pt x="128797" y="1307861"/>
                  </a:cubicBezTo>
                  <a:lnTo>
                    <a:pt x="127763" y="1306741"/>
                  </a:lnTo>
                  <a:cubicBezTo>
                    <a:pt x="126832" y="1305837"/>
                    <a:pt x="126815" y="1304354"/>
                    <a:pt x="127720" y="1303424"/>
                  </a:cubicBezTo>
                  <a:cubicBezTo>
                    <a:pt x="128625" y="1302494"/>
                    <a:pt x="130107" y="1302476"/>
                    <a:pt x="131037" y="1303381"/>
                  </a:cubicBezTo>
                  <a:cubicBezTo>
                    <a:pt x="201690" y="1161152"/>
                    <a:pt x="267605" y="1016658"/>
                    <a:pt x="328780" y="869897"/>
                  </a:cubicBezTo>
                  <a:cubicBezTo>
                    <a:pt x="410290" y="673878"/>
                    <a:pt x="482925" y="474153"/>
                    <a:pt x="568915" y="279942"/>
                  </a:cubicBezTo>
                  <a:cubicBezTo>
                    <a:pt x="588560" y="235422"/>
                    <a:pt x="609007" y="191195"/>
                    <a:pt x="630263" y="147252"/>
                  </a:cubicBezTo>
                  <a:cubicBezTo>
                    <a:pt x="640861" y="125625"/>
                    <a:pt x="651545" y="104171"/>
                    <a:pt x="662574" y="82630"/>
                  </a:cubicBezTo>
                  <a:cubicBezTo>
                    <a:pt x="673603" y="61089"/>
                    <a:pt x="684890" y="29123"/>
                    <a:pt x="703587" y="11115"/>
                  </a:cubicBezTo>
                  <a:cubicBezTo>
                    <a:pt x="722284" y="-6893"/>
                    <a:pt x="741585" y="-1034"/>
                    <a:pt x="760713" y="14562"/>
                  </a:cubicBezTo>
                  <a:cubicBezTo>
                    <a:pt x="801640" y="47993"/>
                    <a:pt x="839724" y="85646"/>
                    <a:pt x="878928" y="121059"/>
                  </a:cubicBezTo>
                  <a:cubicBezTo>
                    <a:pt x="1222199" y="429753"/>
                    <a:pt x="1565213" y="738784"/>
                    <a:pt x="1907967" y="1048168"/>
                  </a:cubicBezTo>
                  <a:cubicBezTo>
                    <a:pt x="1910707" y="1050459"/>
                    <a:pt x="1911061" y="1054535"/>
                    <a:pt x="1908768" y="1057275"/>
                  </a:cubicBezTo>
                  <a:cubicBezTo>
                    <a:pt x="1908527" y="1057559"/>
                    <a:pt x="1908260" y="1057835"/>
                    <a:pt x="1907967" y="1058076"/>
                  </a:cubicBezTo>
                  <a:cubicBezTo>
                    <a:pt x="1913801" y="1064013"/>
                    <a:pt x="1919953" y="1069622"/>
                    <a:pt x="1926406" y="1074878"/>
                  </a:cubicBezTo>
                  <a:cubicBezTo>
                    <a:pt x="1923873" y="1069631"/>
                    <a:pt x="1919935" y="1065193"/>
                    <a:pt x="1915033" y="1062040"/>
                  </a:cubicBezTo>
                  <a:cubicBezTo>
                    <a:pt x="1913327" y="1060523"/>
                    <a:pt x="1913172" y="1057912"/>
                    <a:pt x="1914688" y="1056198"/>
                  </a:cubicBezTo>
                  <a:cubicBezTo>
                    <a:pt x="1915662" y="1055112"/>
                    <a:pt x="1917135" y="1054612"/>
                    <a:pt x="1918565" y="1054888"/>
                  </a:cubicBezTo>
                  <a:close/>
                  <a:moveTo>
                    <a:pt x="1924166" y="1084528"/>
                  </a:moveTo>
                  <a:cubicBezTo>
                    <a:pt x="1915679" y="1077463"/>
                    <a:pt x="1908019" y="1069450"/>
                    <a:pt x="1901333" y="1060661"/>
                  </a:cubicBezTo>
                  <a:cubicBezTo>
                    <a:pt x="1899515" y="1060506"/>
                    <a:pt x="1897800" y="1059782"/>
                    <a:pt x="1896421" y="1058593"/>
                  </a:cubicBezTo>
                  <a:lnTo>
                    <a:pt x="1347480" y="562900"/>
                  </a:lnTo>
                  <a:lnTo>
                    <a:pt x="857215" y="119594"/>
                  </a:lnTo>
                  <a:lnTo>
                    <a:pt x="787165" y="56178"/>
                  </a:lnTo>
                  <a:cubicBezTo>
                    <a:pt x="759076" y="30846"/>
                    <a:pt x="735467" y="-1896"/>
                    <a:pt x="701002" y="38946"/>
                  </a:cubicBezTo>
                  <a:cubicBezTo>
                    <a:pt x="686527" y="56178"/>
                    <a:pt x="677566" y="83147"/>
                    <a:pt x="667485" y="103051"/>
                  </a:cubicBezTo>
                  <a:cubicBezTo>
                    <a:pt x="655999" y="126030"/>
                    <a:pt x="644505" y="149294"/>
                    <a:pt x="633020" y="172842"/>
                  </a:cubicBezTo>
                  <a:lnTo>
                    <a:pt x="632245" y="174307"/>
                  </a:lnTo>
                  <a:cubicBezTo>
                    <a:pt x="647194" y="179563"/>
                    <a:pt x="660394" y="188834"/>
                    <a:pt x="670415" y="201103"/>
                  </a:cubicBezTo>
                  <a:cubicBezTo>
                    <a:pt x="671888" y="202723"/>
                    <a:pt x="671776" y="205231"/>
                    <a:pt x="670156" y="206704"/>
                  </a:cubicBezTo>
                  <a:cubicBezTo>
                    <a:pt x="668536" y="208177"/>
                    <a:pt x="666029" y="208065"/>
                    <a:pt x="664556" y="206446"/>
                  </a:cubicBezTo>
                  <a:cubicBezTo>
                    <a:pt x="654233" y="196080"/>
                    <a:pt x="642377" y="187360"/>
                    <a:pt x="629401" y="180597"/>
                  </a:cubicBezTo>
                  <a:cubicBezTo>
                    <a:pt x="614581" y="211848"/>
                    <a:pt x="600218" y="243435"/>
                    <a:pt x="586320" y="275376"/>
                  </a:cubicBezTo>
                  <a:cubicBezTo>
                    <a:pt x="594790" y="283664"/>
                    <a:pt x="605276" y="289601"/>
                    <a:pt x="616735" y="292608"/>
                  </a:cubicBezTo>
                  <a:cubicBezTo>
                    <a:pt x="620871" y="293901"/>
                    <a:pt x="619579" y="301225"/>
                    <a:pt x="615270" y="300277"/>
                  </a:cubicBezTo>
                  <a:cubicBezTo>
                    <a:pt x="602949" y="297623"/>
                    <a:pt x="591860" y="290954"/>
                    <a:pt x="583735" y="281321"/>
                  </a:cubicBezTo>
                  <a:cubicBezTo>
                    <a:pt x="575894" y="299070"/>
                    <a:pt x="568140" y="316734"/>
                    <a:pt x="560557" y="334569"/>
                  </a:cubicBezTo>
                  <a:cubicBezTo>
                    <a:pt x="569277" y="341109"/>
                    <a:pt x="578402" y="347089"/>
                    <a:pt x="587871" y="352491"/>
                  </a:cubicBezTo>
                  <a:cubicBezTo>
                    <a:pt x="598917" y="357592"/>
                    <a:pt x="610213" y="362107"/>
                    <a:pt x="621733" y="366019"/>
                  </a:cubicBezTo>
                  <a:cubicBezTo>
                    <a:pt x="626386" y="367914"/>
                    <a:pt x="625351" y="376272"/>
                    <a:pt x="619837" y="375238"/>
                  </a:cubicBezTo>
                  <a:cubicBezTo>
                    <a:pt x="596358" y="369801"/>
                    <a:pt x="574886" y="357859"/>
                    <a:pt x="557886" y="340773"/>
                  </a:cubicBezTo>
                  <a:cubicBezTo>
                    <a:pt x="549270" y="359815"/>
                    <a:pt x="541774" y="378771"/>
                    <a:pt x="533761" y="397899"/>
                  </a:cubicBezTo>
                  <a:cubicBezTo>
                    <a:pt x="534097" y="397813"/>
                    <a:pt x="534459" y="397813"/>
                    <a:pt x="534795" y="397899"/>
                  </a:cubicBezTo>
                  <a:lnTo>
                    <a:pt x="545996" y="403241"/>
                  </a:lnTo>
                  <a:cubicBezTo>
                    <a:pt x="547805" y="404103"/>
                    <a:pt x="549787" y="404878"/>
                    <a:pt x="551596" y="405826"/>
                  </a:cubicBezTo>
                  <a:cubicBezTo>
                    <a:pt x="552113" y="405826"/>
                    <a:pt x="553320" y="407118"/>
                    <a:pt x="554353" y="407808"/>
                  </a:cubicBezTo>
                  <a:cubicBezTo>
                    <a:pt x="555732" y="407006"/>
                    <a:pt x="557473" y="407256"/>
                    <a:pt x="558575" y="408411"/>
                  </a:cubicBezTo>
                  <a:cubicBezTo>
                    <a:pt x="558955" y="408859"/>
                    <a:pt x="559265" y="409350"/>
                    <a:pt x="559524" y="409875"/>
                  </a:cubicBezTo>
                  <a:cubicBezTo>
                    <a:pt x="560368" y="411530"/>
                    <a:pt x="559713" y="413555"/>
                    <a:pt x="558058" y="414399"/>
                  </a:cubicBezTo>
                  <a:cubicBezTo>
                    <a:pt x="558033" y="414416"/>
                    <a:pt x="557998" y="414425"/>
                    <a:pt x="557973" y="414442"/>
                  </a:cubicBezTo>
                  <a:cubicBezTo>
                    <a:pt x="557973" y="414442"/>
                    <a:pt x="557973" y="414959"/>
                    <a:pt x="557456" y="415131"/>
                  </a:cubicBezTo>
                  <a:cubicBezTo>
                    <a:pt x="555302" y="416596"/>
                    <a:pt x="553148" y="415131"/>
                    <a:pt x="551079" y="414528"/>
                  </a:cubicBezTo>
                  <a:cubicBezTo>
                    <a:pt x="544514" y="411228"/>
                    <a:pt x="538233" y="407394"/>
                    <a:pt x="532296" y="403068"/>
                  </a:cubicBezTo>
                  <a:lnTo>
                    <a:pt x="531693" y="402638"/>
                  </a:lnTo>
                  <a:cubicBezTo>
                    <a:pt x="525920" y="416596"/>
                    <a:pt x="519975" y="430727"/>
                    <a:pt x="514460" y="444857"/>
                  </a:cubicBezTo>
                  <a:lnTo>
                    <a:pt x="507223" y="462607"/>
                  </a:lnTo>
                  <a:cubicBezTo>
                    <a:pt x="527385" y="471223"/>
                    <a:pt x="546771" y="481649"/>
                    <a:pt x="567537" y="490006"/>
                  </a:cubicBezTo>
                  <a:cubicBezTo>
                    <a:pt x="570156" y="491290"/>
                    <a:pt x="571233" y="494453"/>
                    <a:pt x="569949" y="497072"/>
                  </a:cubicBezTo>
                  <a:cubicBezTo>
                    <a:pt x="568665" y="499691"/>
                    <a:pt x="565503" y="500768"/>
                    <a:pt x="562883" y="499484"/>
                  </a:cubicBezTo>
                  <a:cubicBezTo>
                    <a:pt x="544100" y="488456"/>
                    <a:pt x="524197" y="479150"/>
                    <a:pt x="505241" y="468466"/>
                  </a:cubicBezTo>
                  <a:cubicBezTo>
                    <a:pt x="496625" y="488628"/>
                    <a:pt x="488870" y="508790"/>
                    <a:pt x="480685" y="528780"/>
                  </a:cubicBezTo>
                  <a:cubicBezTo>
                    <a:pt x="486457" y="532399"/>
                    <a:pt x="492058" y="535931"/>
                    <a:pt x="497917" y="539636"/>
                  </a:cubicBezTo>
                  <a:cubicBezTo>
                    <a:pt x="504440" y="543152"/>
                    <a:pt x="510617" y="547270"/>
                    <a:pt x="516356" y="551957"/>
                  </a:cubicBezTo>
                  <a:cubicBezTo>
                    <a:pt x="519371" y="554628"/>
                    <a:pt x="515667" y="560574"/>
                    <a:pt x="511962" y="558678"/>
                  </a:cubicBezTo>
                  <a:cubicBezTo>
                    <a:pt x="505534" y="554982"/>
                    <a:pt x="499399" y="550811"/>
                    <a:pt x="493609" y="546185"/>
                  </a:cubicBezTo>
                  <a:lnTo>
                    <a:pt x="478272" y="535070"/>
                  </a:lnTo>
                  <a:lnTo>
                    <a:pt x="455956" y="590730"/>
                  </a:lnTo>
                  <a:cubicBezTo>
                    <a:pt x="478341" y="597606"/>
                    <a:pt x="500321" y="605749"/>
                    <a:pt x="521784" y="615115"/>
                  </a:cubicBezTo>
                  <a:cubicBezTo>
                    <a:pt x="526954" y="617527"/>
                    <a:pt x="524542" y="625626"/>
                    <a:pt x="518855" y="623731"/>
                  </a:cubicBezTo>
                  <a:cubicBezTo>
                    <a:pt x="496659" y="615821"/>
                    <a:pt x="474938" y="606645"/>
                    <a:pt x="453802" y="596245"/>
                  </a:cubicBezTo>
                  <a:cubicBezTo>
                    <a:pt x="446909" y="613477"/>
                    <a:pt x="439930" y="630710"/>
                    <a:pt x="432951" y="647943"/>
                  </a:cubicBezTo>
                  <a:lnTo>
                    <a:pt x="479909" y="664141"/>
                  </a:lnTo>
                  <a:cubicBezTo>
                    <a:pt x="485510" y="666037"/>
                    <a:pt x="482408" y="675170"/>
                    <a:pt x="476893" y="672757"/>
                  </a:cubicBezTo>
                  <a:lnTo>
                    <a:pt x="429590" y="653543"/>
                  </a:lnTo>
                  <a:lnTo>
                    <a:pt x="429590" y="653543"/>
                  </a:lnTo>
                  <a:cubicBezTo>
                    <a:pt x="413624" y="693755"/>
                    <a:pt x="397598" y="733674"/>
                    <a:pt x="381511" y="773309"/>
                  </a:cubicBezTo>
                  <a:cubicBezTo>
                    <a:pt x="397279" y="777445"/>
                    <a:pt x="413392" y="782442"/>
                    <a:pt x="428729" y="788043"/>
                  </a:cubicBezTo>
                  <a:cubicBezTo>
                    <a:pt x="430874" y="789068"/>
                    <a:pt x="431779" y="791644"/>
                    <a:pt x="430754" y="793790"/>
                  </a:cubicBezTo>
                  <a:cubicBezTo>
                    <a:pt x="429892" y="795582"/>
                    <a:pt x="427919" y="796556"/>
                    <a:pt x="425972" y="796142"/>
                  </a:cubicBezTo>
                  <a:cubicBezTo>
                    <a:pt x="410376" y="791403"/>
                    <a:pt x="394350" y="785630"/>
                    <a:pt x="379271" y="779340"/>
                  </a:cubicBezTo>
                  <a:lnTo>
                    <a:pt x="379271" y="779340"/>
                  </a:lnTo>
                  <a:cubicBezTo>
                    <a:pt x="372835" y="795539"/>
                    <a:pt x="366321" y="811712"/>
                    <a:pt x="359713" y="827850"/>
                  </a:cubicBezTo>
                  <a:cubicBezTo>
                    <a:pt x="360566" y="827031"/>
                    <a:pt x="361832" y="826824"/>
                    <a:pt x="362901" y="827333"/>
                  </a:cubicBezTo>
                  <a:cubicBezTo>
                    <a:pt x="386474" y="837138"/>
                    <a:pt x="409488" y="848236"/>
                    <a:pt x="431831" y="860592"/>
                  </a:cubicBezTo>
                  <a:cubicBezTo>
                    <a:pt x="436397" y="863263"/>
                    <a:pt x="432606" y="871103"/>
                    <a:pt x="427695" y="869208"/>
                  </a:cubicBezTo>
                  <a:cubicBezTo>
                    <a:pt x="404336" y="858705"/>
                    <a:pt x="381589" y="846909"/>
                    <a:pt x="359540" y="833881"/>
                  </a:cubicBezTo>
                  <a:cubicBezTo>
                    <a:pt x="358695" y="833338"/>
                    <a:pt x="358135" y="832460"/>
                    <a:pt x="357989" y="831469"/>
                  </a:cubicBezTo>
                  <a:cubicBezTo>
                    <a:pt x="350234" y="850424"/>
                    <a:pt x="342566" y="869466"/>
                    <a:pt x="334639" y="888336"/>
                  </a:cubicBezTo>
                  <a:cubicBezTo>
                    <a:pt x="345151" y="893506"/>
                    <a:pt x="355576" y="898848"/>
                    <a:pt x="366261" y="903587"/>
                  </a:cubicBezTo>
                  <a:cubicBezTo>
                    <a:pt x="368501" y="904379"/>
                    <a:pt x="369681" y="906835"/>
                    <a:pt x="368889" y="909084"/>
                  </a:cubicBezTo>
                  <a:cubicBezTo>
                    <a:pt x="368096" y="911324"/>
                    <a:pt x="365640" y="912504"/>
                    <a:pt x="363392" y="911712"/>
                  </a:cubicBezTo>
                  <a:cubicBezTo>
                    <a:pt x="363073" y="911600"/>
                    <a:pt x="362763" y="911445"/>
                    <a:pt x="362470" y="911255"/>
                  </a:cubicBezTo>
                  <a:cubicBezTo>
                    <a:pt x="352647" y="905051"/>
                    <a:pt x="342566" y="899365"/>
                    <a:pt x="332485" y="893506"/>
                  </a:cubicBezTo>
                  <a:cubicBezTo>
                    <a:pt x="324386" y="912806"/>
                    <a:pt x="316201" y="932081"/>
                    <a:pt x="307929" y="951321"/>
                  </a:cubicBezTo>
                  <a:cubicBezTo>
                    <a:pt x="327488" y="959937"/>
                    <a:pt x="346616" y="969329"/>
                    <a:pt x="366175" y="977945"/>
                  </a:cubicBezTo>
                  <a:cubicBezTo>
                    <a:pt x="368699" y="979186"/>
                    <a:pt x="369742" y="982227"/>
                    <a:pt x="368501" y="984752"/>
                  </a:cubicBezTo>
                  <a:cubicBezTo>
                    <a:pt x="367260" y="987276"/>
                    <a:pt x="364219" y="988319"/>
                    <a:pt x="361694" y="987078"/>
                  </a:cubicBezTo>
                  <a:cubicBezTo>
                    <a:pt x="342911" y="977342"/>
                    <a:pt x="323524" y="968467"/>
                    <a:pt x="304827" y="958558"/>
                  </a:cubicBezTo>
                  <a:cubicBezTo>
                    <a:pt x="297158" y="976222"/>
                    <a:pt x="289662" y="993799"/>
                    <a:pt x="281821" y="1011462"/>
                  </a:cubicBezTo>
                  <a:cubicBezTo>
                    <a:pt x="278978" y="1017838"/>
                    <a:pt x="275962" y="1024128"/>
                    <a:pt x="273205" y="1030590"/>
                  </a:cubicBezTo>
                  <a:lnTo>
                    <a:pt x="273205" y="1030590"/>
                  </a:lnTo>
                  <a:cubicBezTo>
                    <a:pt x="289749" y="1032848"/>
                    <a:pt x="305688" y="1038293"/>
                    <a:pt x="320164" y="1046616"/>
                  </a:cubicBezTo>
                  <a:cubicBezTo>
                    <a:pt x="324989" y="1049460"/>
                    <a:pt x="321026" y="1057990"/>
                    <a:pt x="315856" y="1055233"/>
                  </a:cubicBezTo>
                  <a:lnTo>
                    <a:pt x="300519" y="1047995"/>
                  </a:lnTo>
                  <a:lnTo>
                    <a:pt x="299829" y="1047392"/>
                  </a:lnTo>
                  <a:cubicBezTo>
                    <a:pt x="290774" y="1043248"/>
                    <a:pt x="281416" y="1039818"/>
                    <a:pt x="271827" y="1037139"/>
                  </a:cubicBezTo>
                  <a:cubicBezTo>
                    <a:pt x="271292" y="1036949"/>
                    <a:pt x="270819" y="1036622"/>
                    <a:pt x="270448" y="1036191"/>
                  </a:cubicBezTo>
                  <a:cubicBezTo>
                    <a:pt x="260109" y="1059024"/>
                    <a:pt x="249855" y="1081943"/>
                    <a:pt x="239257" y="1105121"/>
                  </a:cubicBezTo>
                  <a:cubicBezTo>
                    <a:pt x="263641" y="1114771"/>
                    <a:pt x="287939" y="1124938"/>
                    <a:pt x="311978" y="1135192"/>
                  </a:cubicBezTo>
                  <a:cubicBezTo>
                    <a:pt x="318440" y="1138035"/>
                    <a:pt x="314908" y="1148374"/>
                    <a:pt x="308532" y="1145531"/>
                  </a:cubicBezTo>
                  <a:cubicBezTo>
                    <a:pt x="284148" y="1134847"/>
                    <a:pt x="259850" y="1123904"/>
                    <a:pt x="235811" y="1112445"/>
                  </a:cubicBezTo>
                  <a:cubicBezTo>
                    <a:pt x="225644" y="1134330"/>
                    <a:pt x="215477" y="1156043"/>
                    <a:pt x="205137" y="1177842"/>
                  </a:cubicBezTo>
                  <a:cubicBezTo>
                    <a:pt x="210393" y="1180685"/>
                    <a:pt x="215735" y="1183443"/>
                    <a:pt x="221249" y="1185855"/>
                  </a:cubicBezTo>
                  <a:cubicBezTo>
                    <a:pt x="222352" y="1184339"/>
                    <a:pt x="224360" y="1183796"/>
                    <a:pt x="226074" y="1184563"/>
                  </a:cubicBezTo>
                  <a:lnTo>
                    <a:pt x="241239" y="1191800"/>
                  </a:lnTo>
                  <a:cubicBezTo>
                    <a:pt x="246581" y="1194385"/>
                    <a:pt x="244082" y="1203088"/>
                    <a:pt x="238137" y="1200934"/>
                  </a:cubicBezTo>
                  <a:cubicBezTo>
                    <a:pt x="225445" y="1196789"/>
                    <a:pt x="213426" y="1190810"/>
                    <a:pt x="202466" y="1183184"/>
                  </a:cubicBezTo>
                  <a:cubicBezTo>
                    <a:pt x="181959" y="1226153"/>
                    <a:pt x="161022" y="1268830"/>
                    <a:pt x="139653" y="1311222"/>
                  </a:cubicBezTo>
                  <a:cubicBezTo>
                    <a:pt x="144582" y="1315090"/>
                    <a:pt x="149924" y="1318382"/>
                    <a:pt x="155593" y="1321044"/>
                  </a:cubicBezTo>
                  <a:cubicBezTo>
                    <a:pt x="163710" y="1324103"/>
                    <a:pt x="172068" y="1326498"/>
                    <a:pt x="180580" y="1328196"/>
                  </a:cubicBezTo>
                  <a:cubicBezTo>
                    <a:pt x="185750" y="1329661"/>
                    <a:pt x="183768" y="1336812"/>
                    <a:pt x="178771" y="1336812"/>
                  </a:cubicBezTo>
                  <a:cubicBezTo>
                    <a:pt x="162857" y="1335304"/>
                    <a:pt x="147976" y="1328265"/>
                    <a:pt x="136724" y="1316908"/>
                  </a:cubicBezTo>
                  <a:cubicBezTo>
                    <a:pt x="124316" y="1341379"/>
                    <a:pt x="111995" y="1365849"/>
                    <a:pt x="99329" y="1390147"/>
                  </a:cubicBezTo>
                  <a:cubicBezTo>
                    <a:pt x="123412" y="1400469"/>
                    <a:pt x="148545" y="1408155"/>
                    <a:pt x="174291" y="1413066"/>
                  </a:cubicBezTo>
                  <a:cubicBezTo>
                    <a:pt x="180495" y="1414272"/>
                    <a:pt x="180236" y="1423836"/>
                    <a:pt x="173601" y="1423233"/>
                  </a:cubicBezTo>
                  <a:cubicBezTo>
                    <a:pt x="146038" y="1420295"/>
                    <a:pt x="119517" y="1411101"/>
                    <a:pt x="96055" y="1396350"/>
                  </a:cubicBezTo>
                  <a:cubicBezTo>
                    <a:pt x="69457" y="1447531"/>
                    <a:pt x="42143" y="1498367"/>
                    <a:pt x="14115" y="1548858"/>
                  </a:cubicBezTo>
                  <a:cubicBezTo>
                    <a:pt x="174894" y="1507931"/>
                    <a:pt x="339378" y="1479411"/>
                    <a:pt x="501364" y="1443481"/>
                  </a:cubicBezTo>
                  <a:cubicBezTo>
                    <a:pt x="658929" y="1408611"/>
                    <a:pt x="816227" y="1372165"/>
                    <a:pt x="973276" y="1334141"/>
                  </a:cubicBezTo>
                  <a:cubicBezTo>
                    <a:pt x="1291672" y="1256827"/>
                    <a:pt x="1608639" y="1173620"/>
                    <a:pt x="1924166" y="108452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459F12D-8CD9-431C-BCCF-F2BFF86D7A64}"/>
                </a:ext>
              </a:extLst>
            </p:cNvPr>
            <p:cNvSpPr/>
            <p:nvPr/>
          </p:nvSpPr>
          <p:spPr>
            <a:xfrm>
              <a:off x="4749289" y="4182459"/>
              <a:ext cx="868540" cy="699428"/>
            </a:xfrm>
            <a:custGeom>
              <a:avLst/>
              <a:gdLst>
                <a:gd name="connsiteX0" fmla="*/ 866423 w 868540"/>
                <a:gd name="connsiteY0" fmla="*/ 481163 h 699428"/>
                <a:gd name="connsiteX1" fmla="*/ 861598 w 868540"/>
                <a:gd name="connsiteY1" fmla="*/ 492450 h 699428"/>
                <a:gd name="connsiteX2" fmla="*/ 860358 w 868540"/>
                <a:gd name="connsiteY2" fmla="*/ 502979 h 699428"/>
                <a:gd name="connsiteX3" fmla="*/ 857635 w 868540"/>
                <a:gd name="connsiteY3" fmla="*/ 504341 h 699428"/>
                <a:gd name="connsiteX4" fmla="*/ 432854 w 868540"/>
                <a:gd name="connsiteY4" fmla="*/ 606701 h 699428"/>
                <a:gd name="connsiteX5" fmla="*/ 5832 w 868540"/>
                <a:gd name="connsiteY5" fmla="*/ 699326 h 699428"/>
                <a:gd name="connsiteX6" fmla="*/ 102 w 868540"/>
                <a:gd name="connsiteY6" fmla="*/ 695578 h 699428"/>
                <a:gd name="connsiteX7" fmla="*/ 3850 w 868540"/>
                <a:gd name="connsiteY7" fmla="*/ 689848 h 699428"/>
                <a:gd name="connsiteX8" fmla="*/ 7641 w 868540"/>
                <a:gd name="connsiteY8" fmla="*/ 688901 h 699428"/>
                <a:gd name="connsiteX9" fmla="*/ 330665 w 868540"/>
                <a:gd name="connsiteY9" fmla="*/ 3047 h 699428"/>
                <a:gd name="connsiteX10" fmla="*/ 341177 w 868540"/>
                <a:gd name="connsiteY10" fmla="*/ 9854 h 699428"/>
                <a:gd name="connsiteX11" fmla="*/ 454395 w 868540"/>
                <a:gd name="connsiteY11" fmla="*/ 97739 h 699428"/>
                <a:gd name="connsiteX12" fmla="*/ 591823 w 868540"/>
                <a:gd name="connsiteY12" fmla="*/ 225432 h 699428"/>
                <a:gd name="connsiteX13" fmla="*/ 866423 w 868540"/>
                <a:gd name="connsiteY13" fmla="*/ 481163 h 699428"/>
                <a:gd name="connsiteX14" fmla="*/ 854705 w 868540"/>
                <a:gd name="connsiteY14" fmla="*/ 489779 h 699428"/>
                <a:gd name="connsiteX15" fmla="*/ 855481 w 868540"/>
                <a:gd name="connsiteY15" fmla="*/ 489779 h 699428"/>
                <a:gd name="connsiteX16" fmla="*/ 592772 w 868540"/>
                <a:gd name="connsiteY16" fmla="*/ 245250 h 699428"/>
                <a:gd name="connsiteX17" fmla="*/ 336869 w 868540"/>
                <a:gd name="connsiteY17" fmla="*/ 18298 h 699428"/>
                <a:gd name="connsiteX18" fmla="*/ 18067 w 868540"/>
                <a:gd name="connsiteY18" fmla="*/ 685799 h 699428"/>
                <a:gd name="connsiteX19" fmla="*/ 429665 w 868540"/>
                <a:gd name="connsiteY19" fmla="*/ 592226 h 699428"/>
                <a:gd name="connsiteX20" fmla="*/ 854705 w 868540"/>
                <a:gd name="connsiteY20" fmla="*/ 490038 h 69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8540" h="699428">
                  <a:moveTo>
                    <a:pt x="866423" y="481163"/>
                  </a:moveTo>
                  <a:cubicBezTo>
                    <a:pt x="871335" y="485815"/>
                    <a:pt x="866855" y="491933"/>
                    <a:pt x="861598" y="492450"/>
                  </a:cubicBezTo>
                  <a:cubicBezTo>
                    <a:pt x="864166" y="495698"/>
                    <a:pt x="863606" y="500411"/>
                    <a:pt x="860358" y="502979"/>
                  </a:cubicBezTo>
                  <a:cubicBezTo>
                    <a:pt x="859556" y="503617"/>
                    <a:pt x="858626" y="504073"/>
                    <a:pt x="857635" y="504341"/>
                  </a:cubicBezTo>
                  <a:cubicBezTo>
                    <a:pt x="716673" y="540701"/>
                    <a:pt x="574763" y="574046"/>
                    <a:pt x="432854" y="606701"/>
                  </a:cubicBezTo>
                  <a:cubicBezTo>
                    <a:pt x="290944" y="639357"/>
                    <a:pt x="149206" y="677958"/>
                    <a:pt x="5832" y="699326"/>
                  </a:cubicBezTo>
                  <a:cubicBezTo>
                    <a:pt x="3213" y="699869"/>
                    <a:pt x="654" y="698198"/>
                    <a:pt x="102" y="695578"/>
                  </a:cubicBezTo>
                  <a:cubicBezTo>
                    <a:pt x="-440" y="692959"/>
                    <a:pt x="1231" y="690391"/>
                    <a:pt x="3850" y="689848"/>
                  </a:cubicBezTo>
                  <a:lnTo>
                    <a:pt x="7641" y="688901"/>
                  </a:lnTo>
                  <a:cubicBezTo>
                    <a:pt x="101645" y="454969"/>
                    <a:pt x="215982" y="227242"/>
                    <a:pt x="330665" y="3047"/>
                  </a:cubicBezTo>
                  <a:cubicBezTo>
                    <a:pt x="334284" y="-4277"/>
                    <a:pt x="344709" y="3047"/>
                    <a:pt x="341177" y="9854"/>
                  </a:cubicBezTo>
                  <a:cubicBezTo>
                    <a:pt x="383827" y="32342"/>
                    <a:pt x="418723" y="65084"/>
                    <a:pt x="454395" y="97739"/>
                  </a:cubicBezTo>
                  <a:cubicBezTo>
                    <a:pt x="500319" y="140131"/>
                    <a:pt x="546071" y="182868"/>
                    <a:pt x="591823" y="225432"/>
                  </a:cubicBezTo>
                  <a:cubicBezTo>
                    <a:pt x="683501" y="310475"/>
                    <a:pt x="775953" y="394828"/>
                    <a:pt x="866423" y="481163"/>
                  </a:cubicBezTo>
                  <a:close/>
                  <a:moveTo>
                    <a:pt x="854705" y="489779"/>
                  </a:moveTo>
                  <a:lnTo>
                    <a:pt x="855481" y="489779"/>
                  </a:lnTo>
                  <a:cubicBezTo>
                    <a:pt x="766992" y="409217"/>
                    <a:pt x="680226" y="326932"/>
                    <a:pt x="592772" y="245250"/>
                  </a:cubicBezTo>
                  <a:cubicBezTo>
                    <a:pt x="510055" y="167703"/>
                    <a:pt x="430183" y="82920"/>
                    <a:pt x="336869" y="18298"/>
                  </a:cubicBezTo>
                  <a:cubicBezTo>
                    <a:pt x="225891" y="238701"/>
                    <a:pt x="125167" y="463499"/>
                    <a:pt x="18067" y="685799"/>
                  </a:cubicBezTo>
                  <a:cubicBezTo>
                    <a:pt x="153343" y="648835"/>
                    <a:pt x="293098" y="624106"/>
                    <a:pt x="429665" y="592226"/>
                  </a:cubicBezTo>
                  <a:cubicBezTo>
                    <a:pt x="572092" y="559312"/>
                    <a:pt x="713140" y="524244"/>
                    <a:pt x="854705" y="49003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145EFD0-D4D3-4472-9555-7D269EC881A6}"/>
                </a:ext>
              </a:extLst>
            </p:cNvPr>
            <p:cNvSpPr/>
            <p:nvPr/>
          </p:nvSpPr>
          <p:spPr>
            <a:xfrm>
              <a:off x="4849486" y="3894069"/>
              <a:ext cx="57392" cy="40549"/>
            </a:xfrm>
            <a:custGeom>
              <a:avLst/>
              <a:gdLst>
                <a:gd name="connsiteX0" fmla="*/ 55214 w 57392"/>
                <a:gd name="connsiteY0" fmla="*/ 31829 h 40549"/>
                <a:gd name="connsiteX1" fmla="*/ 50044 w 57392"/>
                <a:gd name="connsiteY1" fmla="*/ 39670 h 40549"/>
                <a:gd name="connsiteX2" fmla="*/ 1103 w 57392"/>
                <a:gd name="connsiteY2" fmla="*/ 5722 h 40549"/>
                <a:gd name="connsiteX3" fmla="*/ 828 w 57392"/>
                <a:gd name="connsiteY3" fmla="*/ 1103 h 40549"/>
                <a:gd name="connsiteX4" fmla="*/ 4636 w 57392"/>
                <a:gd name="connsiteY4" fmla="*/ 294 h 40549"/>
                <a:gd name="connsiteX5" fmla="*/ 55214 w 57392"/>
                <a:gd name="connsiteY5" fmla="*/ 31829 h 4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92" h="40549">
                  <a:moveTo>
                    <a:pt x="55214" y="31829"/>
                  </a:moveTo>
                  <a:cubicBezTo>
                    <a:pt x="60470" y="34759"/>
                    <a:pt x="55214" y="43289"/>
                    <a:pt x="50044" y="39670"/>
                  </a:cubicBezTo>
                  <a:cubicBezTo>
                    <a:pt x="34448" y="27521"/>
                    <a:pt x="17475" y="16837"/>
                    <a:pt x="1103" y="5722"/>
                  </a:cubicBezTo>
                  <a:cubicBezTo>
                    <a:pt x="-249" y="4524"/>
                    <a:pt x="-379" y="2456"/>
                    <a:pt x="828" y="1103"/>
                  </a:cubicBezTo>
                  <a:cubicBezTo>
                    <a:pt x="1776" y="26"/>
                    <a:pt x="3326" y="-301"/>
                    <a:pt x="4636" y="294"/>
                  </a:cubicBezTo>
                  <a:cubicBezTo>
                    <a:pt x="21352" y="10891"/>
                    <a:pt x="37809" y="22265"/>
                    <a:pt x="55214" y="3182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1972018-7DCE-47F4-BD63-F25D15291FF2}"/>
                </a:ext>
              </a:extLst>
            </p:cNvPr>
            <p:cNvSpPr/>
            <p:nvPr/>
          </p:nvSpPr>
          <p:spPr>
            <a:xfrm>
              <a:off x="4649442" y="4379435"/>
              <a:ext cx="65996" cy="37232"/>
            </a:xfrm>
            <a:custGeom>
              <a:avLst/>
              <a:gdLst>
                <a:gd name="connsiteX0" fmla="*/ 63718 w 65996"/>
                <a:gd name="connsiteY0" fmla="*/ 28112 h 37232"/>
                <a:gd name="connsiteX1" fmla="*/ 59410 w 65996"/>
                <a:gd name="connsiteY1" fmla="*/ 36729 h 37232"/>
                <a:gd name="connsiteX2" fmla="*/ 1596 w 65996"/>
                <a:gd name="connsiteY2" fmla="*/ 6572 h 37232"/>
                <a:gd name="connsiteX3" fmla="*/ 4611 w 65996"/>
                <a:gd name="connsiteY3" fmla="*/ 282 h 37232"/>
                <a:gd name="connsiteX4" fmla="*/ 63718 w 65996"/>
                <a:gd name="connsiteY4" fmla="*/ 28112 h 3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6" h="37232">
                  <a:moveTo>
                    <a:pt x="63718" y="28112"/>
                  </a:moveTo>
                  <a:cubicBezTo>
                    <a:pt x="68802" y="30697"/>
                    <a:pt x="64494" y="39400"/>
                    <a:pt x="59410" y="36729"/>
                  </a:cubicBezTo>
                  <a:cubicBezTo>
                    <a:pt x="39852" y="27423"/>
                    <a:pt x="20551" y="17084"/>
                    <a:pt x="1596" y="6572"/>
                  </a:cubicBezTo>
                  <a:cubicBezTo>
                    <a:pt x="-1937" y="4590"/>
                    <a:pt x="992" y="-1355"/>
                    <a:pt x="4611" y="282"/>
                  </a:cubicBezTo>
                  <a:cubicBezTo>
                    <a:pt x="24515" y="9243"/>
                    <a:pt x="44418" y="18290"/>
                    <a:pt x="63718" y="28112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6651057-77E1-401E-B1AA-1B7E438CE0E8}"/>
                </a:ext>
              </a:extLst>
            </p:cNvPr>
            <p:cNvSpPr/>
            <p:nvPr/>
          </p:nvSpPr>
          <p:spPr>
            <a:xfrm>
              <a:off x="4411993" y="4919114"/>
              <a:ext cx="88141" cy="34875"/>
            </a:xfrm>
            <a:custGeom>
              <a:avLst/>
              <a:gdLst>
                <a:gd name="connsiteX0" fmla="*/ 84899 w 88141"/>
                <a:gd name="connsiteY0" fmla="*/ 24623 h 34875"/>
                <a:gd name="connsiteX1" fmla="*/ 87708 w 88141"/>
                <a:gd name="connsiteY1" fmla="*/ 31636 h 34875"/>
                <a:gd name="connsiteX2" fmla="*/ 81453 w 88141"/>
                <a:gd name="connsiteY2" fmla="*/ 34704 h 34875"/>
                <a:gd name="connsiteX3" fmla="*/ 1752 w 88141"/>
                <a:gd name="connsiteY3" fmla="*/ 5753 h 34875"/>
                <a:gd name="connsiteX4" fmla="*/ 279 w 88141"/>
                <a:gd name="connsiteY4" fmla="*/ 1746 h 34875"/>
                <a:gd name="connsiteX5" fmla="*/ 3648 w 88141"/>
                <a:gd name="connsiteY5" fmla="*/ 66 h 34875"/>
                <a:gd name="connsiteX6" fmla="*/ 84899 w 88141"/>
                <a:gd name="connsiteY6" fmla="*/ 24623 h 3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41" h="34875">
                  <a:moveTo>
                    <a:pt x="84899" y="24623"/>
                  </a:moveTo>
                  <a:cubicBezTo>
                    <a:pt x="87613" y="25786"/>
                    <a:pt x="88871" y="28922"/>
                    <a:pt x="87708" y="31636"/>
                  </a:cubicBezTo>
                  <a:cubicBezTo>
                    <a:pt x="86666" y="34066"/>
                    <a:pt x="84012" y="35367"/>
                    <a:pt x="81453" y="34704"/>
                  </a:cubicBezTo>
                  <a:cubicBezTo>
                    <a:pt x="54742" y="26087"/>
                    <a:pt x="27773" y="16351"/>
                    <a:pt x="1752" y="5753"/>
                  </a:cubicBezTo>
                  <a:cubicBezTo>
                    <a:pt x="236" y="5055"/>
                    <a:pt x="-419" y="3263"/>
                    <a:pt x="279" y="1746"/>
                  </a:cubicBezTo>
                  <a:cubicBezTo>
                    <a:pt x="873" y="471"/>
                    <a:pt x="2269" y="-227"/>
                    <a:pt x="3648" y="66"/>
                  </a:cubicBezTo>
                  <a:cubicBezTo>
                    <a:pt x="30531" y="7132"/>
                    <a:pt x="58189" y="15662"/>
                    <a:pt x="84899" y="24623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DE62DED-3029-4CCD-814E-784D312F1408}"/>
                </a:ext>
              </a:extLst>
            </p:cNvPr>
            <p:cNvSpPr/>
            <p:nvPr/>
          </p:nvSpPr>
          <p:spPr>
            <a:xfrm>
              <a:off x="6017144" y="3275027"/>
              <a:ext cx="1669484" cy="1707569"/>
            </a:xfrm>
            <a:custGeom>
              <a:avLst/>
              <a:gdLst>
                <a:gd name="connsiteX0" fmla="*/ 990697 w 1669484"/>
                <a:gd name="connsiteY0" fmla="*/ 1679049 h 1707569"/>
                <a:gd name="connsiteX1" fmla="*/ 974067 w 1669484"/>
                <a:gd name="connsiteY1" fmla="*/ 1707569 h 1707569"/>
                <a:gd name="connsiteX2" fmla="*/ 471740 w 1669484"/>
                <a:gd name="connsiteY2" fmla="*/ 862659 h 1707569"/>
                <a:gd name="connsiteX3" fmla="*/ 235999 w 1669484"/>
                <a:gd name="connsiteY3" fmla="*/ 439429 h 1707569"/>
                <a:gd name="connsiteX4" fmla="*/ 0 w 1669484"/>
                <a:gd name="connsiteY4" fmla="*/ 0 h 1707569"/>
                <a:gd name="connsiteX5" fmla="*/ 169223 w 1669484"/>
                <a:gd name="connsiteY5" fmla="*/ 36533 h 1707569"/>
                <a:gd name="connsiteX6" fmla="*/ 164829 w 1669484"/>
                <a:gd name="connsiteY6" fmla="*/ 118473 h 1707569"/>
                <a:gd name="connsiteX7" fmla="*/ 174738 w 1669484"/>
                <a:gd name="connsiteY7" fmla="*/ 116319 h 1707569"/>
                <a:gd name="connsiteX8" fmla="*/ 176116 w 1669484"/>
                <a:gd name="connsiteY8" fmla="*/ 37998 h 1707569"/>
                <a:gd name="connsiteX9" fmla="*/ 256764 w 1669484"/>
                <a:gd name="connsiteY9" fmla="*/ 53593 h 1707569"/>
                <a:gd name="connsiteX10" fmla="*/ 249268 w 1669484"/>
                <a:gd name="connsiteY10" fmla="*/ 99604 h 1707569"/>
                <a:gd name="connsiteX11" fmla="*/ 258315 w 1669484"/>
                <a:gd name="connsiteY11" fmla="*/ 98828 h 1707569"/>
                <a:gd name="connsiteX12" fmla="*/ 258315 w 1669484"/>
                <a:gd name="connsiteY12" fmla="*/ 72980 h 1707569"/>
                <a:gd name="connsiteX13" fmla="*/ 263313 w 1669484"/>
                <a:gd name="connsiteY13" fmla="*/ 55058 h 1707569"/>
                <a:gd name="connsiteX14" fmla="*/ 403758 w 1669484"/>
                <a:gd name="connsiteY14" fmla="*/ 79959 h 1707569"/>
                <a:gd name="connsiteX15" fmla="*/ 396606 w 1669484"/>
                <a:gd name="connsiteY15" fmla="*/ 119077 h 1707569"/>
                <a:gd name="connsiteX16" fmla="*/ 406170 w 1669484"/>
                <a:gd name="connsiteY16" fmla="*/ 119594 h 1707569"/>
                <a:gd name="connsiteX17" fmla="*/ 409013 w 1669484"/>
                <a:gd name="connsiteY17" fmla="*/ 102964 h 1707569"/>
                <a:gd name="connsiteX18" fmla="*/ 406429 w 1669484"/>
                <a:gd name="connsiteY18" fmla="*/ 98742 h 1707569"/>
                <a:gd name="connsiteX19" fmla="*/ 409617 w 1669484"/>
                <a:gd name="connsiteY19" fmla="*/ 80993 h 1707569"/>
                <a:gd name="connsiteX20" fmla="*/ 480959 w 1669484"/>
                <a:gd name="connsiteY20" fmla="*/ 92452 h 1707569"/>
                <a:gd name="connsiteX21" fmla="*/ 469327 w 1669484"/>
                <a:gd name="connsiteY21" fmla="*/ 171463 h 1707569"/>
                <a:gd name="connsiteX22" fmla="*/ 480184 w 1669484"/>
                <a:gd name="connsiteY22" fmla="*/ 171894 h 1707569"/>
                <a:gd name="connsiteX23" fmla="*/ 488800 w 1669484"/>
                <a:gd name="connsiteY23" fmla="*/ 93659 h 1707569"/>
                <a:gd name="connsiteX24" fmla="*/ 563245 w 1669484"/>
                <a:gd name="connsiteY24" fmla="*/ 104687 h 1707569"/>
                <a:gd name="connsiteX25" fmla="*/ 562728 w 1669484"/>
                <a:gd name="connsiteY25" fmla="*/ 106325 h 1707569"/>
                <a:gd name="connsiteX26" fmla="*/ 560574 w 1669484"/>
                <a:gd name="connsiteY26" fmla="*/ 136051 h 1707569"/>
                <a:gd name="connsiteX27" fmla="*/ 560574 w 1669484"/>
                <a:gd name="connsiteY27" fmla="*/ 136912 h 1707569"/>
                <a:gd name="connsiteX28" fmla="*/ 557816 w 1669484"/>
                <a:gd name="connsiteY28" fmla="*/ 153628 h 1707569"/>
                <a:gd name="connsiteX29" fmla="*/ 567553 w 1669484"/>
                <a:gd name="connsiteY29" fmla="*/ 155351 h 1707569"/>
                <a:gd name="connsiteX30" fmla="*/ 569965 w 1669484"/>
                <a:gd name="connsiteY30" fmla="*/ 105721 h 1707569"/>
                <a:gd name="connsiteX31" fmla="*/ 569965 w 1669484"/>
                <a:gd name="connsiteY31" fmla="*/ 105721 h 1707569"/>
                <a:gd name="connsiteX32" fmla="*/ 590730 w 1669484"/>
                <a:gd name="connsiteY32" fmla="*/ 108737 h 1707569"/>
                <a:gd name="connsiteX33" fmla="*/ 647942 w 1669484"/>
                <a:gd name="connsiteY33" fmla="*/ 116233 h 1707569"/>
                <a:gd name="connsiteX34" fmla="*/ 636224 w 1669484"/>
                <a:gd name="connsiteY34" fmla="*/ 178787 h 1707569"/>
                <a:gd name="connsiteX35" fmla="*/ 639524 w 1669484"/>
                <a:gd name="connsiteY35" fmla="*/ 185310 h 1707569"/>
                <a:gd name="connsiteX36" fmla="*/ 646047 w 1669484"/>
                <a:gd name="connsiteY36" fmla="*/ 182010 h 1707569"/>
                <a:gd name="connsiteX37" fmla="*/ 646305 w 1669484"/>
                <a:gd name="connsiteY37" fmla="*/ 180511 h 1707569"/>
                <a:gd name="connsiteX38" fmla="*/ 655697 w 1669484"/>
                <a:gd name="connsiteY38" fmla="*/ 117181 h 1707569"/>
                <a:gd name="connsiteX39" fmla="*/ 718165 w 1669484"/>
                <a:gd name="connsiteY39" fmla="*/ 124763 h 1707569"/>
                <a:gd name="connsiteX40" fmla="*/ 709548 w 1669484"/>
                <a:gd name="connsiteY40" fmla="*/ 158539 h 1707569"/>
                <a:gd name="connsiteX41" fmla="*/ 713124 w 1669484"/>
                <a:gd name="connsiteY41" fmla="*/ 163580 h 1707569"/>
                <a:gd name="connsiteX42" fmla="*/ 718165 w 1669484"/>
                <a:gd name="connsiteY42" fmla="*/ 160004 h 1707569"/>
                <a:gd name="connsiteX43" fmla="*/ 724110 w 1669484"/>
                <a:gd name="connsiteY43" fmla="*/ 125539 h 1707569"/>
                <a:gd name="connsiteX44" fmla="*/ 785199 w 1669484"/>
                <a:gd name="connsiteY44" fmla="*/ 132259 h 1707569"/>
                <a:gd name="connsiteX45" fmla="*/ 783303 w 1669484"/>
                <a:gd name="connsiteY45" fmla="*/ 134413 h 1707569"/>
                <a:gd name="connsiteX46" fmla="*/ 768139 w 1669484"/>
                <a:gd name="connsiteY46" fmla="*/ 209633 h 1707569"/>
                <a:gd name="connsiteX47" fmla="*/ 773111 w 1669484"/>
                <a:gd name="connsiteY47" fmla="*/ 214312 h 1707569"/>
                <a:gd name="connsiteX48" fmla="*/ 777444 w 1669484"/>
                <a:gd name="connsiteY48" fmla="*/ 211270 h 1707569"/>
                <a:gd name="connsiteX49" fmla="*/ 790197 w 1669484"/>
                <a:gd name="connsiteY49" fmla="*/ 135620 h 1707569"/>
                <a:gd name="connsiteX50" fmla="*/ 788818 w 1669484"/>
                <a:gd name="connsiteY50" fmla="*/ 132690 h 1707569"/>
                <a:gd name="connsiteX51" fmla="*/ 840516 w 1669484"/>
                <a:gd name="connsiteY51" fmla="*/ 138119 h 1707569"/>
                <a:gd name="connsiteX52" fmla="*/ 840516 w 1669484"/>
                <a:gd name="connsiteY52" fmla="*/ 138119 h 1707569"/>
                <a:gd name="connsiteX53" fmla="*/ 837328 w 1669484"/>
                <a:gd name="connsiteY53" fmla="*/ 187662 h 1707569"/>
                <a:gd name="connsiteX54" fmla="*/ 841636 w 1669484"/>
                <a:gd name="connsiteY54" fmla="*/ 191970 h 1707569"/>
                <a:gd name="connsiteX55" fmla="*/ 845944 w 1669484"/>
                <a:gd name="connsiteY55" fmla="*/ 187662 h 1707569"/>
                <a:gd name="connsiteX56" fmla="*/ 847064 w 1669484"/>
                <a:gd name="connsiteY56" fmla="*/ 138291 h 1707569"/>
                <a:gd name="connsiteX57" fmla="*/ 975446 w 1669484"/>
                <a:gd name="connsiteY57" fmla="*/ 151388 h 1707569"/>
                <a:gd name="connsiteX58" fmla="*/ 975446 w 1669484"/>
                <a:gd name="connsiteY58" fmla="*/ 151388 h 1707569"/>
                <a:gd name="connsiteX59" fmla="*/ 970018 w 1669484"/>
                <a:gd name="connsiteY59" fmla="*/ 200845 h 1707569"/>
                <a:gd name="connsiteX60" fmla="*/ 979238 w 1669484"/>
                <a:gd name="connsiteY60" fmla="*/ 201276 h 1707569"/>
                <a:gd name="connsiteX61" fmla="*/ 981822 w 1669484"/>
                <a:gd name="connsiteY61" fmla="*/ 151732 h 1707569"/>
                <a:gd name="connsiteX62" fmla="*/ 1037397 w 1669484"/>
                <a:gd name="connsiteY62" fmla="*/ 157333 h 1707569"/>
                <a:gd name="connsiteX63" fmla="*/ 1028781 w 1669484"/>
                <a:gd name="connsiteY63" fmla="*/ 227469 h 1707569"/>
                <a:gd name="connsiteX64" fmla="*/ 1034640 w 1669484"/>
                <a:gd name="connsiteY64" fmla="*/ 230261 h 1707569"/>
                <a:gd name="connsiteX65" fmla="*/ 1037397 w 1669484"/>
                <a:gd name="connsiteY65" fmla="*/ 227469 h 1707569"/>
                <a:gd name="connsiteX66" fmla="*/ 1042653 w 1669484"/>
                <a:gd name="connsiteY66" fmla="*/ 157419 h 1707569"/>
                <a:gd name="connsiteX67" fmla="*/ 1102277 w 1669484"/>
                <a:gd name="connsiteY67" fmla="*/ 163536 h 1707569"/>
                <a:gd name="connsiteX68" fmla="*/ 1095901 w 1669484"/>
                <a:gd name="connsiteY68" fmla="*/ 181372 h 1707569"/>
                <a:gd name="connsiteX69" fmla="*/ 1088922 w 1669484"/>
                <a:gd name="connsiteY69" fmla="*/ 202396 h 1707569"/>
                <a:gd name="connsiteX70" fmla="*/ 1093058 w 1669484"/>
                <a:gd name="connsiteY70" fmla="*/ 206721 h 1707569"/>
                <a:gd name="connsiteX71" fmla="*/ 1096677 w 1669484"/>
                <a:gd name="connsiteY71" fmla="*/ 204808 h 1707569"/>
                <a:gd name="connsiteX72" fmla="*/ 1103398 w 1669484"/>
                <a:gd name="connsiteY72" fmla="*/ 183698 h 1707569"/>
                <a:gd name="connsiteX73" fmla="*/ 1108998 w 1669484"/>
                <a:gd name="connsiteY73" fmla="*/ 164226 h 1707569"/>
                <a:gd name="connsiteX74" fmla="*/ 1174051 w 1669484"/>
                <a:gd name="connsiteY74" fmla="*/ 171033 h 1707569"/>
                <a:gd name="connsiteX75" fmla="*/ 1160179 w 1669484"/>
                <a:gd name="connsiteY75" fmla="*/ 235051 h 1707569"/>
                <a:gd name="connsiteX76" fmla="*/ 1164401 w 1669484"/>
                <a:gd name="connsiteY76" fmla="*/ 241169 h 1707569"/>
                <a:gd name="connsiteX77" fmla="*/ 1170518 w 1669484"/>
                <a:gd name="connsiteY77" fmla="*/ 236947 h 1707569"/>
                <a:gd name="connsiteX78" fmla="*/ 1180341 w 1669484"/>
                <a:gd name="connsiteY78" fmla="*/ 171722 h 1707569"/>
                <a:gd name="connsiteX79" fmla="*/ 1199382 w 1669484"/>
                <a:gd name="connsiteY79" fmla="*/ 173704 h 1707569"/>
                <a:gd name="connsiteX80" fmla="*/ 1244876 w 1669484"/>
                <a:gd name="connsiteY80" fmla="*/ 178873 h 1707569"/>
                <a:gd name="connsiteX81" fmla="*/ 1244876 w 1669484"/>
                <a:gd name="connsiteY81" fmla="*/ 179563 h 1707569"/>
                <a:gd name="connsiteX82" fmla="*/ 1238932 w 1669484"/>
                <a:gd name="connsiteY82" fmla="*/ 200759 h 1707569"/>
                <a:gd name="connsiteX83" fmla="*/ 1240223 w 1669484"/>
                <a:gd name="connsiteY83" fmla="*/ 207049 h 1707569"/>
                <a:gd name="connsiteX84" fmla="*/ 1240999 w 1669484"/>
                <a:gd name="connsiteY84" fmla="*/ 207049 h 1707569"/>
                <a:gd name="connsiteX85" fmla="*/ 1245652 w 1669484"/>
                <a:gd name="connsiteY85" fmla="*/ 207161 h 1707569"/>
                <a:gd name="connsiteX86" fmla="*/ 1245738 w 1669484"/>
                <a:gd name="connsiteY86" fmla="*/ 207049 h 1707569"/>
                <a:gd name="connsiteX87" fmla="*/ 1246944 w 1669484"/>
                <a:gd name="connsiteY87" fmla="*/ 205670 h 1707569"/>
                <a:gd name="connsiteX88" fmla="*/ 1246341 w 1669484"/>
                <a:gd name="connsiteY88" fmla="*/ 201448 h 1707569"/>
                <a:gd name="connsiteX89" fmla="*/ 1247462 w 1669484"/>
                <a:gd name="connsiteY89" fmla="*/ 198260 h 1707569"/>
                <a:gd name="connsiteX90" fmla="*/ 1248409 w 1669484"/>
                <a:gd name="connsiteY90" fmla="*/ 192142 h 1707569"/>
                <a:gd name="connsiteX91" fmla="*/ 1250477 w 1669484"/>
                <a:gd name="connsiteY91" fmla="*/ 179907 h 1707569"/>
                <a:gd name="connsiteX92" fmla="*/ 1250477 w 1669484"/>
                <a:gd name="connsiteY92" fmla="*/ 178960 h 1707569"/>
                <a:gd name="connsiteX93" fmla="*/ 1312084 w 1669484"/>
                <a:gd name="connsiteY93" fmla="*/ 186283 h 1707569"/>
                <a:gd name="connsiteX94" fmla="*/ 1295971 w 1669484"/>
                <a:gd name="connsiteY94" fmla="*/ 255213 h 1707569"/>
                <a:gd name="connsiteX95" fmla="*/ 1305363 w 1669484"/>
                <a:gd name="connsiteY95" fmla="*/ 254438 h 1707569"/>
                <a:gd name="connsiteX96" fmla="*/ 1308896 w 1669484"/>
                <a:gd name="connsiteY96" fmla="*/ 218250 h 1707569"/>
                <a:gd name="connsiteX97" fmla="*/ 1318632 w 1669484"/>
                <a:gd name="connsiteY97" fmla="*/ 186973 h 1707569"/>
                <a:gd name="connsiteX98" fmla="*/ 1376274 w 1669484"/>
                <a:gd name="connsiteY98" fmla="*/ 194555 h 1707569"/>
                <a:gd name="connsiteX99" fmla="*/ 1366710 w 1669484"/>
                <a:gd name="connsiteY99" fmla="*/ 230054 h 1707569"/>
                <a:gd name="connsiteX100" fmla="*/ 1374465 w 1669484"/>
                <a:gd name="connsiteY100" fmla="*/ 229365 h 1707569"/>
                <a:gd name="connsiteX101" fmla="*/ 1382391 w 1669484"/>
                <a:gd name="connsiteY101" fmla="*/ 195417 h 1707569"/>
                <a:gd name="connsiteX102" fmla="*/ 1485270 w 1669484"/>
                <a:gd name="connsiteY102" fmla="*/ 211012 h 1707569"/>
                <a:gd name="connsiteX103" fmla="*/ 1470019 w 1669484"/>
                <a:gd name="connsiteY103" fmla="*/ 251939 h 1707569"/>
                <a:gd name="connsiteX104" fmla="*/ 1471828 w 1669484"/>
                <a:gd name="connsiteY104" fmla="*/ 257247 h 1707569"/>
                <a:gd name="connsiteX105" fmla="*/ 1476740 w 1669484"/>
                <a:gd name="connsiteY105" fmla="*/ 256075 h 1707569"/>
                <a:gd name="connsiteX106" fmla="*/ 1491991 w 1669484"/>
                <a:gd name="connsiteY106" fmla="*/ 212046 h 1707569"/>
                <a:gd name="connsiteX107" fmla="*/ 1493628 w 1669484"/>
                <a:gd name="connsiteY107" fmla="*/ 212046 h 1707569"/>
                <a:gd name="connsiteX108" fmla="*/ 1570140 w 1669484"/>
                <a:gd name="connsiteY108" fmla="*/ 225746 h 1707569"/>
                <a:gd name="connsiteX109" fmla="*/ 1641052 w 1669484"/>
                <a:gd name="connsiteY109" fmla="*/ 240221 h 1707569"/>
                <a:gd name="connsiteX110" fmla="*/ 1648204 w 1669484"/>
                <a:gd name="connsiteY110" fmla="*/ 328193 h 1707569"/>
                <a:gd name="connsiteX111" fmla="*/ 1606673 w 1669484"/>
                <a:gd name="connsiteY111" fmla="*/ 413063 h 1707569"/>
                <a:gd name="connsiteX112" fmla="*/ 1316305 w 1669484"/>
                <a:gd name="connsiteY112" fmla="*/ 1006895 h 1707569"/>
                <a:gd name="connsiteX113" fmla="*/ 991817 w 1669484"/>
                <a:gd name="connsiteY113" fmla="*/ 1671553 h 1707569"/>
                <a:gd name="connsiteX114" fmla="*/ 990697 w 1669484"/>
                <a:gd name="connsiteY114" fmla="*/ 1679049 h 1707569"/>
                <a:gd name="connsiteX115" fmla="*/ 904534 w 1669484"/>
                <a:gd name="connsiteY115" fmla="*/ 1154923 h 1707569"/>
                <a:gd name="connsiteX116" fmla="*/ 912427 w 1669484"/>
                <a:gd name="connsiteY116" fmla="*/ 1159765 h 1707569"/>
                <a:gd name="connsiteX117" fmla="*/ 916683 w 1669484"/>
                <a:gd name="connsiteY117" fmla="*/ 1156474 h 1707569"/>
                <a:gd name="connsiteX118" fmla="*/ 1086510 w 1669484"/>
                <a:gd name="connsiteY118" fmla="*/ 821904 h 1707569"/>
                <a:gd name="connsiteX119" fmla="*/ 1171208 w 1669484"/>
                <a:gd name="connsiteY119" fmla="*/ 654491 h 1707569"/>
                <a:gd name="connsiteX120" fmla="*/ 1224197 w 1669484"/>
                <a:gd name="connsiteY120" fmla="*/ 521370 h 1707569"/>
                <a:gd name="connsiteX121" fmla="*/ 1227903 w 1669484"/>
                <a:gd name="connsiteY121" fmla="*/ 509307 h 1707569"/>
                <a:gd name="connsiteX122" fmla="*/ 479409 w 1669484"/>
                <a:gd name="connsiteY122" fmla="*/ 388679 h 1707569"/>
                <a:gd name="connsiteX123" fmla="*/ 477513 w 1669484"/>
                <a:gd name="connsiteY123" fmla="*/ 385405 h 1707569"/>
                <a:gd name="connsiteX124" fmla="*/ 470964 w 1669484"/>
                <a:gd name="connsiteY124" fmla="*/ 383337 h 1707569"/>
                <a:gd name="connsiteX125" fmla="*/ 468896 w 1669484"/>
                <a:gd name="connsiteY125" fmla="*/ 389886 h 1707569"/>
                <a:gd name="connsiteX126" fmla="*/ 675687 w 1669484"/>
                <a:gd name="connsiteY126" fmla="*/ 774601 h 1707569"/>
                <a:gd name="connsiteX127" fmla="*/ 891610 w 1669484"/>
                <a:gd name="connsiteY127" fmla="*/ 1154492 h 1707569"/>
                <a:gd name="connsiteX128" fmla="*/ 901708 w 1669484"/>
                <a:gd name="connsiteY128" fmla="*/ 1157714 h 1707569"/>
                <a:gd name="connsiteX129" fmla="*/ 904793 w 1669484"/>
                <a:gd name="connsiteY129" fmla="*/ 1154750 h 1707569"/>
                <a:gd name="connsiteX130" fmla="*/ 1420217 w 1669484"/>
                <a:gd name="connsiteY130" fmla="*/ 265984 h 1707569"/>
                <a:gd name="connsiteX131" fmla="*/ 1428833 w 1669484"/>
                <a:gd name="connsiteY131" fmla="*/ 268741 h 1707569"/>
                <a:gd name="connsiteX132" fmla="*/ 1445118 w 1669484"/>
                <a:gd name="connsiteY132" fmla="*/ 211529 h 1707569"/>
                <a:gd name="connsiteX133" fmla="*/ 1442620 w 1669484"/>
                <a:gd name="connsiteY133" fmla="*/ 207660 h 1707569"/>
                <a:gd name="connsiteX134" fmla="*/ 1438915 w 1669484"/>
                <a:gd name="connsiteY134" fmla="*/ 209547 h 1707569"/>
                <a:gd name="connsiteX135" fmla="*/ 1420217 w 1669484"/>
                <a:gd name="connsiteY135" fmla="*/ 265984 h 1707569"/>
                <a:gd name="connsiteX136" fmla="*/ 903242 w 1669484"/>
                <a:gd name="connsiteY136" fmla="*/ 216354 h 1707569"/>
                <a:gd name="connsiteX137" fmla="*/ 912979 w 1669484"/>
                <a:gd name="connsiteY137" fmla="*/ 217991 h 1707569"/>
                <a:gd name="connsiteX138" fmla="*/ 923146 w 1669484"/>
                <a:gd name="connsiteY138" fmla="*/ 153628 h 1707569"/>
                <a:gd name="connsiteX139" fmla="*/ 919742 w 1669484"/>
                <a:gd name="connsiteY139" fmla="*/ 149974 h 1707569"/>
                <a:gd name="connsiteX140" fmla="*/ 916253 w 1669484"/>
                <a:gd name="connsiteY140" fmla="*/ 152422 h 1707569"/>
                <a:gd name="connsiteX141" fmla="*/ 903587 w 1669484"/>
                <a:gd name="connsiteY141" fmla="*/ 216527 h 1707569"/>
                <a:gd name="connsiteX142" fmla="*/ 327245 w 1669484"/>
                <a:gd name="connsiteY142" fmla="*/ 158022 h 1707569"/>
                <a:gd name="connsiteX143" fmla="*/ 332941 w 1669484"/>
                <a:gd name="connsiteY143" fmla="*/ 162985 h 1707569"/>
                <a:gd name="connsiteX144" fmla="*/ 337844 w 1669484"/>
                <a:gd name="connsiteY144" fmla="*/ 158539 h 1707569"/>
                <a:gd name="connsiteX145" fmla="*/ 338964 w 1669484"/>
                <a:gd name="connsiteY145" fmla="*/ 73669 h 1707569"/>
                <a:gd name="connsiteX146" fmla="*/ 335482 w 1669484"/>
                <a:gd name="connsiteY146" fmla="*/ 71205 h 1707569"/>
                <a:gd name="connsiteX147" fmla="*/ 333018 w 1669484"/>
                <a:gd name="connsiteY147" fmla="*/ 73669 h 1707569"/>
                <a:gd name="connsiteX148" fmla="*/ 327590 w 1669484"/>
                <a:gd name="connsiteY148" fmla="*/ 158194 h 17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1669484" h="1707569">
                  <a:moveTo>
                    <a:pt x="990697" y="1679049"/>
                  </a:moveTo>
                  <a:cubicBezTo>
                    <a:pt x="984148" y="1687924"/>
                    <a:pt x="978548" y="1697488"/>
                    <a:pt x="974067" y="1707569"/>
                  </a:cubicBezTo>
                  <a:cubicBezTo>
                    <a:pt x="801742" y="1429092"/>
                    <a:pt x="634303" y="1147452"/>
                    <a:pt x="471740" y="862659"/>
                  </a:cubicBezTo>
                  <a:cubicBezTo>
                    <a:pt x="391893" y="722275"/>
                    <a:pt x="313313" y="581192"/>
                    <a:pt x="235999" y="439429"/>
                  </a:cubicBezTo>
                  <a:cubicBezTo>
                    <a:pt x="156730" y="293728"/>
                    <a:pt x="83750" y="143461"/>
                    <a:pt x="0" y="0"/>
                  </a:cubicBezTo>
                  <a:cubicBezTo>
                    <a:pt x="56178" y="12924"/>
                    <a:pt x="112701" y="25073"/>
                    <a:pt x="169223" y="36533"/>
                  </a:cubicBezTo>
                  <a:cubicBezTo>
                    <a:pt x="161537" y="63157"/>
                    <a:pt x="160030" y="91186"/>
                    <a:pt x="164829" y="118473"/>
                  </a:cubicBezTo>
                  <a:cubicBezTo>
                    <a:pt x="166122" y="125108"/>
                    <a:pt x="175341" y="122609"/>
                    <a:pt x="174738" y="116319"/>
                  </a:cubicBezTo>
                  <a:cubicBezTo>
                    <a:pt x="172351" y="90238"/>
                    <a:pt x="172816" y="63976"/>
                    <a:pt x="176116" y="37998"/>
                  </a:cubicBezTo>
                  <a:cubicBezTo>
                    <a:pt x="202913" y="43426"/>
                    <a:pt x="229882" y="48509"/>
                    <a:pt x="256764" y="53593"/>
                  </a:cubicBezTo>
                  <a:cubicBezTo>
                    <a:pt x="249001" y="67595"/>
                    <a:pt x="246347" y="83862"/>
                    <a:pt x="249268" y="99604"/>
                  </a:cubicBezTo>
                  <a:cubicBezTo>
                    <a:pt x="250561" y="104429"/>
                    <a:pt x="258315" y="104170"/>
                    <a:pt x="258315" y="98828"/>
                  </a:cubicBezTo>
                  <a:cubicBezTo>
                    <a:pt x="257635" y="90229"/>
                    <a:pt x="257635" y="81579"/>
                    <a:pt x="258315" y="72980"/>
                  </a:cubicBezTo>
                  <a:cubicBezTo>
                    <a:pt x="259315" y="66836"/>
                    <a:pt x="260986" y="60831"/>
                    <a:pt x="263313" y="55058"/>
                  </a:cubicBezTo>
                  <a:cubicBezTo>
                    <a:pt x="310013" y="63846"/>
                    <a:pt x="356825" y="72144"/>
                    <a:pt x="403758" y="79959"/>
                  </a:cubicBezTo>
                  <a:cubicBezTo>
                    <a:pt x="399432" y="92564"/>
                    <a:pt x="397028" y="105756"/>
                    <a:pt x="396606" y="119077"/>
                  </a:cubicBezTo>
                  <a:cubicBezTo>
                    <a:pt x="396089" y="125453"/>
                    <a:pt x="405223" y="125453"/>
                    <a:pt x="406170" y="119594"/>
                  </a:cubicBezTo>
                  <a:lnTo>
                    <a:pt x="409013" y="102964"/>
                  </a:lnTo>
                  <a:cubicBezTo>
                    <a:pt x="409212" y="101129"/>
                    <a:pt x="408152" y="99397"/>
                    <a:pt x="406429" y="98742"/>
                  </a:cubicBezTo>
                  <a:cubicBezTo>
                    <a:pt x="407204" y="92797"/>
                    <a:pt x="408324" y="86852"/>
                    <a:pt x="409617" y="80993"/>
                  </a:cubicBezTo>
                  <a:cubicBezTo>
                    <a:pt x="433398" y="84956"/>
                    <a:pt x="457178" y="88773"/>
                    <a:pt x="480959" y="92452"/>
                  </a:cubicBezTo>
                  <a:cubicBezTo>
                    <a:pt x="476565" y="118301"/>
                    <a:pt x="472774" y="145098"/>
                    <a:pt x="469327" y="171463"/>
                  </a:cubicBezTo>
                  <a:cubicBezTo>
                    <a:pt x="468293" y="178443"/>
                    <a:pt x="479236" y="178873"/>
                    <a:pt x="480184" y="171894"/>
                  </a:cubicBezTo>
                  <a:cubicBezTo>
                    <a:pt x="483372" y="146045"/>
                    <a:pt x="486474" y="119766"/>
                    <a:pt x="488800" y="93659"/>
                  </a:cubicBezTo>
                  <a:cubicBezTo>
                    <a:pt x="513529" y="97622"/>
                    <a:pt x="538430" y="101069"/>
                    <a:pt x="563245" y="104687"/>
                  </a:cubicBezTo>
                  <a:cubicBezTo>
                    <a:pt x="562934" y="105179"/>
                    <a:pt x="562753" y="105747"/>
                    <a:pt x="562728" y="106325"/>
                  </a:cubicBezTo>
                  <a:cubicBezTo>
                    <a:pt x="562840" y="116276"/>
                    <a:pt x="562116" y="126220"/>
                    <a:pt x="560574" y="136051"/>
                  </a:cubicBezTo>
                  <a:cubicBezTo>
                    <a:pt x="560556" y="136335"/>
                    <a:pt x="560556" y="136628"/>
                    <a:pt x="560574" y="136912"/>
                  </a:cubicBezTo>
                  <a:cubicBezTo>
                    <a:pt x="559626" y="142427"/>
                    <a:pt x="558764" y="148027"/>
                    <a:pt x="557816" y="153628"/>
                  </a:cubicBezTo>
                  <a:cubicBezTo>
                    <a:pt x="556869" y="159228"/>
                    <a:pt x="566433" y="160693"/>
                    <a:pt x="567553" y="155351"/>
                  </a:cubicBezTo>
                  <a:cubicBezTo>
                    <a:pt x="571585" y="139127"/>
                    <a:pt x="572404" y="122265"/>
                    <a:pt x="569965" y="105721"/>
                  </a:cubicBezTo>
                  <a:lnTo>
                    <a:pt x="569965" y="105721"/>
                  </a:lnTo>
                  <a:lnTo>
                    <a:pt x="590730" y="108737"/>
                  </a:lnTo>
                  <a:cubicBezTo>
                    <a:pt x="609773" y="111408"/>
                    <a:pt x="628814" y="113821"/>
                    <a:pt x="647942" y="116233"/>
                  </a:cubicBezTo>
                  <a:cubicBezTo>
                    <a:pt x="643634" y="136998"/>
                    <a:pt x="640446" y="158022"/>
                    <a:pt x="636224" y="178787"/>
                  </a:cubicBezTo>
                  <a:cubicBezTo>
                    <a:pt x="635337" y="181501"/>
                    <a:pt x="636810" y="184422"/>
                    <a:pt x="639524" y="185310"/>
                  </a:cubicBezTo>
                  <a:cubicBezTo>
                    <a:pt x="642239" y="186197"/>
                    <a:pt x="645159" y="184724"/>
                    <a:pt x="646047" y="182010"/>
                  </a:cubicBezTo>
                  <a:cubicBezTo>
                    <a:pt x="646211" y="181527"/>
                    <a:pt x="646296" y="181019"/>
                    <a:pt x="646305" y="180511"/>
                  </a:cubicBezTo>
                  <a:cubicBezTo>
                    <a:pt x="649149" y="159401"/>
                    <a:pt x="653026" y="138377"/>
                    <a:pt x="655697" y="117181"/>
                  </a:cubicBezTo>
                  <a:cubicBezTo>
                    <a:pt x="676488" y="119878"/>
                    <a:pt x="697313" y="122411"/>
                    <a:pt x="718165" y="124763"/>
                  </a:cubicBezTo>
                  <a:cubicBezTo>
                    <a:pt x="715235" y="136137"/>
                    <a:pt x="712564" y="147424"/>
                    <a:pt x="709548" y="158539"/>
                  </a:cubicBezTo>
                  <a:cubicBezTo>
                    <a:pt x="709143" y="160917"/>
                    <a:pt x="710746" y="163175"/>
                    <a:pt x="713124" y="163580"/>
                  </a:cubicBezTo>
                  <a:cubicBezTo>
                    <a:pt x="715503" y="163985"/>
                    <a:pt x="717760" y="162382"/>
                    <a:pt x="718165" y="160004"/>
                  </a:cubicBezTo>
                  <a:cubicBezTo>
                    <a:pt x="719802" y="148458"/>
                    <a:pt x="722042" y="136998"/>
                    <a:pt x="724110" y="125539"/>
                  </a:cubicBezTo>
                  <a:cubicBezTo>
                    <a:pt x="744445" y="127951"/>
                    <a:pt x="764779" y="130019"/>
                    <a:pt x="785199" y="132259"/>
                  </a:cubicBezTo>
                  <a:cubicBezTo>
                    <a:pt x="784260" y="132639"/>
                    <a:pt x="783562" y="133440"/>
                    <a:pt x="783303" y="134413"/>
                  </a:cubicBezTo>
                  <a:cubicBezTo>
                    <a:pt x="776841" y="159185"/>
                    <a:pt x="771784" y="184293"/>
                    <a:pt x="768139" y="209633"/>
                  </a:cubicBezTo>
                  <a:cubicBezTo>
                    <a:pt x="768225" y="212296"/>
                    <a:pt x="770449" y="214390"/>
                    <a:pt x="773111" y="214312"/>
                  </a:cubicBezTo>
                  <a:cubicBezTo>
                    <a:pt x="775032" y="214252"/>
                    <a:pt x="776729" y="213054"/>
                    <a:pt x="777444" y="211270"/>
                  </a:cubicBezTo>
                  <a:cubicBezTo>
                    <a:pt x="783071" y="186309"/>
                    <a:pt x="787336" y="161055"/>
                    <a:pt x="790197" y="135620"/>
                  </a:cubicBezTo>
                  <a:cubicBezTo>
                    <a:pt x="790343" y="134457"/>
                    <a:pt x="789809" y="133319"/>
                    <a:pt x="788818" y="132690"/>
                  </a:cubicBezTo>
                  <a:cubicBezTo>
                    <a:pt x="806051" y="134586"/>
                    <a:pt x="823283" y="136395"/>
                    <a:pt x="840516" y="138119"/>
                  </a:cubicBezTo>
                  <a:lnTo>
                    <a:pt x="840516" y="138119"/>
                  </a:lnTo>
                  <a:cubicBezTo>
                    <a:pt x="838706" y="154403"/>
                    <a:pt x="837586" y="171291"/>
                    <a:pt x="837328" y="187662"/>
                  </a:cubicBezTo>
                  <a:cubicBezTo>
                    <a:pt x="837328" y="190040"/>
                    <a:pt x="839258" y="191970"/>
                    <a:pt x="841636" y="191970"/>
                  </a:cubicBezTo>
                  <a:cubicBezTo>
                    <a:pt x="844014" y="191970"/>
                    <a:pt x="845944" y="190040"/>
                    <a:pt x="845944" y="187662"/>
                  </a:cubicBezTo>
                  <a:cubicBezTo>
                    <a:pt x="847064" y="171463"/>
                    <a:pt x="847408" y="154576"/>
                    <a:pt x="847064" y="138291"/>
                  </a:cubicBezTo>
                  <a:cubicBezTo>
                    <a:pt x="889801" y="142771"/>
                    <a:pt x="932598" y="147140"/>
                    <a:pt x="975446" y="151388"/>
                  </a:cubicBezTo>
                  <a:cubicBezTo>
                    <a:pt x="975446" y="151388"/>
                    <a:pt x="975446" y="151388"/>
                    <a:pt x="975446" y="151388"/>
                  </a:cubicBezTo>
                  <a:cubicBezTo>
                    <a:pt x="973637" y="167845"/>
                    <a:pt x="971913" y="184302"/>
                    <a:pt x="970018" y="200845"/>
                  </a:cubicBezTo>
                  <a:cubicBezTo>
                    <a:pt x="969329" y="206704"/>
                    <a:pt x="978634" y="207221"/>
                    <a:pt x="979238" y="201276"/>
                  </a:cubicBezTo>
                  <a:cubicBezTo>
                    <a:pt x="980013" y="184733"/>
                    <a:pt x="980960" y="168189"/>
                    <a:pt x="981822" y="151732"/>
                  </a:cubicBezTo>
                  <a:lnTo>
                    <a:pt x="1037397" y="157333"/>
                  </a:lnTo>
                  <a:cubicBezTo>
                    <a:pt x="1033175" y="180519"/>
                    <a:pt x="1030246" y="203938"/>
                    <a:pt x="1028781" y="227469"/>
                  </a:cubicBezTo>
                  <a:cubicBezTo>
                    <a:pt x="1029642" y="229847"/>
                    <a:pt x="1032227" y="231096"/>
                    <a:pt x="1034640" y="230261"/>
                  </a:cubicBezTo>
                  <a:cubicBezTo>
                    <a:pt x="1035932" y="229804"/>
                    <a:pt x="1036966" y="228779"/>
                    <a:pt x="1037397" y="227469"/>
                  </a:cubicBezTo>
                  <a:cubicBezTo>
                    <a:pt x="1040499" y="204240"/>
                    <a:pt x="1042222" y="180847"/>
                    <a:pt x="1042653" y="157419"/>
                  </a:cubicBezTo>
                  <a:lnTo>
                    <a:pt x="1102277" y="163536"/>
                  </a:lnTo>
                  <a:cubicBezTo>
                    <a:pt x="1100210" y="169482"/>
                    <a:pt x="1098056" y="175427"/>
                    <a:pt x="1095901" y="181372"/>
                  </a:cubicBezTo>
                  <a:cubicBezTo>
                    <a:pt x="1093058" y="188196"/>
                    <a:pt x="1090732" y="195227"/>
                    <a:pt x="1088922" y="202396"/>
                  </a:cubicBezTo>
                  <a:cubicBezTo>
                    <a:pt x="1088836" y="204731"/>
                    <a:pt x="1090732" y="206661"/>
                    <a:pt x="1093058" y="206721"/>
                  </a:cubicBezTo>
                  <a:cubicBezTo>
                    <a:pt x="1094523" y="206756"/>
                    <a:pt x="1095901" y="206032"/>
                    <a:pt x="1096677" y="204808"/>
                  </a:cubicBezTo>
                  <a:cubicBezTo>
                    <a:pt x="1099520" y="197976"/>
                    <a:pt x="1101760" y="190919"/>
                    <a:pt x="1103398" y="183698"/>
                  </a:cubicBezTo>
                  <a:cubicBezTo>
                    <a:pt x="1105293" y="177236"/>
                    <a:pt x="1107189" y="170774"/>
                    <a:pt x="1108998" y="164226"/>
                  </a:cubicBezTo>
                  <a:lnTo>
                    <a:pt x="1174051" y="171033"/>
                  </a:lnTo>
                  <a:cubicBezTo>
                    <a:pt x="1169054" y="192315"/>
                    <a:pt x="1165435" y="214114"/>
                    <a:pt x="1160179" y="235051"/>
                  </a:cubicBezTo>
                  <a:cubicBezTo>
                    <a:pt x="1159661" y="237903"/>
                    <a:pt x="1161558" y="240643"/>
                    <a:pt x="1164401" y="241169"/>
                  </a:cubicBezTo>
                  <a:cubicBezTo>
                    <a:pt x="1167244" y="241695"/>
                    <a:pt x="1170002" y="239799"/>
                    <a:pt x="1170518" y="236947"/>
                  </a:cubicBezTo>
                  <a:cubicBezTo>
                    <a:pt x="1172931" y="215062"/>
                    <a:pt x="1177498" y="193866"/>
                    <a:pt x="1180341" y="171722"/>
                  </a:cubicBezTo>
                  <a:lnTo>
                    <a:pt x="1199382" y="173704"/>
                  </a:lnTo>
                  <a:lnTo>
                    <a:pt x="1244876" y="178873"/>
                  </a:lnTo>
                  <a:cubicBezTo>
                    <a:pt x="1244876" y="178873"/>
                    <a:pt x="1244876" y="179304"/>
                    <a:pt x="1244876" y="179563"/>
                  </a:cubicBezTo>
                  <a:cubicBezTo>
                    <a:pt x="1242377" y="186464"/>
                    <a:pt x="1240396" y="193555"/>
                    <a:pt x="1238932" y="200759"/>
                  </a:cubicBezTo>
                  <a:cubicBezTo>
                    <a:pt x="1238932" y="202999"/>
                    <a:pt x="1238242" y="205411"/>
                    <a:pt x="1240223" y="207049"/>
                  </a:cubicBezTo>
                  <a:cubicBezTo>
                    <a:pt x="1240223" y="207049"/>
                    <a:pt x="1240741" y="207049"/>
                    <a:pt x="1240999" y="207049"/>
                  </a:cubicBezTo>
                  <a:cubicBezTo>
                    <a:pt x="1242206" y="208358"/>
                    <a:pt x="1244360" y="208410"/>
                    <a:pt x="1245652" y="207161"/>
                  </a:cubicBezTo>
                  <a:cubicBezTo>
                    <a:pt x="1245652" y="207126"/>
                    <a:pt x="1245738" y="207083"/>
                    <a:pt x="1245738" y="207049"/>
                  </a:cubicBezTo>
                  <a:cubicBezTo>
                    <a:pt x="1246169" y="206626"/>
                    <a:pt x="1246600" y="206170"/>
                    <a:pt x="1246944" y="205670"/>
                  </a:cubicBezTo>
                  <a:cubicBezTo>
                    <a:pt x="1247720" y="204291"/>
                    <a:pt x="1247462" y="202551"/>
                    <a:pt x="1246341" y="201448"/>
                  </a:cubicBezTo>
                  <a:cubicBezTo>
                    <a:pt x="1246772" y="200405"/>
                    <a:pt x="1247117" y="199346"/>
                    <a:pt x="1247462" y="198260"/>
                  </a:cubicBezTo>
                  <a:cubicBezTo>
                    <a:pt x="1247462" y="196278"/>
                    <a:pt x="1248151" y="194210"/>
                    <a:pt x="1248409" y="192142"/>
                  </a:cubicBezTo>
                  <a:cubicBezTo>
                    <a:pt x="1249098" y="188093"/>
                    <a:pt x="1249702" y="183526"/>
                    <a:pt x="1250477" y="179907"/>
                  </a:cubicBezTo>
                  <a:cubicBezTo>
                    <a:pt x="1250563" y="179597"/>
                    <a:pt x="1250563" y="179270"/>
                    <a:pt x="1250477" y="178960"/>
                  </a:cubicBezTo>
                  <a:cubicBezTo>
                    <a:pt x="1271156" y="181286"/>
                    <a:pt x="1291577" y="183698"/>
                    <a:pt x="1312084" y="186283"/>
                  </a:cubicBezTo>
                  <a:cubicBezTo>
                    <a:pt x="1300366" y="207298"/>
                    <a:pt x="1294765" y="231183"/>
                    <a:pt x="1295971" y="255213"/>
                  </a:cubicBezTo>
                  <a:cubicBezTo>
                    <a:pt x="1296488" y="260814"/>
                    <a:pt x="1304587" y="259522"/>
                    <a:pt x="1305363" y="254438"/>
                  </a:cubicBezTo>
                  <a:cubicBezTo>
                    <a:pt x="1306655" y="242289"/>
                    <a:pt x="1306397" y="230312"/>
                    <a:pt x="1308896" y="218250"/>
                  </a:cubicBezTo>
                  <a:cubicBezTo>
                    <a:pt x="1311566" y="207643"/>
                    <a:pt x="1314754" y="197200"/>
                    <a:pt x="1318632" y="186973"/>
                  </a:cubicBezTo>
                  <a:cubicBezTo>
                    <a:pt x="1337846" y="189385"/>
                    <a:pt x="1357060" y="191970"/>
                    <a:pt x="1376274" y="194555"/>
                  </a:cubicBezTo>
                  <a:cubicBezTo>
                    <a:pt x="1369209" y="204998"/>
                    <a:pt x="1365849" y="217483"/>
                    <a:pt x="1366710" y="230054"/>
                  </a:cubicBezTo>
                  <a:cubicBezTo>
                    <a:pt x="1367228" y="234448"/>
                    <a:pt x="1374379" y="233759"/>
                    <a:pt x="1374465" y="229365"/>
                  </a:cubicBezTo>
                  <a:cubicBezTo>
                    <a:pt x="1374120" y="217560"/>
                    <a:pt x="1376878" y="205868"/>
                    <a:pt x="1382391" y="195417"/>
                  </a:cubicBezTo>
                  <a:cubicBezTo>
                    <a:pt x="1416856" y="200130"/>
                    <a:pt x="1451150" y="205325"/>
                    <a:pt x="1485270" y="211012"/>
                  </a:cubicBezTo>
                  <a:cubicBezTo>
                    <a:pt x="1482255" y="225341"/>
                    <a:pt x="1477085" y="239136"/>
                    <a:pt x="1470019" y="251939"/>
                  </a:cubicBezTo>
                  <a:cubicBezTo>
                    <a:pt x="1469071" y="253904"/>
                    <a:pt x="1469847" y="256282"/>
                    <a:pt x="1471828" y="257247"/>
                  </a:cubicBezTo>
                  <a:cubicBezTo>
                    <a:pt x="1473552" y="258083"/>
                    <a:pt x="1475620" y="257592"/>
                    <a:pt x="1476740" y="256075"/>
                  </a:cubicBezTo>
                  <a:cubicBezTo>
                    <a:pt x="1485786" y="243082"/>
                    <a:pt x="1491043" y="227848"/>
                    <a:pt x="1491991" y="212046"/>
                  </a:cubicBezTo>
                  <a:lnTo>
                    <a:pt x="1493628" y="212046"/>
                  </a:lnTo>
                  <a:cubicBezTo>
                    <a:pt x="1519132" y="216294"/>
                    <a:pt x="1544636" y="220860"/>
                    <a:pt x="1570140" y="225746"/>
                  </a:cubicBezTo>
                  <a:cubicBezTo>
                    <a:pt x="1592026" y="229882"/>
                    <a:pt x="1620631" y="231002"/>
                    <a:pt x="1641052" y="240221"/>
                  </a:cubicBezTo>
                  <a:cubicBezTo>
                    <a:pt x="1689647" y="262279"/>
                    <a:pt x="1664746" y="294245"/>
                    <a:pt x="1648204" y="328193"/>
                  </a:cubicBezTo>
                  <a:cubicBezTo>
                    <a:pt x="1634332" y="356454"/>
                    <a:pt x="1620545" y="384741"/>
                    <a:pt x="1606673" y="413063"/>
                  </a:cubicBezTo>
                  <a:cubicBezTo>
                    <a:pt x="1509826" y="610953"/>
                    <a:pt x="1413066" y="808894"/>
                    <a:pt x="1316305" y="1006895"/>
                  </a:cubicBezTo>
                  <a:cubicBezTo>
                    <a:pt x="1207999" y="1228333"/>
                    <a:pt x="1099865" y="1449883"/>
                    <a:pt x="991817" y="1671553"/>
                  </a:cubicBezTo>
                  <a:cubicBezTo>
                    <a:pt x="990266" y="1673742"/>
                    <a:pt x="989922" y="1676516"/>
                    <a:pt x="990697" y="1679049"/>
                  </a:cubicBezTo>
                  <a:close/>
                  <a:moveTo>
                    <a:pt x="904534" y="1154923"/>
                  </a:moveTo>
                  <a:cubicBezTo>
                    <a:pt x="905379" y="1158438"/>
                    <a:pt x="908911" y="1160609"/>
                    <a:pt x="912427" y="1159765"/>
                  </a:cubicBezTo>
                  <a:cubicBezTo>
                    <a:pt x="914253" y="1159326"/>
                    <a:pt x="915805" y="1158128"/>
                    <a:pt x="916683" y="1156474"/>
                  </a:cubicBezTo>
                  <a:cubicBezTo>
                    <a:pt x="974584" y="1045668"/>
                    <a:pt x="1030073" y="933485"/>
                    <a:pt x="1086510" y="821904"/>
                  </a:cubicBezTo>
                  <a:cubicBezTo>
                    <a:pt x="1114685" y="766071"/>
                    <a:pt x="1143119" y="710324"/>
                    <a:pt x="1171208" y="654491"/>
                  </a:cubicBezTo>
                  <a:cubicBezTo>
                    <a:pt x="1192749" y="611409"/>
                    <a:pt x="1214289" y="568328"/>
                    <a:pt x="1224197" y="521370"/>
                  </a:cubicBezTo>
                  <a:cubicBezTo>
                    <a:pt x="1232124" y="522748"/>
                    <a:pt x="1235915" y="510858"/>
                    <a:pt x="1227903" y="509307"/>
                  </a:cubicBezTo>
                  <a:cubicBezTo>
                    <a:pt x="980702" y="461228"/>
                    <a:pt x="730228" y="414528"/>
                    <a:pt x="479409" y="388679"/>
                  </a:cubicBezTo>
                  <a:lnTo>
                    <a:pt x="477513" y="385405"/>
                  </a:lnTo>
                  <a:cubicBezTo>
                    <a:pt x="476272" y="383027"/>
                    <a:pt x="473342" y="382096"/>
                    <a:pt x="470964" y="383337"/>
                  </a:cubicBezTo>
                  <a:cubicBezTo>
                    <a:pt x="468586" y="384578"/>
                    <a:pt x="467656" y="387507"/>
                    <a:pt x="468896" y="389886"/>
                  </a:cubicBezTo>
                  <a:cubicBezTo>
                    <a:pt x="529210" y="521714"/>
                    <a:pt x="605809" y="647942"/>
                    <a:pt x="675687" y="774601"/>
                  </a:cubicBezTo>
                  <a:cubicBezTo>
                    <a:pt x="745565" y="901260"/>
                    <a:pt x="817683" y="1029125"/>
                    <a:pt x="891610" y="1154492"/>
                  </a:cubicBezTo>
                  <a:cubicBezTo>
                    <a:pt x="893506" y="1158171"/>
                    <a:pt x="898029" y="1159610"/>
                    <a:pt x="901708" y="1157714"/>
                  </a:cubicBezTo>
                  <a:cubicBezTo>
                    <a:pt x="903001" y="1157051"/>
                    <a:pt x="904078" y="1156017"/>
                    <a:pt x="904793" y="1154750"/>
                  </a:cubicBezTo>
                  <a:close/>
                  <a:moveTo>
                    <a:pt x="1420217" y="265984"/>
                  </a:moveTo>
                  <a:cubicBezTo>
                    <a:pt x="1417977" y="271584"/>
                    <a:pt x="1427799" y="274600"/>
                    <a:pt x="1428833" y="268741"/>
                  </a:cubicBezTo>
                  <a:cubicBezTo>
                    <a:pt x="1433228" y="249440"/>
                    <a:pt x="1439517" y="230485"/>
                    <a:pt x="1445118" y="211529"/>
                  </a:cubicBezTo>
                  <a:cubicBezTo>
                    <a:pt x="1445463" y="209754"/>
                    <a:pt x="1444343" y="208022"/>
                    <a:pt x="1442620" y="207660"/>
                  </a:cubicBezTo>
                  <a:cubicBezTo>
                    <a:pt x="1441069" y="207342"/>
                    <a:pt x="1439517" y="208134"/>
                    <a:pt x="1438915" y="209547"/>
                  </a:cubicBezTo>
                  <a:cubicBezTo>
                    <a:pt x="1433055" y="228503"/>
                    <a:pt x="1427455" y="247804"/>
                    <a:pt x="1420217" y="265984"/>
                  </a:cubicBezTo>
                  <a:close/>
                  <a:moveTo>
                    <a:pt x="903242" y="216354"/>
                  </a:moveTo>
                  <a:cubicBezTo>
                    <a:pt x="902294" y="221869"/>
                    <a:pt x="911858" y="223592"/>
                    <a:pt x="912979" y="217991"/>
                  </a:cubicBezTo>
                  <a:cubicBezTo>
                    <a:pt x="917114" y="196709"/>
                    <a:pt x="920216" y="174910"/>
                    <a:pt x="923146" y="153628"/>
                  </a:cubicBezTo>
                  <a:cubicBezTo>
                    <a:pt x="923215" y="151680"/>
                    <a:pt x="921689" y="150043"/>
                    <a:pt x="919742" y="149974"/>
                  </a:cubicBezTo>
                  <a:cubicBezTo>
                    <a:pt x="918156" y="149923"/>
                    <a:pt x="916735" y="150922"/>
                    <a:pt x="916253" y="152422"/>
                  </a:cubicBezTo>
                  <a:cubicBezTo>
                    <a:pt x="911686" y="173704"/>
                    <a:pt x="906861" y="195072"/>
                    <a:pt x="903587" y="216527"/>
                  </a:cubicBezTo>
                  <a:close/>
                  <a:moveTo>
                    <a:pt x="327245" y="158022"/>
                  </a:moveTo>
                  <a:cubicBezTo>
                    <a:pt x="327443" y="160969"/>
                    <a:pt x="329994" y="163183"/>
                    <a:pt x="332941" y="162985"/>
                  </a:cubicBezTo>
                  <a:cubicBezTo>
                    <a:pt x="335405" y="162813"/>
                    <a:pt x="337439" y="160977"/>
                    <a:pt x="337844" y="158539"/>
                  </a:cubicBezTo>
                  <a:cubicBezTo>
                    <a:pt x="339136" y="130364"/>
                    <a:pt x="339739" y="101758"/>
                    <a:pt x="338964" y="73669"/>
                  </a:cubicBezTo>
                  <a:cubicBezTo>
                    <a:pt x="338679" y="72023"/>
                    <a:pt x="337128" y="70920"/>
                    <a:pt x="335482" y="71205"/>
                  </a:cubicBezTo>
                  <a:cubicBezTo>
                    <a:pt x="334224" y="71420"/>
                    <a:pt x="333234" y="72411"/>
                    <a:pt x="333018" y="73669"/>
                  </a:cubicBezTo>
                  <a:cubicBezTo>
                    <a:pt x="330347" y="101499"/>
                    <a:pt x="328710" y="130105"/>
                    <a:pt x="327590" y="1581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D56265E-3210-40DA-8DE2-CE1F453AA0B8}"/>
                </a:ext>
              </a:extLst>
            </p:cNvPr>
            <p:cNvSpPr/>
            <p:nvPr/>
          </p:nvSpPr>
          <p:spPr>
            <a:xfrm>
              <a:off x="6001832" y="3263405"/>
              <a:ext cx="1702484" cy="1732621"/>
            </a:xfrm>
            <a:custGeom>
              <a:avLst/>
              <a:gdLst>
                <a:gd name="connsiteX0" fmla="*/ 1016348 w 1702484"/>
                <a:gd name="connsiteY0" fmla="*/ 1705491 h 1732621"/>
                <a:gd name="connsiteX1" fmla="*/ 991706 w 1702484"/>
                <a:gd name="connsiteY1" fmla="*/ 1732546 h 1732621"/>
                <a:gd name="connsiteX2" fmla="*/ 986794 w 1702484"/>
                <a:gd name="connsiteY2" fmla="*/ 1730392 h 1732621"/>
                <a:gd name="connsiteX3" fmla="*/ 976369 w 1702484"/>
                <a:gd name="connsiteY3" fmla="*/ 1727462 h 1732621"/>
                <a:gd name="connsiteX4" fmla="*/ 474127 w 1702484"/>
                <a:gd name="connsiteY4" fmla="*/ 880743 h 1732621"/>
                <a:gd name="connsiteX5" fmla="*/ 238904 w 1702484"/>
                <a:gd name="connsiteY5" fmla="*/ 457340 h 1732621"/>
                <a:gd name="connsiteX6" fmla="*/ 6265 w 1702484"/>
                <a:gd name="connsiteY6" fmla="*/ 14551 h 1732621"/>
                <a:gd name="connsiteX7" fmla="*/ 6868 w 1702484"/>
                <a:gd name="connsiteY7" fmla="*/ 9553 h 1732621"/>
                <a:gd name="connsiteX8" fmla="*/ 3077 w 1702484"/>
                <a:gd name="connsiteY8" fmla="*/ 8692 h 1732621"/>
                <a:gd name="connsiteX9" fmla="*/ 5662 w 1702484"/>
                <a:gd name="connsiteY9" fmla="*/ 75 h 1732621"/>
                <a:gd name="connsiteX10" fmla="*/ 278194 w 1702484"/>
                <a:gd name="connsiteY10" fmla="*/ 55047 h 1732621"/>
                <a:gd name="connsiteX11" fmla="*/ 279055 w 1702484"/>
                <a:gd name="connsiteY11" fmla="*/ 53755 h 1732621"/>
                <a:gd name="connsiteX12" fmla="*/ 282200 w 1702484"/>
                <a:gd name="connsiteY12" fmla="*/ 52764 h 1732621"/>
                <a:gd name="connsiteX13" fmla="*/ 283191 w 1702484"/>
                <a:gd name="connsiteY13" fmla="*/ 55909 h 1732621"/>
                <a:gd name="connsiteX14" fmla="*/ 754500 w 1702484"/>
                <a:gd name="connsiteY14" fmla="*/ 126045 h 1732621"/>
                <a:gd name="connsiteX15" fmla="*/ 1387795 w 1702484"/>
                <a:gd name="connsiteY15" fmla="*/ 193510 h 1732621"/>
                <a:gd name="connsiteX16" fmla="*/ 1532290 w 1702484"/>
                <a:gd name="connsiteY16" fmla="*/ 215827 h 1732621"/>
                <a:gd name="connsiteX17" fmla="*/ 1603374 w 1702484"/>
                <a:gd name="connsiteY17" fmla="*/ 229009 h 1732621"/>
                <a:gd name="connsiteX18" fmla="*/ 1683332 w 1702484"/>
                <a:gd name="connsiteY18" fmla="*/ 248655 h 1732621"/>
                <a:gd name="connsiteX19" fmla="*/ 1695913 w 1702484"/>
                <a:gd name="connsiteY19" fmla="*/ 304488 h 1732621"/>
                <a:gd name="connsiteX20" fmla="*/ 1626293 w 1702484"/>
                <a:gd name="connsiteY20" fmla="*/ 447518 h 1732621"/>
                <a:gd name="connsiteX21" fmla="*/ 1020053 w 1702484"/>
                <a:gd name="connsiteY21" fmla="*/ 1692911 h 1732621"/>
                <a:gd name="connsiteX22" fmla="*/ 1011609 w 1702484"/>
                <a:gd name="connsiteY22" fmla="*/ 1696323 h 1732621"/>
                <a:gd name="connsiteX23" fmla="*/ 1010662 w 1702484"/>
                <a:gd name="connsiteY23" fmla="*/ 1695841 h 1732621"/>
                <a:gd name="connsiteX24" fmla="*/ 999546 w 1702484"/>
                <a:gd name="connsiteY24" fmla="*/ 1718157 h 1732621"/>
                <a:gd name="connsiteX25" fmla="*/ 1008163 w 1702484"/>
                <a:gd name="connsiteY25" fmla="*/ 1703595 h 1732621"/>
                <a:gd name="connsiteX26" fmla="*/ 1013246 w 1702484"/>
                <a:gd name="connsiteY26" fmla="*/ 1700450 h 1732621"/>
                <a:gd name="connsiteX27" fmla="*/ 1016348 w 1702484"/>
                <a:gd name="connsiteY27" fmla="*/ 1705491 h 1732621"/>
                <a:gd name="connsiteX28" fmla="*/ 989379 w 1702484"/>
                <a:gd name="connsiteY28" fmla="*/ 1719018 h 1732621"/>
                <a:gd name="connsiteX29" fmla="*/ 1006009 w 1702484"/>
                <a:gd name="connsiteY29" fmla="*/ 1690499 h 1732621"/>
                <a:gd name="connsiteX30" fmla="*/ 1006698 w 1702484"/>
                <a:gd name="connsiteY30" fmla="*/ 1685242 h 1732621"/>
                <a:gd name="connsiteX31" fmla="*/ 1331186 w 1702484"/>
                <a:gd name="connsiteY31" fmla="*/ 1020585 h 1732621"/>
                <a:gd name="connsiteX32" fmla="*/ 1621554 w 1702484"/>
                <a:gd name="connsiteY32" fmla="*/ 426752 h 1732621"/>
                <a:gd name="connsiteX33" fmla="*/ 1663084 w 1702484"/>
                <a:gd name="connsiteY33" fmla="*/ 341882 h 1732621"/>
                <a:gd name="connsiteX34" fmla="*/ 1655933 w 1702484"/>
                <a:gd name="connsiteY34" fmla="*/ 253910 h 1732621"/>
                <a:gd name="connsiteX35" fmla="*/ 1585022 w 1702484"/>
                <a:gd name="connsiteY35" fmla="*/ 239435 h 1732621"/>
                <a:gd name="connsiteX36" fmla="*/ 1508509 w 1702484"/>
                <a:gd name="connsiteY36" fmla="*/ 225735 h 1732621"/>
                <a:gd name="connsiteX37" fmla="*/ 1506872 w 1702484"/>
                <a:gd name="connsiteY37" fmla="*/ 225735 h 1732621"/>
                <a:gd name="connsiteX38" fmla="*/ 1491621 w 1702484"/>
                <a:gd name="connsiteY38" fmla="*/ 269764 h 1732621"/>
                <a:gd name="connsiteX39" fmla="*/ 1486106 w 1702484"/>
                <a:gd name="connsiteY39" fmla="*/ 270540 h 1732621"/>
                <a:gd name="connsiteX40" fmla="*/ 1484901 w 1702484"/>
                <a:gd name="connsiteY40" fmla="*/ 265628 h 1732621"/>
                <a:gd name="connsiteX41" fmla="*/ 1500151 w 1702484"/>
                <a:gd name="connsiteY41" fmla="*/ 224701 h 1732621"/>
                <a:gd name="connsiteX42" fmla="*/ 1397273 w 1702484"/>
                <a:gd name="connsiteY42" fmla="*/ 209106 h 1732621"/>
                <a:gd name="connsiteX43" fmla="*/ 1389346 w 1702484"/>
                <a:gd name="connsiteY43" fmla="*/ 243054 h 1732621"/>
                <a:gd name="connsiteX44" fmla="*/ 1381591 w 1702484"/>
                <a:gd name="connsiteY44" fmla="*/ 243743 h 1732621"/>
                <a:gd name="connsiteX45" fmla="*/ 1391156 w 1702484"/>
                <a:gd name="connsiteY45" fmla="*/ 208244 h 1732621"/>
                <a:gd name="connsiteX46" fmla="*/ 1333513 w 1702484"/>
                <a:gd name="connsiteY46" fmla="*/ 200662 h 1732621"/>
                <a:gd name="connsiteX47" fmla="*/ 1323776 w 1702484"/>
                <a:gd name="connsiteY47" fmla="*/ 231939 h 1732621"/>
                <a:gd name="connsiteX48" fmla="*/ 1320243 w 1702484"/>
                <a:gd name="connsiteY48" fmla="*/ 268127 h 1732621"/>
                <a:gd name="connsiteX49" fmla="*/ 1310852 w 1702484"/>
                <a:gd name="connsiteY49" fmla="*/ 268903 h 1732621"/>
                <a:gd name="connsiteX50" fmla="*/ 1326964 w 1702484"/>
                <a:gd name="connsiteY50" fmla="*/ 199973 h 1732621"/>
                <a:gd name="connsiteX51" fmla="*/ 1265358 w 1702484"/>
                <a:gd name="connsiteY51" fmla="*/ 192649 h 1732621"/>
                <a:gd name="connsiteX52" fmla="*/ 1265358 w 1702484"/>
                <a:gd name="connsiteY52" fmla="*/ 193597 h 1732621"/>
                <a:gd name="connsiteX53" fmla="*/ 1263290 w 1702484"/>
                <a:gd name="connsiteY53" fmla="*/ 205832 h 1732621"/>
                <a:gd name="connsiteX54" fmla="*/ 1262342 w 1702484"/>
                <a:gd name="connsiteY54" fmla="*/ 211949 h 1732621"/>
                <a:gd name="connsiteX55" fmla="*/ 1261222 w 1702484"/>
                <a:gd name="connsiteY55" fmla="*/ 215137 h 1732621"/>
                <a:gd name="connsiteX56" fmla="*/ 1261826 w 1702484"/>
                <a:gd name="connsiteY56" fmla="*/ 219359 h 1732621"/>
                <a:gd name="connsiteX57" fmla="*/ 1260619 w 1702484"/>
                <a:gd name="connsiteY57" fmla="*/ 220738 h 1732621"/>
                <a:gd name="connsiteX58" fmla="*/ 1255966 w 1702484"/>
                <a:gd name="connsiteY58" fmla="*/ 220850 h 1732621"/>
                <a:gd name="connsiteX59" fmla="*/ 1255880 w 1702484"/>
                <a:gd name="connsiteY59" fmla="*/ 220738 h 1732621"/>
                <a:gd name="connsiteX60" fmla="*/ 1255105 w 1702484"/>
                <a:gd name="connsiteY60" fmla="*/ 220738 h 1732621"/>
                <a:gd name="connsiteX61" fmla="*/ 1253812 w 1702484"/>
                <a:gd name="connsiteY61" fmla="*/ 214448 h 1732621"/>
                <a:gd name="connsiteX62" fmla="*/ 1259758 w 1702484"/>
                <a:gd name="connsiteY62" fmla="*/ 193252 h 1732621"/>
                <a:gd name="connsiteX63" fmla="*/ 1259758 w 1702484"/>
                <a:gd name="connsiteY63" fmla="*/ 192563 h 1732621"/>
                <a:gd name="connsiteX64" fmla="*/ 1214264 w 1702484"/>
                <a:gd name="connsiteY64" fmla="*/ 187393 h 1732621"/>
                <a:gd name="connsiteX65" fmla="*/ 1195221 w 1702484"/>
                <a:gd name="connsiteY65" fmla="*/ 185411 h 1732621"/>
                <a:gd name="connsiteX66" fmla="*/ 1185400 w 1702484"/>
                <a:gd name="connsiteY66" fmla="*/ 250636 h 1732621"/>
                <a:gd name="connsiteX67" fmla="*/ 1179281 w 1702484"/>
                <a:gd name="connsiteY67" fmla="*/ 254858 h 1732621"/>
                <a:gd name="connsiteX68" fmla="*/ 1175059 w 1702484"/>
                <a:gd name="connsiteY68" fmla="*/ 248741 h 1732621"/>
                <a:gd name="connsiteX69" fmla="*/ 1188932 w 1702484"/>
                <a:gd name="connsiteY69" fmla="*/ 184722 h 1732621"/>
                <a:gd name="connsiteX70" fmla="*/ 1123879 w 1702484"/>
                <a:gd name="connsiteY70" fmla="*/ 177915 h 1732621"/>
                <a:gd name="connsiteX71" fmla="*/ 1118279 w 1702484"/>
                <a:gd name="connsiteY71" fmla="*/ 197388 h 1732621"/>
                <a:gd name="connsiteX72" fmla="*/ 1111730 w 1702484"/>
                <a:gd name="connsiteY72" fmla="*/ 217291 h 1732621"/>
                <a:gd name="connsiteX73" fmla="*/ 1105871 w 1702484"/>
                <a:gd name="connsiteY73" fmla="*/ 218515 h 1732621"/>
                <a:gd name="connsiteX74" fmla="*/ 1103975 w 1702484"/>
                <a:gd name="connsiteY74" fmla="*/ 214879 h 1732621"/>
                <a:gd name="connsiteX75" fmla="*/ 1110955 w 1702484"/>
                <a:gd name="connsiteY75" fmla="*/ 193855 h 1732621"/>
                <a:gd name="connsiteX76" fmla="*/ 1117331 w 1702484"/>
                <a:gd name="connsiteY76" fmla="*/ 176019 h 1732621"/>
                <a:gd name="connsiteX77" fmla="*/ 1057706 w 1702484"/>
                <a:gd name="connsiteY77" fmla="*/ 169902 h 1732621"/>
                <a:gd name="connsiteX78" fmla="*/ 1052450 w 1702484"/>
                <a:gd name="connsiteY78" fmla="*/ 239952 h 1732621"/>
                <a:gd name="connsiteX79" fmla="*/ 1046591 w 1702484"/>
                <a:gd name="connsiteY79" fmla="*/ 242744 h 1732621"/>
                <a:gd name="connsiteX80" fmla="*/ 1043834 w 1702484"/>
                <a:gd name="connsiteY80" fmla="*/ 239952 h 1732621"/>
                <a:gd name="connsiteX81" fmla="*/ 1052450 w 1702484"/>
                <a:gd name="connsiteY81" fmla="*/ 169816 h 1732621"/>
                <a:gd name="connsiteX82" fmla="*/ 996875 w 1702484"/>
                <a:gd name="connsiteY82" fmla="*/ 164215 h 1732621"/>
                <a:gd name="connsiteX83" fmla="*/ 994291 w 1702484"/>
                <a:gd name="connsiteY83" fmla="*/ 213759 h 1732621"/>
                <a:gd name="connsiteX84" fmla="*/ 985071 w 1702484"/>
                <a:gd name="connsiteY84" fmla="*/ 213328 h 1732621"/>
                <a:gd name="connsiteX85" fmla="*/ 990499 w 1702484"/>
                <a:gd name="connsiteY85" fmla="*/ 163871 h 1732621"/>
                <a:gd name="connsiteX86" fmla="*/ 990499 w 1702484"/>
                <a:gd name="connsiteY86" fmla="*/ 163871 h 1732621"/>
                <a:gd name="connsiteX87" fmla="*/ 862118 w 1702484"/>
                <a:gd name="connsiteY87" fmla="*/ 150774 h 1732621"/>
                <a:gd name="connsiteX88" fmla="*/ 860997 w 1702484"/>
                <a:gd name="connsiteY88" fmla="*/ 200145 h 1732621"/>
                <a:gd name="connsiteX89" fmla="*/ 856689 w 1702484"/>
                <a:gd name="connsiteY89" fmla="*/ 204453 h 1732621"/>
                <a:gd name="connsiteX90" fmla="*/ 852381 w 1702484"/>
                <a:gd name="connsiteY90" fmla="*/ 200145 h 1732621"/>
                <a:gd name="connsiteX91" fmla="*/ 855569 w 1702484"/>
                <a:gd name="connsiteY91" fmla="*/ 150601 h 1732621"/>
                <a:gd name="connsiteX92" fmla="*/ 855569 w 1702484"/>
                <a:gd name="connsiteY92" fmla="*/ 150601 h 1732621"/>
                <a:gd name="connsiteX93" fmla="*/ 803872 w 1702484"/>
                <a:gd name="connsiteY93" fmla="*/ 145173 h 1732621"/>
                <a:gd name="connsiteX94" fmla="*/ 805250 w 1702484"/>
                <a:gd name="connsiteY94" fmla="*/ 148103 h 1732621"/>
                <a:gd name="connsiteX95" fmla="*/ 792498 w 1702484"/>
                <a:gd name="connsiteY95" fmla="*/ 223753 h 1732621"/>
                <a:gd name="connsiteX96" fmla="*/ 786234 w 1702484"/>
                <a:gd name="connsiteY96" fmla="*/ 226450 h 1732621"/>
                <a:gd name="connsiteX97" fmla="*/ 783192 w 1702484"/>
                <a:gd name="connsiteY97" fmla="*/ 222116 h 1732621"/>
                <a:gd name="connsiteX98" fmla="*/ 798357 w 1702484"/>
                <a:gd name="connsiteY98" fmla="*/ 146896 h 1732621"/>
                <a:gd name="connsiteX99" fmla="*/ 800252 w 1702484"/>
                <a:gd name="connsiteY99" fmla="*/ 144742 h 1732621"/>
                <a:gd name="connsiteX100" fmla="*/ 739163 w 1702484"/>
                <a:gd name="connsiteY100" fmla="*/ 138022 h 1732621"/>
                <a:gd name="connsiteX101" fmla="*/ 733218 w 1702484"/>
                <a:gd name="connsiteY101" fmla="*/ 172487 h 1732621"/>
                <a:gd name="connsiteX102" fmla="*/ 728177 w 1702484"/>
                <a:gd name="connsiteY102" fmla="*/ 176062 h 1732621"/>
                <a:gd name="connsiteX103" fmla="*/ 724602 w 1702484"/>
                <a:gd name="connsiteY103" fmla="*/ 171022 h 1732621"/>
                <a:gd name="connsiteX104" fmla="*/ 733218 w 1702484"/>
                <a:gd name="connsiteY104" fmla="*/ 137246 h 1732621"/>
                <a:gd name="connsiteX105" fmla="*/ 670750 w 1702484"/>
                <a:gd name="connsiteY105" fmla="*/ 129664 h 1732621"/>
                <a:gd name="connsiteX106" fmla="*/ 661358 w 1702484"/>
                <a:gd name="connsiteY106" fmla="*/ 192993 h 1732621"/>
                <a:gd name="connsiteX107" fmla="*/ 656077 w 1702484"/>
                <a:gd name="connsiteY107" fmla="*/ 198051 h 1732621"/>
                <a:gd name="connsiteX108" fmla="*/ 651019 w 1702484"/>
                <a:gd name="connsiteY108" fmla="*/ 192769 h 1732621"/>
                <a:gd name="connsiteX109" fmla="*/ 651278 w 1702484"/>
                <a:gd name="connsiteY109" fmla="*/ 191270 h 1732621"/>
                <a:gd name="connsiteX110" fmla="*/ 662995 w 1702484"/>
                <a:gd name="connsiteY110" fmla="*/ 128716 h 1732621"/>
                <a:gd name="connsiteX111" fmla="*/ 605784 w 1702484"/>
                <a:gd name="connsiteY111" fmla="*/ 121220 h 1732621"/>
                <a:gd name="connsiteX112" fmla="*/ 585018 w 1702484"/>
                <a:gd name="connsiteY112" fmla="*/ 118204 h 1732621"/>
                <a:gd name="connsiteX113" fmla="*/ 585018 w 1702484"/>
                <a:gd name="connsiteY113" fmla="*/ 118204 h 1732621"/>
                <a:gd name="connsiteX114" fmla="*/ 582606 w 1702484"/>
                <a:gd name="connsiteY114" fmla="*/ 167834 h 1732621"/>
                <a:gd name="connsiteX115" fmla="*/ 572870 w 1702484"/>
                <a:gd name="connsiteY115" fmla="*/ 166111 h 1732621"/>
                <a:gd name="connsiteX116" fmla="*/ 575627 w 1702484"/>
                <a:gd name="connsiteY116" fmla="*/ 149395 h 1732621"/>
                <a:gd name="connsiteX117" fmla="*/ 575627 w 1702484"/>
                <a:gd name="connsiteY117" fmla="*/ 148534 h 1732621"/>
                <a:gd name="connsiteX118" fmla="*/ 577781 w 1702484"/>
                <a:gd name="connsiteY118" fmla="*/ 118808 h 1732621"/>
                <a:gd name="connsiteX119" fmla="*/ 578298 w 1702484"/>
                <a:gd name="connsiteY119" fmla="*/ 117170 h 1732621"/>
                <a:gd name="connsiteX120" fmla="*/ 503854 w 1702484"/>
                <a:gd name="connsiteY120" fmla="*/ 106142 h 1732621"/>
                <a:gd name="connsiteX121" fmla="*/ 495237 w 1702484"/>
                <a:gd name="connsiteY121" fmla="*/ 184377 h 1732621"/>
                <a:gd name="connsiteX122" fmla="*/ 484381 w 1702484"/>
                <a:gd name="connsiteY122" fmla="*/ 183946 h 1732621"/>
                <a:gd name="connsiteX123" fmla="*/ 496012 w 1702484"/>
                <a:gd name="connsiteY123" fmla="*/ 104935 h 1732621"/>
                <a:gd name="connsiteX124" fmla="*/ 424670 w 1702484"/>
                <a:gd name="connsiteY124" fmla="*/ 93476 h 1732621"/>
                <a:gd name="connsiteX125" fmla="*/ 421482 w 1702484"/>
                <a:gd name="connsiteY125" fmla="*/ 111225 h 1732621"/>
                <a:gd name="connsiteX126" fmla="*/ 424067 w 1702484"/>
                <a:gd name="connsiteY126" fmla="*/ 115447 h 1732621"/>
                <a:gd name="connsiteX127" fmla="*/ 421223 w 1702484"/>
                <a:gd name="connsiteY127" fmla="*/ 132077 h 1732621"/>
                <a:gd name="connsiteX128" fmla="*/ 411659 w 1702484"/>
                <a:gd name="connsiteY128" fmla="*/ 131560 h 1732621"/>
                <a:gd name="connsiteX129" fmla="*/ 418811 w 1702484"/>
                <a:gd name="connsiteY129" fmla="*/ 92442 h 1732621"/>
                <a:gd name="connsiteX130" fmla="*/ 278366 w 1702484"/>
                <a:gd name="connsiteY130" fmla="*/ 67541 h 1732621"/>
                <a:gd name="connsiteX131" fmla="*/ 273369 w 1702484"/>
                <a:gd name="connsiteY131" fmla="*/ 85463 h 1732621"/>
                <a:gd name="connsiteX132" fmla="*/ 273369 w 1702484"/>
                <a:gd name="connsiteY132" fmla="*/ 111311 h 1732621"/>
                <a:gd name="connsiteX133" fmla="*/ 264322 w 1702484"/>
                <a:gd name="connsiteY133" fmla="*/ 112087 h 1732621"/>
                <a:gd name="connsiteX134" fmla="*/ 271818 w 1702484"/>
                <a:gd name="connsiteY134" fmla="*/ 66076 h 1732621"/>
                <a:gd name="connsiteX135" fmla="*/ 191169 w 1702484"/>
                <a:gd name="connsiteY135" fmla="*/ 50481 h 1732621"/>
                <a:gd name="connsiteX136" fmla="*/ 189791 w 1702484"/>
                <a:gd name="connsiteY136" fmla="*/ 128802 h 1732621"/>
                <a:gd name="connsiteX137" fmla="*/ 179882 w 1702484"/>
                <a:gd name="connsiteY137" fmla="*/ 130956 h 1732621"/>
                <a:gd name="connsiteX138" fmla="*/ 184276 w 1702484"/>
                <a:gd name="connsiteY138" fmla="*/ 49016 h 1732621"/>
                <a:gd name="connsiteX139" fmla="*/ 15053 w 1702484"/>
                <a:gd name="connsiteY139" fmla="*/ 12483 h 1732621"/>
                <a:gd name="connsiteX140" fmla="*/ 251052 w 1702484"/>
                <a:gd name="connsiteY140" fmla="*/ 451912 h 1732621"/>
                <a:gd name="connsiteX141" fmla="*/ 486793 w 1702484"/>
                <a:gd name="connsiteY141" fmla="*/ 875142 h 1732621"/>
                <a:gd name="connsiteX142" fmla="*/ 989379 w 1702484"/>
                <a:gd name="connsiteY142" fmla="*/ 1719018 h 173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702484" h="1732621">
                  <a:moveTo>
                    <a:pt x="1016348" y="1705491"/>
                  </a:moveTo>
                  <a:cubicBezTo>
                    <a:pt x="1015314" y="1719113"/>
                    <a:pt x="1005147" y="1730280"/>
                    <a:pt x="991706" y="1732546"/>
                  </a:cubicBezTo>
                  <a:cubicBezTo>
                    <a:pt x="989810" y="1732890"/>
                    <a:pt x="987828" y="1732037"/>
                    <a:pt x="986794" y="1730392"/>
                  </a:cubicBezTo>
                  <a:cubicBezTo>
                    <a:pt x="983090" y="1732313"/>
                    <a:pt x="978523" y="1731029"/>
                    <a:pt x="976369" y="1727462"/>
                  </a:cubicBezTo>
                  <a:cubicBezTo>
                    <a:pt x="803467" y="1448640"/>
                    <a:pt x="636053" y="1166398"/>
                    <a:pt x="474127" y="880743"/>
                  </a:cubicBezTo>
                  <a:cubicBezTo>
                    <a:pt x="394453" y="740410"/>
                    <a:pt x="316045" y="599276"/>
                    <a:pt x="238904" y="457340"/>
                  </a:cubicBezTo>
                  <a:cubicBezTo>
                    <a:pt x="159634" y="311381"/>
                    <a:pt x="75195" y="165766"/>
                    <a:pt x="6265" y="14551"/>
                  </a:cubicBezTo>
                  <a:cubicBezTo>
                    <a:pt x="5420" y="12922"/>
                    <a:pt x="5662" y="10941"/>
                    <a:pt x="6868" y="9553"/>
                  </a:cubicBezTo>
                  <a:lnTo>
                    <a:pt x="3077" y="8692"/>
                  </a:lnTo>
                  <a:cubicBezTo>
                    <a:pt x="-2524" y="7399"/>
                    <a:pt x="233" y="-872"/>
                    <a:pt x="5662" y="75"/>
                  </a:cubicBezTo>
                  <a:cubicBezTo>
                    <a:pt x="96132" y="20005"/>
                    <a:pt x="186973" y="38332"/>
                    <a:pt x="278194" y="55047"/>
                  </a:cubicBezTo>
                  <a:cubicBezTo>
                    <a:pt x="278194" y="55047"/>
                    <a:pt x="278711" y="54186"/>
                    <a:pt x="279055" y="53755"/>
                  </a:cubicBezTo>
                  <a:cubicBezTo>
                    <a:pt x="279650" y="52609"/>
                    <a:pt x="281054" y="52169"/>
                    <a:pt x="282200" y="52764"/>
                  </a:cubicBezTo>
                  <a:cubicBezTo>
                    <a:pt x="283346" y="53358"/>
                    <a:pt x="283786" y="54763"/>
                    <a:pt x="283191" y="55909"/>
                  </a:cubicBezTo>
                  <a:cubicBezTo>
                    <a:pt x="439430" y="84627"/>
                    <a:pt x="596538" y="108011"/>
                    <a:pt x="754500" y="126045"/>
                  </a:cubicBezTo>
                  <a:cubicBezTo>
                    <a:pt x="965340" y="150171"/>
                    <a:pt x="1177386" y="164646"/>
                    <a:pt x="1387795" y="193510"/>
                  </a:cubicBezTo>
                  <a:cubicBezTo>
                    <a:pt x="1436046" y="200145"/>
                    <a:pt x="1484297" y="207469"/>
                    <a:pt x="1532290" y="215827"/>
                  </a:cubicBezTo>
                  <a:cubicBezTo>
                    <a:pt x="1555985" y="220049"/>
                    <a:pt x="1579679" y="224443"/>
                    <a:pt x="1603374" y="229009"/>
                  </a:cubicBezTo>
                  <a:cubicBezTo>
                    <a:pt x="1628360" y="233921"/>
                    <a:pt x="1660930" y="235644"/>
                    <a:pt x="1683332" y="248655"/>
                  </a:cubicBezTo>
                  <a:cubicBezTo>
                    <a:pt x="1707027" y="262354"/>
                    <a:pt x="1705563" y="281741"/>
                    <a:pt x="1695913" y="304488"/>
                  </a:cubicBezTo>
                  <a:cubicBezTo>
                    <a:pt x="1675061" y="352997"/>
                    <a:pt x="1649385" y="400042"/>
                    <a:pt x="1626293" y="447518"/>
                  </a:cubicBezTo>
                  <a:cubicBezTo>
                    <a:pt x="1424587" y="862821"/>
                    <a:pt x="1222449" y="1277952"/>
                    <a:pt x="1020053" y="1692911"/>
                  </a:cubicBezTo>
                  <a:cubicBezTo>
                    <a:pt x="1018675" y="1696194"/>
                    <a:pt x="1014884" y="1697719"/>
                    <a:pt x="1011609" y="1696323"/>
                  </a:cubicBezTo>
                  <a:cubicBezTo>
                    <a:pt x="1011265" y="1696185"/>
                    <a:pt x="1010920" y="1696021"/>
                    <a:pt x="1010662" y="1695841"/>
                  </a:cubicBezTo>
                  <a:cubicBezTo>
                    <a:pt x="1006526" y="1703061"/>
                    <a:pt x="1002821" y="1710505"/>
                    <a:pt x="999546" y="1718157"/>
                  </a:cubicBezTo>
                  <a:cubicBezTo>
                    <a:pt x="1003683" y="1714185"/>
                    <a:pt x="1006698" y="1709144"/>
                    <a:pt x="1008163" y="1703595"/>
                  </a:cubicBezTo>
                  <a:cubicBezTo>
                    <a:pt x="1008680" y="1701338"/>
                    <a:pt x="1010920" y="1699925"/>
                    <a:pt x="1013246" y="1700450"/>
                  </a:cubicBezTo>
                  <a:cubicBezTo>
                    <a:pt x="1015487" y="1700976"/>
                    <a:pt x="1016865" y="1703233"/>
                    <a:pt x="1016348" y="1705491"/>
                  </a:cubicBezTo>
                  <a:close/>
                  <a:moveTo>
                    <a:pt x="989379" y="1719018"/>
                  </a:moveTo>
                  <a:cubicBezTo>
                    <a:pt x="993860" y="1708937"/>
                    <a:pt x="999460" y="1699373"/>
                    <a:pt x="1006009" y="1690499"/>
                  </a:cubicBezTo>
                  <a:cubicBezTo>
                    <a:pt x="1005664" y="1688715"/>
                    <a:pt x="1005922" y="1686880"/>
                    <a:pt x="1006698" y="1685242"/>
                  </a:cubicBezTo>
                  <a:cubicBezTo>
                    <a:pt x="1114746" y="1463632"/>
                    <a:pt x="1222880" y="1242083"/>
                    <a:pt x="1331186" y="1020585"/>
                  </a:cubicBezTo>
                  <a:cubicBezTo>
                    <a:pt x="1427946" y="822583"/>
                    <a:pt x="1524793" y="624642"/>
                    <a:pt x="1621554" y="426752"/>
                  </a:cubicBezTo>
                  <a:cubicBezTo>
                    <a:pt x="1635340" y="398491"/>
                    <a:pt x="1649212" y="370204"/>
                    <a:pt x="1663084" y="341882"/>
                  </a:cubicBezTo>
                  <a:cubicBezTo>
                    <a:pt x="1679628" y="307934"/>
                    <a:pt x="1704529" y="275968"/>
                    <a:pt x="1655933" y="253910"/>
                  </a:cubicBezTo>
                  <a:cubicBezTo>
                    <a:pt x="1635513" y="244691"/>
                    <a:pt x="1606906" y="243571"/>
                    <a:pt x="1585022" y="239435"/>
                  </a:cubicBezTo>
                  <a:cubicBezTo>
                    <a:pt x="1559517" y="234550"/>
                    <a:pt x="1534013" y="229983"/>
                    <a:pt x="1508509" y="225735"/>
                  </a:cubicBezTo>
                  <a:lnTo>
                    <a:pt x="1506872" y="225735"/>
                  </a:lnTo>
                  <a:cubicBezTo>
                    <a:pt x="1505924" y="241537"/>
                    <a:pt x="1500668" y="256771"/>
                    <a:pt x="1491621" y="269764"/>
                  </a:cubicBezTo>
                  <a:cubicBezTo>
                    <a:pt x="1490328" y="271513"/>
                    <a:pt x="1487830" y="271858"/>
                    <a:pt x="1486106" y="270540"/>
                  </a:cubicBezTo>
                  <a:cubicBezTo>
                    <a:pt x="1484556" y="269394"/>
                    <a:pt x="1484038" y="267335"/>
                    <a:pt x="1484901" y="265628"/>
                  </a:cubicBezTo>
                  <a:cubicBezTo>
                    <a:pt x="1491966" y="252825"/>
                    <a:pt x="1497135" y="239030"/>
                    <a:pt x="1500151" y="224701"/>
                  </a:cubicBezTo>
                  <a:cubicBezTo>
                    <a:pt x="1465686" y="218954"/>
                    <a:pt x="1431393" y="213759"/>
                    <a:pt x="1397273" y="209106"/>
                  </a:cubicBezTo>
                  <a:cubicBezTo>
                    <a:pt x="1391758" y="219557"/>
                    <a:pt x="1389002" y="231250"/>
                    <a:pt x="1389346" y="243054"/>
                  </a:cubicBezTo>
                  <a:cubicBezTo>
                    <a:pt x="1389346" y="247448"/>
                    <a:pt x="1382108" y="248137"/>
                    <a:pt x="1381591" y="243743"/>
                  </a:cubicBezTo>
                  <a:cubicBezTo>
                    <a:pt x="1380729" y="231181"/>
                    <a:pt x="1384090" y="218687"/>
                    <a:pt x="1391156" y="208244"/>
                  </a:cubicBezTo>
                  <a:cubicBezTo>
                    <a:pt x="1371941" y="205659"/>
                    <a:pt x="1352727" y="203075"/>
                    <a:pt x="1333513" y="200662"/>
                  </a:cubicBezTo>
                  <a:cubicBezTo>
                    <a:pt x="1329636" y="210889"/>
                    <a:pt x="1326448" y="221332"/>
                    <a:pt x="1323776" y="231939"/>
                  </a:cubicBezTo>
                  <a:cubicBezTo>
                    <a:pt x="1321277" y="244002"/>
                    <a:pt x="1321536" y="255978"/>
                    <a:pt x="1320243" y="268127"/>
                  </a:cubicBezTo>
                  <a:cubicBezTo>
                    <a:pt x="1319640" y="273211"/>
                    <a:pt x="1311627" y="274503"/>
                    <a:pt x="1310852" y="268903"/>
                  </a:cubicBezTo>
                  <a:cubicBezTo>
                    <a:pt x="1309645" y="244872"/>
                    <a:pt x="1315246" y="220988"/>
                    <a:pt x="1326964" y="199973"/>
                  </a:cubicBezTo>
                  <a:cubicBezTo>
                    <a:pt x="1306457" y="197388"/>
                    <a:pt x="1286037" y="194975"/>
                    <a:pt x="1265358" y="192649"/>
                  </a:cubicBezTo>
                  <a:cubicBezTo>
                    <a:pt x="1265444" y="192959"/>
                    <a:pt x="1265444" y="193286"/>
                    <a:pt x="1265358" y="193597"/>
                  </a:cubicBezTo>
                  <a:cubicBezTo>
                    <a:pt x="1264582" y="197646"/>
                    <a:pt x="1263980" y="202213"/>
                    <a:pt x="1263290" y="205832"/>
                  </a:cubicBezTo>
                  <a:cubicBezTo>
                    <a:pt x="1263290" y="207900"/>
                    <a:pt x="1262773" y="209967"/>
                    <a:pt x="1262342" y="211949"/>
                  </a:cubicBezTo>
                  <a:cubicBezTo>
                    <a:pt x="1261997" y="213035"/>
                    <a:pt x="1261653" y="214095"/>
                    <a:pt x="1261222" y="215137"/>
                  </a:cubicBezTo>
                  <a:cubicBezTo>
                    <a:pt x="1262342" y="216240"/>
                    <a:pt x="1262601" y="217980"/>
                    <a:pt x="1261826" y="219359"/>
                  </a:cubicBezTo>
                  <a:cubicBezTo>
                    <a:pt x="1261481" y="219859"/>
                    <a:pt x="1261050" y="220316"/>
                    <a:pt x="1260619" y="220738"/>
                  </a:cubicBezTo>
                  <a:cubicBezTo>
                    <a:pt x="1259413" y="222047"/>
                    <a:pt x="1257259" y="222099"/>
                    <a:pt x="1255966" y="220850"/>
                  </a:cubicBezTo>
                  <a:cubicBezTo>
                    <a:pt x="1255966" y="220815"/>
                    <a:pt x="1255880" y="220772"/>
                    <a:pt x="1255880" y="220738"/>
                  </a:cubicBezTo>
                  <a:cubicBezTo>
                    <a:pt x="1255880" y="220738"/>
                    <a:pt x="1255277" y="220738"/>
                    <a:pt x="1255105" y="220738"/>
                  </a:cubicBezTo>
                  <a:cubicBezTo>
                    <a:pt x="1253123" y="219101"/>
                    <a:pt x="1253640" y="216688"/>
                    <a:pt x="1253812" y="214448"/>
                  </a:cubicBezTo>
                  <a:cubicBezTo>
                    <a:pt x="1255277" y="207245"/>
                    <a:pt x="1257259" y="200154"/>
                    <a:pt x="1259758" y="193252"/>
                  </a:cubicBezTo>
                  <a:cubicBezTo>
                    <a:pt x="1259758" y="193252"/>
                    <a:pt x="1259758" y="192821"/>
                    <a:pt x="1259758" y="192563"/>
                  </a:cubicBezTo>
                  <a:lnTo>
                    <a:pt x="1214264" y="187393"/>
                  </a:lnTo>
                  <a:lnTo>
                    <a:pt x="1195221" y="185411"/>
                  </a:lnTo>
                  <a:cubicBezTo>
                    <a:pt x="1192378" y="207210"/>
                    <a:pt x="1187811" y="228492"/>
                    <a:pt x="1185400" y="250636"/>
                  </a:cubicBezTo>
                  <a:cubicBezTo>
                    <a:pt x="1184882" y="253488"/>
                    <a:pt x="1182125" y="255384"/>
                    <a:pt x="1179281" y="254858"/>
                  </a:cubicBezTo>
                  <a:cubicBezTo>
                    <a:pt x="1176438" y="254333"/>
                    <a:pt x="1174543" y="251592"/>
                    <a:pt x="1175059" y="248741"/>
                  </a:cubicBezTo>
                  <a:cubicBezTo>
                    <a:pt x="1180488" y="227631"/>
                    <a:pt x="1183676" y="205659"/>
                    <a:pt x="1188932" y="184722"/>
                  </a:cubicBezTo>
                  <a:lnTo>
                    <a:pt x="1123879" y="177915"/>
                  </a:lnTo>
                  <a:cubicBezTo>
                    <a:pt x="1122070" y="184463"/>
                    <a:pt x="1120174" y="190926"/>
                    <a:pt x="1118279" y="197388"/>
                  </a:cubicBezTo>
                  <a:cubicBezTo>
                    <a:pt x="1116642" y="204186"/>
                    <a:pt x="1114487" y="210846"/>
                    <a:pt x="1111730" y="217291"/>
                  </a:cubicBezTo>
                  <a:cubicBezTo>
                    <a:pt x="1110438" y="219247"/>
                    <a:pt x="1107853" y="219790"/>
                    <a:pt x="1105871" y="218515"/>
                  </a:cubicBezTo>
                  <a:cubicBezTo>
                    <a:pt x="1104665" y="217714"/>
                    <a:pt x="1103975" y="216343"/>
                    <a:pt x="1103975" y="214879"/>
                  </a:cubicBezTo>
                  <a:cubicBezTo>
                    <a:pt x="1105785" y="207710"/>
                    <a:pt x="1108112" y="200679"/>
                    <a:pt x="1110955" y="193855"/>
                  </a:cubicBezTo>
                  <a:cubicBezTo>
                    <a:pt x="1113109" y="187910"/>
                    <a:pt x="1115263" y="181965"/>
                    <a:pt x="1117331" y="176019"/>
                  </a:cubicBezTo>
                  <a:lnTo>
                    <a:pt x="1057706" y="169902"/>
                  </a:lnTo>
                  <a:cubicBezTo>
                    <a:pt x="1057275" y="193329"/>
                    <a:pt x="1055552" y="216723"/>
                    <a:pt x="1052450" y="239952"/>
                  </a:cubicBezTo>
                  <a:cubicBezTo>
                    <a:pt x="1051589" y="242330"/>
                    <a:pt x="1049004" y="243579"/>
                    <a:pt x="1046591" y="242744"/>
                  </a:cubicBezTo>
                  <a:cubicBezTo>
                    <a:pt x="1045299" y="242287"/>
                    <a:pt x="1044265" y="241262"/>
                    <a:pt x="1043834" y="239952"/>
                  </a:cubicBezTo>
                  <a:cubicBezTo>
                    <a:pt x="1045299" y="216421"/>
                    <a:pt x="1048228" y="193002"/>
                    <a:pt x="1052450" y="169816"/>
                  </a:cubicBezTo>
                  <a:lnTo>
                    <a:pt x="996875" y="164215"/>
                  </a:lnTo>
                  <a:cubicBezTo>
                    <a:pt x="996014" y="180672"/>
                    <a:pt x="995066" y="197215"/>
                    <a:pt x="994291" y="213759"/>
                  </a:cubicBezTo>
                  <a:cubicBezTo>
                    <a:pt x="994291" y="219704"/>
                    <a:pt x="984382" y="219187"/>
                    <a:pt x="985071" y="213328"/>
                  </a:cubicBezTo>
                  <a:cubicBezTo>
                    <a:pt x="986967" y="196785"/>
                    <a:pt x="988690" y="180328"/>
                    <a:pt x="990499" y="163871"/>
                  </a:cubicBezTo>
                  <a:cubicBezTo>
                    <a:pt x="990499" y="163871"/>
                    <a:pt x="990499" y="163871"/>
                    <a:pt x="990499" y="163871"/>
                  </a:cubicBezTo>
                  <a:cubicBezTo>
                    <a:pt x="947651" y="159562"/>
                    <a:pt x="904854" y="155194"/>
                    <a:pt x="862118" y="150774"/>
                  </a:cubicBezTo>
                  <a:cubicBezTo>
                    <a:pt x="862118" y="167058"/>
                    <a:pt x="862118" y="183946"/>
                    <a:pt x="860997" y="200145"/>
                  </a:cubicBezTo>
                  <a:cubicBezTo>
                    <a:pt x="860997" y="202523"/>
                    <a:pt x="859067" y="204453"/>
                    <a:pt x="856689" y="204453"/>
                  </a:cubicBezTo>
                  <a:cubicBezTo>
                    <a:pt x="854311" y="204453"/>
                    <a:pt x="852381" y="202523"/>
                    <a:pt x="852381" y="200145"/>
                  </a:cubicBezTo>
                  <a:cubicBezTo>
                    <a:pt x="852381" y="183774"/>
                    <a:pt x="853759" y="166886"/>
                    <a:pt x="855569" y="150601"/>
                  </a:cubicBezTo>
                  <a:lnTo>
                    <a:pt x="855569" y="150601"/>
                  </a:lnTo>
                  <a:cubicBezTo>
                    <a:pt x="838337" y="148878"/>
                    <a:pt x="821104" y="147069"/>
                    <a:pt x="803872" y="145173"/>
                  </a:cubicBezTo>
                  <a:cubicBezTo>
                    <a:pt x="804862" y="145802"/>
                    <a:pt x="805397" y="146940"/>
                    <a:pt x="805250" y="148103"/>
                  </a:cubicBezTo>
                  <a:cubicBezTo>
                    <a:pt x="802390" y="173538"/>
                    <a:pt x="798125" y="198792"/>
                    <a:pt x="792498" y="223753"/>
                  </a:cubicBezTo>
                  <a:cubicBezTo>
                    <a:pt x="791516" y="226226"/>
                    <a:pt x="788707" y="227433"/>
                    <a:pt x="786234" y="226450"/>
                  </a:cubicBezTo>
                  <a:cubicBezTo>
                    <a:pt x="784442" y="225744"/>
                    <a:pt x="783253" y="224038"/>
                    <a:pt x="783192" y="222116"/>
                  </a:cubicBezTo>
                  <a:cubicBezTo>
                    <a:pt x="786837" y="196776"/>
                    <a:pt x="791895" y="171668"/>
                    <a:pt x="798357" y="146896"/>
                  </a:cubicBezTo>
                  <a:cubicBezTo>
                    <a:pt x="798615" y="145923"/>
                    <a:pt x="799314" y="145121"/>
                    <a:pt x="800252" y="144742"/>
                  </a:cubicBezTo>
                  <a:cubicBezTo>
                    <a:pt x="779832" y="142502"/>
                    <a:pt x="759498" y="140434"/>
                    <a:pt x="739163" y="138022"/>
                  </a:cubicBezTo>
                  <a:cubicBezTo>
                    <a:pt x="737096" y="149568"/>
                    <a:pt x="734855" y="161027"/>
                    <a:pt x="733218" y="172487"/>
                  </a:cubicBezTo>
                  <a:cubicBezTo>
                    <a:pt x="732813" y="174865"/>
                    <a:pt x="730556" y="176467"/>
                    <a:pt x="728177" y="176062"/>
                  </a:cubicBezTo>
                  <a:cubicBezTo>
                    <a:pt x="725799" y="175658"/>
                    <a:pt x="724197" y="173400"/>
                    <a:pt x="724602" y="171022"/>
                  </a:cubicBezTo>
                  <a:cubicBezTo>
                    <a:pt x="727876" y="159907"/>
                    <a:pt x="730547" y="148620"/>
                    <a:pt x="733218" y="137246"/>
                  </a:cubicBezTo>
                  <a:cubicBezTo>
                    <a:pt x="712367" y="134834"/>
                    <a:pt x="691541" y="132309"/>
                    <a:pt x="670750" y="129664"/>
                  </a:cubicBezTo>
                  <a:cubicBezTo>
                    <a:pt x="668079" y="150860"/>
                    <a:pt x="664202" y="171884"/>
                    <a:pt x="661358" y="192993"/>
                  </a:cubicBezTo>
                  <a:cubicBezTo>
                    <a:pt x="661298" y="195845"/>
                    <a:pt x="658929" y="198112"/>
                    <a:pt x="656077" y="198051"/>
                  </a:cubicBezTo>
                  <a:cubicBezTo>
                    <a:pt x="653225" y="197991"/>
                    <a:pt x="650959" y="195621"/>
                    <a:pt x="651019" y="192769"/>
                  </a:cubicBezTo>
                  <a:cubicBezTo>
                    <a:pt x="651036" y="192261"/>
                    <a:pt x="651122" y="191753"/>
                    <a:pt x="651278" y="191270"/>
                  </a:cubicBezTo>
                  <a:cubicBezTo>
                    <a:pt x="655499" y="170505"/>
                    <a:pt x="658687" y="149481"/>
                    <a:pt x="662995" y="128716"/>
                  </a:cubicBezTo>
                  <a:cubicBezTo>
                    <a:pt x="643868" y="126304"/>
                    <a:pt x="624826" y="123891"/>
                    <a:pt x="605784" y="121220"/>
                  </a:cubicBezTo>
                  <a:lnTo>
                    <a:pt x="585018" y="118204"/>
                  </a:lnTo>
                  <a:lnTo>
                    <a:pt x="585018" y="118204"/>
                  </a:lnTo>
                  <a:cubicBezTo>
                    <a:pt x="587457" y="134748"/>
                    <a:pt x="586638" y="151610"/>
                    <a:pt x="582606" y="167834"/>
                  </a:cubicBezTo>
                  <a:cubicBezTo>
                    <a:pt x="581227" y="173176"/>
                    <a:pt x="571922" y="171711"/>
                    <a:pt x="572870" y="166111"/>
                  </a:cubicBezTo>
                  <a:cubicBezTo>
                    <a:pt x="573817" y="160510"/>
                    <a:pt x="574679" y="154910"/>
                    <a:pt x="575627" y="149395"/>
                  </a:cubicBezTo>
                  <a:cubicBezTo>
                    <a:pt x="575610" y="149111"/>
                    <a:pt x="575610" y="148818"/>
                    <a:pt x="575627" y="148534"/>
                  </a:cubicBezTo>
                  <a:cubicBezTo>
                    <a:pt x="577169" y="138702"/>
                    <a:pt x="577893" y="128759"/>
                    <a:pt x="577781" y="118808"/>
                  </a:cubicBezTo>
                  <a:cubicBezTo>
                    <a:pt x="577807" y="118230"/>
                    <a:pt x="577988" y="117661"/>
                    <a:pt x="578298" y="117170"/>
                  </a:cubicBezTo>
                  <a:cubicBezTo>
                    <a:pt x="553483" y="113552"/>
                    <a:pt x="528582" y="110105"/>
                    <a:pt x="503854" y="106142"/>
                  </a:cubicBezTo>
                  <a:cubicBezTo>
                    <a:pt x="501354" y="131990"/>
                    <a:pt x="498253" y="158442"/>
                    <a:pt x="495237" y="184377"/>
                  </a:cubicBezTo>
                  <a:cubicBezTo>
                    <a:pt x="494290" y="191356"/>
                    <a:pt x="483347" y="190926"/>
                    <a:pt x="484381" y="183946"/>
                  </a:cubicBezTo>
                  <a:cubicBezTo>
                    <a:pt x="487827" y="157581"/>
                    <a:pt x="491619" y="131129"/>
                    <a:pt x="496012" y="104935"/>
                  </a:cubicBezTo>
                  <a:cubicBezTo>
                    <a:pt x="472232" y="101204"/>
                    <a:pt x="448451" y="97379"/>
                    <a:pt x="424670" y="93476"/>
                  </a:cubicBezTo>
                  <a:cubicBezTo>
                    <a:pt x="423377" y="99335"/>
                    <a:pt x="422257" y="105280"/>
                    <a:pt x="421482" y="111225"/>
                  </a:cubicBezTo>
                  <a:cubicBezTo>
                    <a:pt x="423205" y="111880"/>
                    <a:pt x="424265" y="113612"/>
                    <a:pt x="424067" y="115447"/>
                  </a:cubicBezTo>
                  <a:lnTo>
                    <a:pt x="421223" y="132077"/>
                  </a:lnTo>
                  <a:cubicBezTo>
                    <a:pt x="420276" y="137936"/>
                    <a:pt x="411143" y="137936"/>
                    <a:pt x="411659" y="131560"/>
                  </a:cubicBezTo>
                  <a:cubicBezTo>
                    <a:pt x="412082" y="118239"/>
                    <a:pt x="414486" y="105047"/>
                    <a:pt x="418811" y="92442"/>
                  </a:cubicBezTo>
                  <a:cubicBezTo>
                    <a:pt x="371827" y="84627"/>
                    <a:pt x="325006" y="76329"/>
                    <a:pt x="278366" y="67541"/>
                  </a:cubicBezTo>
                  <a:cubicBezTo>
                    <a:pt x="276040" y="73314"/>
                    <a:pt x="274368" y="79319"/>
                    <a:pt x="273369" y="85463"/>
                  </a:cubicBezTo>
                  <a:cubicBezTo>
                    <a:pt x="272688" y="94062"/>
                    <a:pt x="272688" y="102712"/>
                    <a:pt x="273369" y="111311"/>
                  </a:cubicBezTo>
                  <a:cubicBezTo>
                    <a:pt x="273369" y="116653"/>
                    <a:pt x="265614" y="116912"/>
                    <a:pt x="264322" y="112087"/>
                  </a:cubicBezTo>
                  <a:cubicBezTo>
                    <a:pt x="261400" y="96345"/>
                    <a:pt x="264055" y="80077"/>
                    <a:pt x="271818" y="66076"/>
                  </a:cubicBezTo>
                  <a:cubicBezTo>
                    <a:pt x="244935" y="60992"/>
                    <a:pt x="217966" y="55909"/>
                    <a:pt x="191169" y="50481"/>
                  </a:cubicBezTo>
                  <a:cubicBezTo>
                    <a:pt x="187869" y="76459"/>
                    <a:pt x="187404" y="102721"/>
                    <a:pt x="189791" y="128802"/>
                  </a:cubicBezTo>
                  <a:cubicBezTo>
                    <a:pt x="190394" y="135092"/>
                    <a:pt x="181175" y="137419"/>
                    <a:pt x="179882" y="130956"/>
                  </a:cubicBezTo>
                  <a:cubicBezTo>
                    <a:pt x="175083" y="103669"/>
                    <a:pt x="176591" y="75640"/>
                    <a:pt x="184276" y="49016"/>
                  </a:cubicBezTo>
                  <a:cubicBezTo>
                    <a:pt x="127754" y="37556"/>
                    <a:pt x="71231" y="25407"/>
                    <a:pt x="15053" y="12483"/>
                  </a:cubicBezTo>
                  <a:cubicBezTo>
                    <a:pt x="98803" y="155599"/>
                    <a:pt x="171783" y="305436"/>
                    <a:pt x="251052" y="451912"/>
                  </a:cubicBezTo>
                  <a:cubicBezTo>
                    <a:pt x="328366" y="593735"/>
                    <a:pt x="406946" y="734809"/>
                    <a:pt x="486793" y="875142"/>
                  </a:cubicBezTo>
                  <a:cubicBezTo>
                    <a:pt x="649011" y="1159194"/>
                    <a:pt x="816537" y="1440481"/>
                    <a:pt x="989379" y="171901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7CA278-B57E-422A-A025-B522FD2EE46C}"/>
                </a:ext>
              </a:extLst>
            </p:cNvPr>
            <p:cNvSpPr/>
            <p:nvPr/>
          </p:nvSpPr>
          <p:spPr>
            <a:xfrm>
              <a:off x="6486094" y="3658072"/>
              <a:ext cx="763999" cy="776729"/>
            </a:xfrm>
            <a:custGeom>
              <a:avLst/>
              <a:gdLst>
                <a:gd name="connsiteX0" fmla="*/ 447992 w 763999"/>
                <a:gd name="connsiteY0" fmla="*/ 773255 h 776729"/>
                <a:gd name="connsiteX1" fmla="*/ 439135 w 763999"/>
                <a:gd name="connsiteY1" fmla="*/ 775961 h 776729"/>
                <a:gd name="connsiteX2" fmla="*/ 435843 w 763999"/>
                <a:gd name="connsiteY2" fmla="*/ 771705 h 776729"/>
                <a:gd name="connsiteX3" fmla="*/ 425478 w 763999"/>
                <a:gd name="connsiteY3" fmla="*/ 773919 h 776729"/>
                <a:gd name="connsiteX4" fmla="*/ 423263 w 763999"/>
                <a:gd name="connsiteY4" fmla="*/ 771705 h 776729"/>
                <a:gd name="connsiteX5" fmla="*/ 207340 w 763999"/>
                <a:gd name="connsiteY5" fmla="*/ 391814 h 776729"/>
                <a:gd name="connsiteX6" fmla="*/ 550 w 763999"/>
                <a:gd name="connsiteY6" fmla="*/ 7098 h 776729"/>
                <a:gd name="connsiteX7" fmla="*/ 2618 w 763999"/>
                <a:gd name="connsiteY7" fmla="*/ 550 h 776729"/>
                <a:gd name="connsiteX8" fmla="*/ 9166 w 763999"/>
                <a:gd name="connsiteY8" fmla="*/ 2618 h 776729"/>
                <a:gd name="connsiteX9" fmla="*/ 11062 w 763999"/>
                <a:gd name="connsiteY9" fmla="*/ 5892 h 776729"/>
                <a:gd name="connsiteX10" fmla="*/ 759556 w 763999"/>
                <a:gd name="connsiteY10" fmla="*/ 126519 h 776729"/>
                <a:gd name="connsiteX11" fmla="*/ 755851 w 763999"/>
                <a:gd name="connsiteY11" fmla="*/ 138582 h 776729"/>
                <a:gd name="connsiteX12" fmla="*/ 702861 w 763999"/>
                <a:gd name="connsiteY12" fmla="*/ 271703 h 776729"/>
                <a:gd name="connsiteX13" fmla="*/ 618163 w 763999"/>
                <a:gd name="connsiteY13" fmla="*/ 439117 h 776729"/>
                <a:gd name="connsiteX14" fmla="*/ 447992 w 763999"/>
                <a:gd name="connsiteY14" fmla="*/ 773255 h 776729"/>
                <a:gd name="connsiteX15" fmla="*/ 436188 w 763999"/>
                <a:gd name="connsiteY15" fmla="*/ 764639 h 776729"/>
                <a:gd name="connsiteX16" fmla="*/ 436188 w 763999"/>
                <a:gd name="connsiteY16" fmla="*/ 765329 h 776729"/>
                <a:gd name="connsiteX17" fmla="*/ 598518 w 763999"/>
                <a:gd name="connsiteY17" fmla="*/ 445321 h 776729"/>
                <a:gd name="connsiteX18" fmla="*/ 745770 w 763999"/>
                <a:gd name="connsiteY18" fmla="*/ 136601 h 776729"/>
                <a:gd name="connsiteX19" fmla="*/ 16232 w 763999"/>
                <a:gd name="connsiteY19" fmla="*/ 15198 h 776729"/>
                <a:gd name="connsiteX20" fmla="*/ 220092 w 763999"/>
                <a:gd name="connsiteY20" fmla="*/ 384749 h 776729"/>
                <a:gd name="connsiteX21" fmla="*/ 436188 w 763999"/>
                <a:gd name="connsiteY21" fmla="*/ 764467 h 77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3999" h="776729">
                  <a:moveTo>
                    <a:pt x="447992" y="773255"/>
                  </a:moveTo>
                  <a:cubicBezTo>
                    <a:pt x="446295" y="776452"/>
                    <a:pt x="442331" y="777659"/>
                    <a:pt x="439135" y="775961"/>
                  </a:cubicBezTo>
                  <a:cubicBezTo>
                    <a:pt x="437480" y="775082"/>
                    <a:pt x="436282" y="773531"/>
                    <a:pt x="435843" y="771705"/>
                  </a:cubicBezTo>
                  <a:cubicBezTo>
                    <a:pt x="433595" y="775177"/>
                    <a:pt x="428950" y="776168"/>
                    <a:pt x="425478" y="773919"/>
                  </a:cubicBezTo>
                  <a:cubicBezTo>
                    <a:pt x="424590" y="773342"/>
                    <a:pt x="423841" y="772592"/>
                    <a:pt x="423263" y="771705"/>
                  </a:cubicBezTo>
                  <a:cubicBezTo>
                    <a:pt x="349336" y="646338"/>
                    <a:pt x="278080" y="519162"/>
                    <a:pt x="207340" y="391814"/>
                  </a:cubicBezTo>
                  <a:cubicBezTo>
                    <a:pt x="136601" y="264466"/>
                    <a:pt x="60864" y="138927"/>
                    <a:pt x="550" y="7098"/>
                  </a:cubicBezTo>
                  <a:cubicBezTo>
                    <a:pt x="-691" y="4720"/>
                    <a:pt x="240" y="1791"/>
                    <a:pt x="2618" y="550"/>
                  </a:cubicBezTo>
                  <a:cubicBezTo>
                    <a:pt x="4996" y="-691"/>
                    <a:pt x="7926" y="240"/>
                    <a:pt x="9166" y="2618"/>
                  </a:cubicBezTo>
                  <a:lnTo>
                    <a:pt x="11062" y="5892"/>
                  </a:lnTo>
                  <a:cubicBezTo>
                    <a:pt x="261881" y="31741"/>
                    <a:pt x="512356" y="78441"/>
                    <a:pt x="759556" y="126519"/>
                  </a:cubicBezTo>
                  <a:cubicBezTo>
                    <a:pt x="767569" y="128071"/>
                    <a:pt x="763777" y="139961"/>
                    <a:pt x="755851" y="138582"/>
                  </a:cubicBezTo>
                  <a:cubicBezTo>
                    <a:pt x="746115" y="185799"/>
                    <a:pt x="724402" y="228795"/>
                    <a:pt x="702861" y="271703"/>
                  </a:cubicBezTo>
                  <a:cubicBezTo>
                    <a:pt x="674772" y="327537"/>
                    <a:pt x="646338" y="383284"/>
                    <a:pt x="618163" y="439117"/>
                  </a:cubicBezTo>
                  <a:cubicBezTo>
                    <a:pt x="561382" y="550267"/>
                    <a:pt x="505893" y="662451"/>
                    <a:pt x="447992" y="773255"/>
                  </a:cubicBezTo>
                  <a:close/>
                  <a:moveTo>
                    <a:pt x="436188" y="764639"/>
                  </a:moveTo>
                  <a:cubicBezTo>
                    <a:pt x="436188" y="764639"/>
                    <a:pt x="436188" y="765156"/>
                    <a:pt x="436188" y="765329"/>
                  </a:cubicBezTo>
                  <a:cubicBezTo>
                    <a:pt x="489178" y="658142"/>
                    <a:pt x="544236" y="551904"/>
                    <a:pt x="598518" y="445321"/>
                  </a:cubicBezTo>
                  <a:cubicBezTo>
                    <a:pt x="650216" y="344425"/>
                    <a:pt x="709582" y="244132"/>
                    <a:pt x="745770" y="136601"/>
                  </a:cubicBezTo>
                  <a:cubicBezTo>
                    <a:pt x="503394" y="90848"/>
                    <a:pt x="259468" y="56297"/>
                    <a:pt x="16232" y="15198"/>
                  </a:cubicBezTo>
                  <a:cubicBezTo>
                    <a:pt x="89212" y="134963"/>
                    <a:pt x="151593" y="262312"/>
                    <a:pt x="220092" y="384749"/>
                  </a:cubicBezTo>
                  <a:cubicBezTo>
                    <a:pt x="291435" y="511925"/>
                    <a:pt x="364156" y="637894"/>
                    <a:pt x="436188" y="764467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406AF2-1FD6-4712-A205-B3E69BCF1873}"/>
                </a:ext>
              </a:extLst>
            </p:cNvPr>
            <p:cNvSpPr/>
            <p:nvPr/>
          </p:nvSpPr>
          <p:spPr>
            <a:xfrm>
              <a:off x="7437275" y="3482787"/>
              <a:ext cx="25753" cy="64370"/>
            </a:xfrm>
            <a:custGeom>
              <a:avLst/>
              <a:gdLst>
                <a:gd name="connsiteX0" fmla="*/ 9048 w 25753"/>
                <a:gd name="connsiteY0" fmla="*/ 61153 h 64370"/>
                <a:gd name="connsiteX1" fmla="*/ 431 w 25753"/>
                <a:gd name="connsiteY1" fmla="*/ 58396 h 64370"/>
                <a:gd name="connsiteX2" fmla="*/ 19473 w 25753"/>
                <a:gd name="connsiteY2" fmla="*/ 1960 h 64370"/>
                <a:gd name="connsiteX3" fmla="*/ 23781 w 25753"/>
                <a:gd name="connsiteY3" fmla="*/ 279 h 64370"/>
                <a:gd name="connsiteX4" fmla="*/ 25677 w 25753"/>
                <a:gd name="connsiteY4" fmla="*/ 3941 h 64370"/>
                <a:gd name="connsiteX5" fmla="*/ 9048 w 25753"/>
                <a:gd name="connsiteY5" fmla="*/ 61153 h 6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53" h="64370">
                  <a:moveTo>
                    <a:pt x="9048" y="61153"/>
                  </a:moveTo>
                  <a:cubicBezTo>
                    <a:pt x="7669" y="67098"/>
                    <a:pt x="-2154" y="63997"/>
                    <a:pt x="431" y="58396"/>
                  </a:cubicBezTo>
                  <a:cubicBezTo>
                    <a:pt x="7669" y="40044"/>
                    <a:pt x="13269" y="20743"/>
                    <a:pt x="19473" y="1960"/>
                  </a:cubicBezTo>
                  <a:cubicBezTo>
                    <a:pt x="20163" y="305"/>
                    <a:pt x="22144" y="-453"/>
                    <a:pt x="23781" y="279"/>
                  </a:cubicBezTo>
                  <a:cubicBezTo>
                    <a:pt x="25160" y="900"/>
                    <a:pt x="26021" y="2425"/>
                    <a:pt x="25677" y="3941"/>
                  </a:cubicBezTo>
                  <a:cubicBezTo>
                    <a:pt x="19732" y="22897"/>
                    <a:pt x="13442" y="41853"/>
                    <a:pt x="9048" y="61153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5AE4335-841F-4279-B576-D763E2868F54}"/>
                </a:ext>
              </a:extLst>
            </p:cNvPr>
            <p:cNvSpPr/>
            <p:nvPr/>
          </p:nvSpPr>
          <p:spPr>
            <a:xfrm>
              <a:off x="6920665" y="3425167"/>
              <a:ext cx="19971" cy="71466"/>
            </a:xfrm>
            <a:custGeom>
              <a:avLst/>
              <a:gdLst>
                <a:gd name="connsiteX0" fmla="*/ 9802 w 19971"/>
                <a:gd name="connsiteY0" fmla="*/ 68023 h 71466"/>
                <a:gd name="connsiteX1" fmla="*/ 66 w 19971"/>
                <a:gd name="connsiteY1" fmla="*/ 66386 h 71466"/>
                <a:gd name="connsiteX2" fmla="*/ 13077 w 19971"/>
                <a:gd name="connsiteY2" fmla="*/ 2453 h 71466"/>
                <a:gd name="connsiteX3" fmla="*/ 17522 w 19971"/>
                <a:gd name="connsiteY3" fmla="*/ 170 h 71466"/>
                <a:gd name="connsiteX4" fmla="*/ 19969 w 19971"/>
                <a:gd name="connsiteY4" fmla="*/ 3659 h 71466"/>
                <a:gd name="connsiteX5" fmla="*/ 9802 w 19971"/>
                <a:gd name="connsiteY5" fmla="*/ 68023 h 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71" h="71466">
                  <a:moveTo>
                    <a:pt x="9802" y="68023"/>
                  </a:moveTo>
                  <a:cubicBezTo>
                    <a:pt x="8682" y="73623"/>
                    <a:pt x="-882" y="71900"/>
                    <a:pt x="66" y="66386"/>
                  </a:cubicBezTo>
                  <a:cubicBezTo>
                    <a:pt x="3599" y="44931"/>
                    <a:pt x="8165" y="23304"/>
                    <a:pt x="13077" y="2453"/>
                  </a:cubicBezTo>
                  <a:cubicBezTo>
                    <a:pt x="13671" y="592"/>
                    <a:pt x="15661" y="-425"/>
                    <a:pt x="17522" y="170"/>
                  </a:cubicBezTo>
                  <a:cubicBezTo>
                    <a:pt x="19022" y="661"/>
                    <a:pt x="20021" y="2083"/>
                    <a:pt x="19969" y="3659"/>
                  </a:cubicBezTo>
                  <a:cubicBezTo>
                    <a:pt x="17040" y="25114"/>
                    <a:pt x="13938" y="46913"/>
                    <a:pt x="9802" y="68023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D1B1268-25D2-4E6A-AE98-D8071D681EFC}"/>
                </a:ext>
              </a:extLst>
            </p:cNvPr>
            <p:cNvSpPr/>
            <p:nvPr/>
          </p:nvSpPr>
          <p:spPr>
            <a:xfrm>
              <a:off x="6344734" y="3346014"/>
              <a:ext cx="12062" cy="92184"/>
            </a:xfrm>
            <a:custGeom>
              <a:avLst/>
              <a:gdLst>
                <a:gd name="connsiteX0" fmla="*/ 10598 w 12062"/>
                <a:gd name="connsiteY0" fmla="*/ 87724 h 92184"/>
                <a:gd name="connsiteX1" fmla="*/ 4446 w 12062"/>
                <a:gd name="connsiteY1" fmla="*/ 92109 h 92184"/>
                <a:gd name="connsiteX2" fmla="*/ 0 w 12062"/>
                <a:gd name="connsiteY2" fmla="*/ 87207 h 92184"/>
                <a:gd name="connsiteX3" fmla="*/ 5773 w 12062"/>
                <a:gd name="connsiteY3" fmla="*/ 2509 h 92184"/>
                <a:gd name="connsiteX4" fmla="*/ 9254 w 12062"/>
                <a:gd name="connsiteY4" fmla="*/ 45 h 92184"/>
                <a:gd name="connsiteX5" fmla="*/ 11718 w 12062"/>
                <a:gd name="connsiteY5" fmla="*/ 2509 h 92184"/>
                <a:gd name="connsiteX6" fmla="*/ 10598 w 12062"/>
                <a:gd name="connsiteY6" fmla="*/ 87724 h 9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62" h="92184">
                  <a:moveTo>
                    <a:pt x="10598" y="87724"/>
                  </a:moveTo>
                  <a:cubicBezTo>
                    <a:pt x="10107" y="90636"/>
                    <a:pt x="7358" y="92600"/>
                    <a:pt x="4446" y="92109"/>
                  </a:cubicBezTo>
                  <a:cubicBezTo>
                    <a:pt x="2007" y="91696"/>
                    <a:pt x="172" y="89671"/>
                    <a:pt x="0" y="87207"/>
                  </a:cubicBezTo>
                  <a:cubicBezTo>
                    <a:pt x="1120" y="59118"/>
                    <a:pt x="2757" y="30512"/>
                    <a:pt x="5773" y="2509"/>
                  </a:cubicBezTo>
                  <a:cubicBezTo>
                    <a:pt x="6057" y="863"/>
                    <a:pt x="7608" y="-240"/>
                    <a:pt x="9254" y="45"/>
                  </a:cubicBezTo>
                  <a:cubicBezTo>
                    <a:pt x="10512" y="260"/>
                    <a:pt x="11502" y="1251"/>
                    <a:pt x="11718" y="2509"/>
                  </a:cubicBezTo>
                  <a:cubicBezTo>
                    <a:pt x="12493" y="31287"/>
                    <a:pt x="11890" y="59549"/>
                    <a:pt x="10598" y="87724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FAC20C8-016C-439C-88BE-A6E5951352A1}"/>
                </a:ext>
              </a:extLst>
            </p:cNvPr>
            <p:cNvSpPr/>
            <p:nvPr/>
          </p:nvSpPr>
          <p:spPr>
            <a:xfrm>
              <a:off x="6065806" y="4594291"/>
              <a:ext cx="1981514" cy="731759"/>
            </a:xfrm>
            <a:custGeom>
              <a:avLst/>
              <a:gdLst>
                <a:gd name="connsiteX0" fmla="*/ 1980725 w 1981514"/>
                <a:gd name="connsiteY0" fmla="*/ 720634 h 731759"/>
                <a:gd name="connsiteX1" fmla="*/ 1977105 w 1981514"/>
                <a:gd name="connsiteY1" fmla="*/ 730991 h 731759"/>
                <a:gd name="connsiteX2" fmla="*/ 1973315 w 1981514"/>
                <a:gd name="connsiteY2" fmla="*/ 731749 h 731759"/>
                <a:gd name="connsiteX3" fmla="*/ 1575157 w 1981514"/>
                <a:gd name="connsiteY3" fmla="*/ 643863 h 731759"/>
                <a:gd name="connsiteX4" fmla="*/ 1137107 w 1981514"/>
                <a:gd name="connsiteY4" fmla="*/ 598886 h 731759"/>
                <a:gd name="connsiteX5" fmla="*/ 1132713 w 1981514"/>
                <a:gd name="connsiteY5" fmla="*/ 595018 h 731759"/>
                <a:gd name="connsiteX6" fmla="*/ 1132713 w 1981514"/>
                <a:gd name="connsiteY6" fmla="*/ 594578 h 731759"/>
                <a:gd name="connsiteX7" fmla="*/ 1131592 w 1981514"/>
                <a:gd name="connsiteY7" fmla="*/ 596043 h 731759"/>
                <a:gd name="connsiteX8" fmla="*/ 957458 w 1981514"/>
                <a:gd name="connsiteY8" fmla="*/ 587289 h 731759"/>
                <a:gd name="connsiteX9" fmla="*/ 938502 w 1981514"/>
                <a:gd name="connsiteY9" fmla="*/ 559510 h 731759"/>
                <a:gd name="connsiteX10" fmla="*/ 931437 w 1981514"/>
                <a:gd name="connsiteY10" fmla="*/ 564077 h 731759"/>
                <a:gd name="connsiteX11" fmla="*/ 440310 w 1981514"/>
                <a:gd name="connsiteY11" fmla="*/ 518238 h 731759"/>
                <a:gd name="connsiteX12" fmla="*/ 6999 w 1981514"/>
                <a:gd name="connsiteY12" fmla="*/ 537711 h 731759"/>
                <a:gd name="connsiteX13" fmla="*/ 37 w 1981514"/>
                <a:gd name="connsiteY13" fmla="*/ 529232 h 731759"/>
                <a:gd name="connsiteX14" fmla="*/ 2432 w 1981514"/>
                <a:gd name="connsiteY14" fmla="*/ 524356 h 731759"/>
                <a:gd name="connsiteX15" fmla="*/ 199745 w 1981514"/>
                <a:gd name="connsiteY15" fmla="*/ 272503 h 731759"/>
                <a:gd name="connsiteX16" fmla="*/ 300641 w 1981514"/>
                <a:gd name="connsiteY16" fmla="*/ 198575 h 731759"/>
                <a:gd name="connsiteX17" fmla="*/ 316495 w 1981514"/>
                <a:gd name="connsiteY17" fmla="*/ 164110 h 731759"/>
                <a:gd name="connsiteX18" fmla="*/ 335623 w 1981514"/>
                <a:gd name="connsiteY18" fmla="*/ 137486 h 731759"/>
                <a:gd name="connsiteX19" fmla="*/ 367417 w 1981514"/>
                <a:gd name="connsiteY19" fmla="*/ 130334 h 731759"/>
                <a:gd name="connsiteX20" fmla="*/ 445997 w 1981514"/>
                <a:gd name="connsiteY20" fmla="*/ 98454 h 731759"/>
                <a:gd name="connsiteX21" fmla="*/ 447634 w 1981514"/>
                <a:gd name="connsiteY21" fmla="*/ 97593 h 731759"/>
                <a:gd name="connsiteX22" fmla="*/ 458663 w 1981514"/>
                <a:gd name="connsiteY22" fmla="*/ 68470 h 731759"/>
                <a:gd name="connsiteX23" fmla="*/ 508637 w 1981514"/>
                <a:gd name="connsiteY23" fmla="*/ 1866 h 731759"/>
                <a:gd name="connsiteX24" fmla="*/ 566625 w 1981514"/>
                <a:gd name="connsiteY24" fmla="*/ 14618 h 731759"/>
                <a:gd name="connsiteX25" fmla="*/ 637623 w 1981514"/>
                <a:gd name="connsiteY25" fmla="*/ 15221 h 731759"/>
                <a:gd name="connsiteX26" fmla="*/ 881204 w 1981514"/>
                <a:gd name="connsiteY26" fmla="*/ 12119 h 731759"/>
                <a:gd name="connsiteX27" fmla="*/ 1045689 w 1981514"/>
                <a:gd name="connsiteY27" fmla="*/ 161181 h 731759"/>
                <a:gd name="connsiteX28" fmla="*/ 1294699 w 1981514"/>
                <a:gd name="connsiteY28" fmla="*/ 73812 h 731759"/>
                <a:gd name="connsiteX29" fmla="*/ 1592648 w 1981514"/>
                <a:gd name="connsiteY29" fmla="*/ 190821 h 731759"/>
                <a:gd name="connsiteX30" fmla="*/ 1601265 w 1981514"/>
                <a:gd name="connsiteY30" fmla="*/ 195042 h 731759"/>
                <a:gd name="connsiteX31" fmla="*/ 1611604 w 1981514"/>
                <a:gd name="connsiteY31" fmla="*/ 218651 h 731759"/>
                <a:gd name="connsiteX32" fmla="*/ 1737057 w 1981514"/>
                <a:gd name="connsiteY32" fmla="*/ 448619 h 731759"/>
                <a:gd name="connsiteX33" fmla="*/ 1738004 w 1981514"/>
                <a:gd name="connsiteY33" fmla="*/ 452238 h 731759"/>
                <a:gd name="connsiteX34" fmla="*/ 1729388 w 1981514"/>
                <a:gd name="connsiteY34" fmla="*/ 459734 h 731759"/>
                <a:gd name="connsiteX35" fmla="*/ 1434023 w 1981514"/>
                <a:gd name="connsiteY35" fmla="*/ 319806 h 731759"/>
                <a:gd name="connsiteX36" fmla="*/ 1064299 w 1981514"/>
                <a:gd name="connsiteY36" fmla="*/ 493165 h 731759"/>
                <a:gd name="connsiteX37" fmla="*/ 1059991 w 1981514"/>
                <a:gd name="connsiteY37" fmla="*/ 494457 h 731759"/>
                <a:gd name="connsiteX38" fmla="*/ 1049394 w 1981514"/>
                <a:gd name="connsiteY38" fmla="*/ 570194 h 731759"/>
                <a:gd name="connsiteX39" fmla="*/ 1048618 w 1981514"/>
                <a:gd name="connsiteY39" fmla="*/ 572262 h 731759"/>
                <a:gd name="connsiteX40" fmla="*/ 1122373 w 1981514"/>
                <a:gd name="connsiteY40" fmla="*/ 577173 h 731759"/>
                <a:gd name="connsiteX41" fmla="*/ 1412568 w 1981514"/>
                <a:gd name="connsiteY41" fmla="*/ 489288 h 731759"/>
                <a:gd name="connsiteX42" fmla="*/ 1872418 w 1981514"/>
                <a:gd name="connsiteY42" fmla="*/ 643260 h 731759"/>
                <a:gd name="connsiteX43" fmla="*/ 1752566 w 1981514"/>
                <a:gd name="connsiteY43" fmla="*/ 456201 h 731759"/>
                <a:gd name="connsiteX44" fmla="*/ 1748258 w 1981514"/>
                <a:gd name="connsiteY44" fmla="*/ 447585 h 731759"/>
                <a:gd name="connsiteX45" fmla="*/ 1611604 w 1981514"/>
                <a:gd name="connsiteY45" fmla="*/ 218651 h 731759"/>
                <a:gd name="connsiteX46" fmla="*/ 1612466 w 1981514"/>
                <a:gd name="connsiteY46" fmla="*/ 217445 h 731759"/>
                <a:gd name="connsiteX47" fmla="*/ 1695957 w 1981514"/>
                <a:gd name="connsiteY47" fmla="*/ 309725 h 731759"/>
                <a:gd name="connsiteX48" fmla="*/ 1821583 w 1981514"/>
                <a:gd name="connsiteY48" fmla="*/ 427940 h 731759"/>
                <a:gd name="connsiteX49" fmla="*/ 1980725 w 1981514"/>
                <a:gd name="connsiteY49" fmla="*/ 720634 h 731759"/>
                <a:gd name="connsiteX50" fmla="*/ 1960218 w 1981514"/>
                <a:gd name="connsiteY50" fmla="*/ 715206 h 731759"/>
                <a:gd name="connsiteX51" fmla="*/ 1921531 w 1981514"/>
                <a:gd name="connsiteY51" fmla="*/ 643777 h 731759"/>
                <a:gd name="connsiteX52" fmla="*/ 1856048 w 1981514"/>
                <a:gd name="connsiteY52" fmla="*/ 523149 h 731759"/>
                <a:gd name="connsiteX53" fmla="*/ 1804350 w 1981514"/>
                <a:gd name="connsiteY53" fmla="*/ 427854 h 731759"/>
                <a:gd name="connsiteX54" fmla="*/ 1703798 w 1981514"/>
                <a:gd name="connsiteY54" fmla="*/ 322649 h 731759"/>
                <a:gd name="connsiteX55" fmla="*/ 1746104 w 1981514"/>
                <a:gd name="connsiteY55" fmla="*/ 410190 h 731759"/>
                <a:gd name="connsiteX56" fmla="*/ 1899818 w 1981514"/>
                <a:gd name="connsiteY56" fmla="*/ 653858 h 731759"/>
                <a:gd name="connsiteX57" fmla="*/ 1900766 w 1981514"/>
                <a:gd name="connsiteY57" fmla="*/ 655150 h 731759"/>
                <a:gd name="connsiteX58" fmla="*/ 1897405 w 1981514"/>
                <a:gd name="connsiteY58" fmla="*/ 665206 h 731759"/>
                <a:gd name="connsiteX59" fmla="*/ 1892149 w 1981514"/>
                <a:gd name="connsiteY59" fmla="*/ 665749 h 731759"/>
                <a:gd name="connsiteX60" fmla="*/ 1487185 w 1981514"/>
                <a:gd name="connsiteY60" fmla="*/ 530043 h 731759"/>
                <a:gd name="connsiteX61" fmla="*/ 1139347 w 1981514"/>
                <a:gd name="connsiteY61" fmla="*/ 577259 h 731759"/>
                <a:gd name="connsiteX62" fmla="*/ 1139347 w 1981514"/>
                <a:gd name="connsiteY62" fmla="*/ 577259 h 731759"/>
                <a:gd name="connsiteX63" fmla="*/ 1140036 w 1981514"/>
                <a:gd name="connsiteY63" fmla="*/ 588978 h 731759"/>
                <a:gd name="connsiteX64" fmla="*/ 1133746 w 1981514"/>
                <a:gd name="connsiteY64" fmla="*/ 589495 h 731759"/>
                <a:gd name="connsiteX65" fmla="*/ 1133746 w 1981514"/>
                <a:gd name="connsiteY65" fmla="*/ 591649 h 731759"/>
                <a:gd name="connsiteX66" fmla="*/ 1137796 w 1981514"/>
                <a:gd name="connsiteY66" fmla="*/ 589322 h 731759"/>
                <a:gd name="connsiteX67" fmla="*/ 1553014 w 1981514"/>
                <a:gd name="connsiteY67" fmla="*/ 623787 h 731759"/>
                <a:gd name="connsiteX68" fmla="*/ 1960218 w 1981514"/>
                <a:gd name="connsiteY68" fmla="*/ 715206 h 731759"/>
                <a:gd name="connsiteX69" fmla="*/ 1714999 w 1981514"/>
                <a:gd name="connsiteY69" fmla="*/ 442329 h 731759"/>
                <a:gd name="connsiteX70" fmla="*/ 1649602 w 1981514"/>
                <a:gd name="connsiteY70" fmla="*/ 331696 h 731759"/>
                <a:gd name="connsiteX71" fmla="*/ 1622030 w 1981514"/>
                <a:gd name="connsiteY71" fmla="*/ 277586 h 731759"/>
                <a:gd name="connsiteX72" fmla="*/ 1593510 w 1981514"/>
                <a:gd name="connsiteY72" fmla="*/ 215635 h 731759"/>
                <a:gd name="connsiteX73" fmla="*/ 1522857 w 1981514"/>
                <a:gd name="connsiteY73" fmla="*/ 201074 h 731759"/>
                <a:gd name="connsiteX74" fmla="*/ 1450739 w 1981514"/>
                <a:gd name="connsiteY74" fmla="*/ 169194 h 731759"/>
                <a:gd name="connsiteX75" fmla="*/ 1259544 w 1981514"/>
                <a:gd name="connsiteY75" fmla="*/ 83634 h 731759"/>
                <a:gd name="connsiteX76" fmla="*/ 1062749 w 1981514"/>
                <a:gd name="connsiteY76" fmla="*/ 165230 h 731759"/>
                <a:gd name="connsiteX77" fmla="*/ 1061628 w 1981514"/>
                <a:gd name="connsiteY77" fmla="*/ 483429 h 731759"/>
                <a:gd name="connsiteX78" fmla="*/ 1385342 w 1981514"/>
                <a:gd name="connsiteY78" fmla="*/ 289821 h 731759"/>
                <a:gd name="connsiteX79" fmla="*/ 1714999 w 1981514"/>
                <a:gd name="connsiteY79" fmla="*/ 442329 h 731759"/>
                <a:gd name="connsiteX80" fmla="*/ 1116686 w 1981514"/>
                <a:gd name="connsiteY80" fmla="*/ 590615 h 731759"/>
                <a:gd name="connsiteX81" fmla="*/ 949273 w 1981514"/>
                <a:gd name="connsiteY81" fmla="*/ 557959 h 731759"/>
                <a:gd name="connsiteX82" fmla="*/ 948411 w 1981514"/>
                <a:gd name="connsiteY82" fmla="*/ 557356 h 731759"/>
                <a:gd name="connsiteX83" fmla="*/ 1106778 w 1981514"/>
                <a:gd name="connsiteY83" fmla="*/ 597284 h 731759"/>
                <a:gd name="connsiteX84" fmla="*/ 1116686 w 1981514"/>
                <a:gd name="connsiteY84" fmla="*/ 590615 h 731759"/>
                <a:gd name="connsiteX85" fmla="*/ 1035435 w 1981514"/>
                <a:gd name="connsiteY85" fmla="*/ 570194 h 731759"/>
                <a:gd name="connsiteX86" fmla="*/ 1035435 w 1981514"/>
                <a:gd name="connsiteY86" fmla="*/ 569333 h 731759"/>
                <a:gd name="connsiteX87" fmla="*/ 1054046 w 1981514"/>
                <a:gd name="connsiteY87" fmla="*/ 174105 h 731759"/>
                <a:gd name="connsiteX88" fmla="*/ 1050686 w 1981514"/>
                <a:gd name="connsiteY88" fmla="*/ 174708 h 731759"/>
                <a:gd name="connsiteX89" fmla="*/ 1044655 w 1981514"/>
                <a:gd name="connsiteY89" fmla="*/ 179861 h 731759"/>
                <a:gd name="connsiteX90" fmla="*/ 1040088 w 1981514"/>
                <a:gd name="connsiteY90" fmla="*/ 176776 h 731759"/>
                <a:gd name="connsiteX91" fmla="*/ 833298 w 1981514"/>
                <a:gd name="connsiteY91" fmla="*/ 16858 h 731759"/>
                <a:gd name="connsiteX92" fmla="*/ 611085 w 1981514"/>
                <a:gd name="connsiteY92" fmla="*/ 31937 h 731759"/>
                <a:gd name="connsiteX93" fmla="*/ 484512 w 1981514"/>
                <a:gd name="connsiteY93" fmla="*/ 41846 h 731759"/>
                <a:gd name="connsiteX94" fmla="*/ 441431 w 1981514"/>
                <a:gd name="connsiteY94" fmla="*/ 150755 h 731759"/>
                <a:gd name="connsiteX95" fmla="*/ 307103 w 1981514"/>
                <a:gd name="connsiteY95" fmla="*/ 343070 h 731759"/>
                <a:gd name="connsiteX96" fmla="*/ 788752 w 1981514"/>
                <a:gd name="connsiteY96" fmla="*/ 300419 h 731759"/>
                <a:gd name="connsiteX97" fmla="*/ 1025785 w 1981514"/>
                <a:gd name="connsiteY97" fmla="*/ 568471 h 731759"/>
                <a:gd name="connsiteX98" fmla="*/ 982273 w 1981514"/>
                <a:gd name="connsiteY98" fmla="*/ 557959 h 731759"/>
                <a:gd name="connsiteX99" fmla="*/ 1010448 w 1981514"/>
                <a:gd name="connsiteY99" fmla="*/ 565024 h 731759"/>
                <a:gd name="connsiteX100" fmla="*/ 737141 w 1981514"/>
                <a:gd name="connsiteY100" fmla="*/ 307312 h 731759"/>
                <a:gd name="connsiteX101" fmla="*/ 284959 w 1981514"/>
                <a:gd name="connsiteY101" fmla="*/ 363490 h 731759"/>
                <a:gd name="connsiteX102" fmla="*/ 275878 w 1981514"/>
                <a:gd name="connsiteY102" fmla="*/ 357123 h 731759"/>
                <a:gd name="connsiteX103" fmla="*/ 278239 w 1981514"/>
                <a:gd name="connsiteY103" fmla="*/ 350049 h 731759"/>
                <a:gd name="connsiteX104" fmla="*/ 440397 w 1981514"/>
                <a:gd name="connsiteY104" fmla="*/ 115428 h 731759"/>
                <a:gd name="connsiteX105" fmla="*/ 376464 w 1981514"/>
                <a:gd name="connsiteY105" fmla="*/ 143776 h 731759"/>
                <a:gd name="connsiteX106" fmla="*/ 316150 w 1981514"/>
                <a:gd name="connsiteY106" fmla="*/ 201677 h 731759"/>
                <a:gd name="connsiteX107" fmla="*/ 318305 w 1981514"/>
                <a:gd name="connsiteY107" fmla="*/ 202366 h 731759"/>
                <a:gd name="connsiteX108" fmla="*/ 320407 w 1981514"/>
                <a:gd name="connsiteY108" fmla="*/ 207562 h 731759"/>
                <a:gd name="connsiteX109" fmla="*/ 315805 w 1981514"/>
                <a:gd name="connsiteY109" fmla="*/ 209862 h 731759"/>
                <a:gd name="connsiteX110" fmla="*/ 312704 w 1981514"/>
                <a:gd name="connsiteY110" fmla="*/ 209173 h 731759"/>
                <a:gd name="connsiteX111" fmla="*/ 310636 w 1981514"/>
                <a:gd name="connsiteY111" fmla="*/ 213395 h 731759"/>
                <a:gd name="connsiteX112" fmla="*/ 280565 w 1981514"/>
                <a:gd name="connsiteY112" fmla="*/ 270607 h 731759"/>
                <a:gd name="connsiteX113" fmla="*/ 106861 w 1981514"/>
                <a:gd name="connsiteY113" fmla="*/ 476966 h 731759"/>
                <a:gd name="connsiteX114" fmla="*/ 581186 w 1981514"/>
                <a:gd name="connsiteY114" fmla="*/ 397955 h 731759"/>
                <a:gd name="connsiteX115" fmla="*/ 954701 w 1981514"/>
                <a:gd name="connsiteY115" fmla="*/ 539520 h 731759"/>
                <a:gd name="connsiteX116" fmla="*/ 954011 w 1981514"/>
                <a:gd name="connsiteY116" fmla="*/ 549343 h 731759"/>
                <a:gd name="connsiteX117" fmla="*/ 982273 w 1981514"/>
                <a:gd name="connsiteY117" fmla="*/ 557959 h 731759"/>
                <a:gd name="connsiteX118" fmla="*/ 934194 w 1981514"/>
                <a:gd name="connsiteY118" fmla="*/ 549343 h 731759"/>
                <a:gd name="connsiteX119" fmla="*/ 934797 w 1981514"/>
                <a:gd name="connsiteY119" fmla="*/ 549343 h 731759"/>
                <a:gd name="connsiteX120" fmla="*/ 940053 w 1981514"/>
                <a:gd name="connsiteY120" fmla="*/ 545371 h 731759"/>
                <a:gd name="connsiteX121" fmla="*/ 941087 w 1981514"/>
                <a:gd name="connsiteY121" fmla="*/ 545638 h 731759"/>
                <a:gd name="connsiteX122" fmla="*/ 518287 w 1981514"/>
                <a:gd name="connsiteY122" fmla="*/ 420185 h 731759"/>
                <a:gd name="connsiteX123" fmla="*/ 84976 w 1981514"/>
                <a:gd name="connsiteY123" fmla="*/ 492045 h 731759"/>
                <a:gd name="connsiteX124" fmla="*/ 77893 w 1981514"/>
                <a:gd name="connsiteY124" fmla="*/ 483515 h 731759"/>
                <a:gd name="connsiteX125" fmla="*/ 79117 w 1981514"/>
                <a:gd name="connsiteY125" fmla="*/ 479982 h 731759"/>
                <a:gd name="connsiteX126" fmla="*/ 80323 w 1981514"/>
                <a:gd name="connsiteY126" fmla="*/ 478689 h 731759"/>
                <a:gd name="connsiteX127" fmla="*/ 279014 w 1981514"/>
                <a:gd name="connsiteY127" fmla="*/ 243724 h 731759"/>
                <a:gd name="connsiteX128" fmla="*/ 296850 w 1981514"/>
                <a:gd name="connsiteY128" fmla="*/ 207277 h 731759"/>
                <a:gd name="connsiteX129" fmla="*/ 163556 w 1981514"/>
                <a:gd name="connsiteY129" fmla="*/ 352978 h 731759"/>
                <a:gd name="connsiteX130" fmla="*/ 70328 w 1981514"/>
                <a:gd name="connsiteY130" fmla="*/ 472486 h 731759"/>
                <a:gd name="connsiteX131" fmla="*/ 23715 w 1981514"/>
                <a:gd name="connsiteY131" fmla="*/ 524183 h 731759"/>
                <a:gd name="connsiteX132" fmla="*/ 464178 w 1981514"/>
                <a:gd name="connsiteY132" fmla="*/ 500833 h 731759"/>
                <a:gd name="connsiteX133" fmla="*/ 934194 w 1981514"/>
                <a:gd name="connsiteY133" fmla="*/ 549343 h 73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981514" h="731759">
                  <a:moveTo>
                    <a:pt x="1980725" y="720634"/>
                  </a:moveTo>
                  <a:cubicBezTo>
                    <a:pt x="1982620" y="724494"/>
                    <a:pt x="1980983" y="729130"/>
                    <a:pt x="1977105" y="730991"/>
                  </a:cubicBezTo>
                  <a:cubicBezTo>
                    <a:pt x="1975899" y="731559"/>
                    <a:pt x="1974606" y="731818"/>
                    <a:pt x="1973315" y="731749"/>
                  </a:cubicBezTo>
                  <a:cubicBezTo>
                    <a:pt x="1836402" y="724253"/>
                    <a:pt x="1707934" y="673589"/>
                    <a:pt x="1575157" y="643863"/>
                  </a:cubicBezTo>
                  <a:cubicBezTo>
                    <a:pt x="1431352" y="612241"/>
                    <a:pt x="1284358" y="597155"/>
                    <a:pt x="1137107" y="598886"/>
                  </a:cubicBezTo>
                  <a:cubicBezTo>
                    <a:pt x="1134867" y="599033"/>
                    <a:pt x="1132885" y="597301"/>
                    <a:pt x="1132713" y="595018"/>
                  </a:cubicBezTo>
                  <a:cubicBezTo>
                    <a:pt x="1132713" y="594871"/>
                    <a:pt x="1132713" y="594725"/>
                    <a:pt x="1132713" y="594578"/>
                  </a:cubicBezTo>
                  <a:lnTo>
                    <a:pt x="1131592" y="596043"/>
                  </a:lnTo>
                  <a:cubicBezTo>
                    <a:pt x="1081101" y="641718"/>
                    <a:pt x="1003124" y="637797"/>
                    <a:pt x="957458" y="587289"/>
                  </a:cubicBezTo>
                  <a:cubicBezTo>
                    <a:pt x="949876" y="578940"/>
                    <a:pt x="943500" y="569591"/>
                    <a:pt x="938502" y="559510"/>
                  </a:cubicBezTo>
                  <a:cubicBezTo>
                    <a:pt x="937555" y="562569"/>
                    <a:pt x="934625" y="564508"/>
                    <a:pt x="931437" y="564077"/>
                  </a:cubicBezTo>
                  <a:cubicBezTo>
                    <a:pt x="767728" y="536935"/>
                    <a:pt x="607724" y="504711"/>
                    <a:pt x="440310" y="518238"/>
                  </a:cubicBezTo>
                  <a:cubicBezTo>
                    <a:pt x="295816" y="530043"/>
                    <a:pt x="152010" y="561320"/>
                    <a:pt x="6999" y="537711"/>
                  </a:cubicBezTo>
                  <a:cubicBezTo>
                    <a:pt x="2734" y="537289"/>
                    <a:pt x="-376" y="533498"/>
                    <a:pt x="37" y="529232"/>
                  </a:cubicBezTo>
                  <a:cubicBezTo>
                    <a:pt x="227" y="527371"/>
                    <a:pt x="1071" y="525639"/>
                    <a:pt x="2432" y="524356"/>
                  </a:cubicBezTo>
                  <a:cubicBezTo>
                    <a:pt x="76058" y="446870"/>
                    <a:pt x="142128" y="362534"/>
                    <a:pt x="199745" y="272503"/>
                  </a:cubicBezTo>
                  <a:cubicBezTo>
                    <a:pt x="222664" y="237521"/>
                    <a:pt x="256612" y="194267"/>
                    <a:pt x="300641" y="198575"/>
                  </a:cubicBezTo>
                  <a:cubicBezTo>
                    <a:pt x="305897" y="187029"/>
                    <a:pt x="310980" y="175397"/>
                    <a:pt x="316495" y="164110"/>
                  </a:cubicBezTo>
                  <a:cubicBezTo>
                    <a:pt x="320182" y="153581"/>
                    <a:pt x="326826" y="144344"/>
                    <a:pt x="335623" y="137486"/>
                  </a:cubicBezTo>
                  <a:cubicBezTo>
                    <a:pt x="345420" y="132385"/>
                    <a:pt x="356379" y="129912"/>
                    <a:pt x="367417" y="130334"/>
                  </a:cubicBezTo>
                  <a:cubicBezTo>
                    <a:pt x="396549" y="129318"/>
                    <a:pt x="424387" y="118022"/>
                    <a:pt x="445997" y="98454"/>
                  </a:cubicBezTo>
                  <a:cubicBezTo>
                    <a:pt x="446471" y="98049"/>
                    <a:pt x="447031" y="97756"/>
                    <a:pt x="447634" y="97593"/>
                  </a:cubicBezTo>
                  <a:cubicBezTo>
                    <a:pt x="451511" y="88028"/>
                    <a:pt x="455303" y="78292"/>
                    <a:pt x="458663" y="68470"/>
                  </a:cubicBezTo>
                  <a:cubicBezTo>
                    <a:pt x="467796" y="42621"/>
                    <a:pt x="473225" y="1780"/>
                    <a:pt x="508637" y="1866"/>
                  </a:cubicBezTo>
                  <a:cubicBezTo>
                    <a:pt x="527593" y="1866"/>
                    <a:pt x="547927" y="12206"/>
                    <a:pt x="566625" y="14618"/>
                  </a:cubicBezTo>
                  <a:cubicBezTo>
                    <a:pt x="590207" y="17229"/>
                    <a:pt x="613997" y="17436"/>
                    <a:pt x="637623" y="15221"/>
                  </a:cubicBezTo>
                  <a:cubicBezTo>
                    <a:pt x="718960" y="8673"/>
                    <a:pt x="800900" y="-13643"/>
                    <a:pt x="881204" y="12119"/>
                  </a:cubicBezTo>
                  <a:cubicBezTo>
                    <a:pt x="954959" y="35780"/>
                    <a:pt x="1014928" y="90114"/>
                    <a:pt x="1045689" y="161181"/>
                  </a:cubicBezTo>
                  <a:cubicBezTo>
                    <a:pt x="1105313" y="87029"/>
                    <a:pt x="1201815" y="53159"/>
                    <a:pt x="1294699" y="73812"/>
                  </a:cubicBezTo>
                  <a:cubicBezTo>
                    <a:pt x="1398610" y="98540"/>
                    <a:pt x="1479689" y="205468"/>
                    <a:pt x="1592648" y="190821"/>
                  </a:cubicBezTo>
                  <a:cubicBezTo>
                    <a:pt x="1596181" y="190071"/>
                    <a:pt x="1599714" y="191811"/>
                    <a:pt x="1601265" y="195042"/>
                  </a:cubicBezTo>
                  <a:cubicBezTo>
                    <a:pt x="1604711" y="202969"/>
                    <a:pt x="1608072" y="210810"/>
                    <a:pt x="1611604" y="218651"/>
                  </a:cubicBezTo>
                  <a:cubicBezTo>
                    <a:pt x="1647189" y="298550"/>
                    <a:pt x="1689150" y="375450"/>
                    <a:pt x="1737057" y="448619"/>
                  </a:cubicBezTo>
                  <a:cubicBezTo>
                    <a:pt x="1737746" y="449687"/>
                    <a:pt x="1738091" y="450962"/>
                    <a:pt x="1738004" y="452238"/>
                  </a:cubicBezTo>
                  <a:cubicBezTo>
                    <a:pt x="1737402" y="456554"/>
                    <a:pt x="1733783" y="459768"/>
                    <a:pt x="1729388" y="459734"/>
                  </a:cubicBezTo>
                  <a:cubicBezTo>
                    <a:pt x="1614964" y="450601"/>
                    <a:pt x="1536384" y="360388"/>
                    <a:pt x="1434023" y="319806"/>
                  </a:cubicBezTo>
                  <a:cubicBezTo>
                    <a:pt x="1278930" y="258458"/>
                    <a:pt x="1145464" y="370125"/>
                    <a:pt x="1064299" y="493165"/>
                  </a:cubicBezTo>
                  <a:cubicBezTo>
                    <a:pt x="1063438" y="494707"/>
                    <a:pt x="1061542" y="495285"/>
                    <a:pt x="1059991" y="494457"/>
                  </a:cubicBezTo>
                  <a:cubicBezTo>
                    <a:pt x="1056976" y="520306"/>
                    <a:pt x="1053529" y="545207"/>
                    <a:pt x="1049394" y="570194"/>
                  </a:cubicBezTo>
                  <a:cubicBezTo>
                    <a:pt x="1049221" y="570901"/>
                    <a:pt x="1048963" y="571590"/>
                    <a:pt x="1048618" y="572262"/>
                  </a:cubicBezTo>
                  <a:cubicBezTo>
                    <a:pt x="1073088" y="575476"/>
                    <a:pt x="1097731" y="577122"/>
                    <a:pt x="1122373" y="577173"/>
                  </a:cubicBezTo>
                  <a:cubicBezTo>
                    <a:pt x="1160888" y="450859"/>
                    <a:pt x="1310897" y="458010"/>
                    <a:pt x="1412568" y="489288"/>
                  </a:cubicBezTo>
                  <a:cubicBezTo>
                    <a:pt x="1566886" y="536763"/>
                    <a:pt x="1720083" y="589839"/>
                    <a:pt x="1872418" y="643260"/>
                  </a:cubicBezTo>
                  <a:cubicBezTo>
                    <a:pt x="1826321" y="585092"/>
                    <a:pt x="1786169" y="522426"/>
                    <a:pt x="1752566" y="456201"/>
                  </a:cubicBezTo>
                  <a:cubicBezTo>
                    <a:pt x="1751101" y="453272"/>
                    <a:pt x="1749722" y="450256"/>
                    <a:pt x="1748258" y="447585"/>
                  </a:cubicBezTo>
                  <a:cubicBezTo>
                    <a:pt x="1711036" y="369349"/>
                    <a:pt x="1683980" y="271038"/>
                    <a:pt x="1611604" y="218651"/>
                  </a:cubicBezTo>
                  <a:cubicBezTo>
                    <a:pt x="1610915" y="218134"/>
                    <a:pt x="1611604" y="216928"/>
                    <a:pt x="1612466" y="217445"/>
                  </a:cubicBezTo>
                  <a:cubicBezTo>
                    <a:pt x="1646586" y="241872"/>
                    <a:pt x="1675020" y="273338"/>
                    <a:pt x="1695957" y="309725"/>
                  </a:cubicBezTo>
                  <a:cubicBezTo>
                    <a:pt x="1759631" y="270435"/>
                    <a:pt x="1800472" y="388994"/>
                    <a:pt x="1821583" y="427940"/>
                  </a:cubicBezTo>
                  <a:cubicBezTo>
                    <a:pt x="1874744" y="525415"/>
                    <a:pt x="1927821" y="622986"/>
                    <a:pt x="1980725" y="720634"/>
                  </a:cubicBezTo>
                  <a:close/>
                  <a:moveTo>
                    <a:pt x="1960218" y="715206"/>
                  </a:moveTo>
                  <a:lnTo>
                    <a:pt x="1921531" y="643777"/>
                  </a:lnTo>
                  <a:lnTo>
                    <a:pt x="1856048" y="523149"/>
                  </a:lnTo>
                  <a:lnTo>
                    <a:pt x="1804350" y="427854"/>
                  </a:lnTo>
                  <a:cubicBezTo>
                    <a:pt x="1789529" y="400454"/>
                    <a:pt x="1751101" y="296025"/>
                    <a:pt x="1703798" y="322649"/>
                  </a:cubicBezTo>
                  <a:cubicBezTo>
                    <a:pt x="1719049" y="349963"/>
                    <a:pt x="1732231" y="379430"/>
                    <a:pt x="1746104" y="410190"/>
                  </a:cubicBezTo>
                  <a:cubicBezTo>
                    <a:pt x="1785566" y="498248"/>
                    <a:pt x="1837350" y="580284"/>
                    <a:pt x="1899818" y="653858"/>
                  </a:cubicBezTo>
                  <a:cubicBezTo>
                    <a:pt x="1900163" y="654263"/>
                    <a:pt x="1900507" y="654694"/>
                    <a:pt x="1900766" y="655150"/>
                  </a:cubicBezTo>
                  <a:cubicBezTo>
                    <a:pt x="1902575" y="658855"/>
                    <a:pt x="1901111" y="663353"/>
                    <a:pt x="1897405" y="665206"/>
                  </a:cubicBezTo>
                  <a:cubicBezTo>
                    <a:pt x="1895769" y="666015"/>
                    <a:pt x="1893872" y="666214"/>
                    <a:pt x="1892149" y="665749"/>
                  </a:cubicBezTo>
                  <a:cubicBezTo>
                    <a:pt x="1756530" y="622236"/>
                    <a:pt x="1621771" y="575450"/>
                    <a:pt x="1487185" y="530043"/>
                  </a:cubicBezTo>
                  <a:cubicBezTo>
                    <a:pt x="1382239" y="494888"/>
                    <a:pt x="1189925" y="428715"/>
                    <a:pt x="1139347" y="577259"/>
                  </a:cubicBezTo>
                  <a:lnTo>
                    <a:pt x="1139347" y="577259"/>
                  </a:lnTo>
                  <a:cubicBezTo>
                    <a:pt x="1146068" y="577259"/>
                    <a:pt x="1146585" y="588202"/>
                    <a:pt x="1140036" y="588978"/>
                  </a:cubicBezTo>
                  <a:cubicBezTo>
                    <a:pt x="1137968" y="588978"/>
                    <a:pt x="1135728" y="588978"/>
                    <a:pt x="1133746" y="589495"/>
                  </a:cubicBezTo>
                  <a:cubicBezTo>
                    <a:pt x="1133833" y="590210"/>
                    <a:pt x="1133833" y="590933"/>
                    <a:pt x="1133746" y="591649"/>
                  </a:cubicBezTo>
                  <a:cubicBezTo>
                    <a:pt x="1134608" y="590218"/>
                    <a:pt x="1136159" y="589331"/>
                    <a:pt x="1137796" y="589322"/>
                  </a:cubicBezTo>
                  <a:cubicBezTo>
                    <a:pt x="1277121" y="583877"/>
                    <a:pt x="1416533" y="595457"/>
                    <a:pt x="1553014" y="623787"/>
                  </a:cubicBezTo>
                  <a:cubicBezTo>
                    <a:pt x="1689065" y="651618"/>
                    <a:pt x="1820893" y="704435"/>
                    <a:pt x="1960218" y="715206"/>
                  </a:cubicBezTo>
                  <a:close/>
                  <a:moveTo>
                    <a:pt x="1714999" y="442329"/>
                  </a:moveTo>
                  <a:cubicBezTo>
                    <a:pt x="1691821" y="406227"/>
                    <a:pt x="1669850" y="369522"/>
                    <a:pt x="1649602" y="331696"/>
                  </a:cubicBezTo>
                  <a:cubicBezTo>
                    <a:pt x="1640038" y="313774"/>
                    <a:pt x="1630819" y="295853"/>
                    <a:pt x="1622030" y="277586"/>
                  </a:cubicBezTo>
                  <a:cubicBezTo>
                    <a:pt x="1614189" y="261474"/>
                    <a:pt x="1606090" y="228646"/>
                    <a:pt x="1593510" y="215635"/>
                  </a:cubicBezTo>
                  <a:cubicBezTo>
                    <a:pt x="1579638" y="201074"/>
                    <a:pt x="1543966" y="207019"/>
                    <a:pt x="1522857" y="201074"/>
                  </a:cubicBezTo>
                  <a:cubicBezTo>
                    <a:pt x="1497611" y="193414"/>
                    <a:pt x="1473400" y="182713"/>
                    <a:pt x="1450739" y="169194"/>
                  </a:cubicBezTo>
                  <a:cubicBezTo>
                    <a:pt x="1389650" y="135159"/>
                    <a:pt x="1331575" y="89666"/>
                    <a:pt x="1259544" y="83634"/>
                  </a:cubicBezTo>
                  <a:cubicBezTo>
                    <a:pt x="1184669" y="77879"/>
                    <a:pt x="1111603" y="108191"/>
                    <a:pt x="1062749" y="165230"/>
                  </a:cubicBezTo>
                  <a:cubicBezTo>
                    <a:pt x="1073691" y="271038"/>
                    <a:pt x="1073261" y="377699"/>
                    <a:pt x="1061628" y="483429"/>
                  </a:cubicBezTo>
                  <a:cubicBezTo>
                    <a:pt x="1126250" y="368574"/>
                    <a:pt x="1244810" y="266557"/>
                    <a:pt x="1385342" y="289821"/>
                  </a:cubicBezTo>
                  <a:cubicBezTo>
                    <a:pt x="1508295" y="310070"/>
                    <a:pt x="1592303" y="423804"/>
                    <a:pt x="1714999" y="442329"/>
                  </a:cubicBezTo>
                  <a:close/>
                  <a:moveTo>
                    <a:pt x="1116686" y="590615"/>
                  </a:moveTo>
                  <a:cubicBezTo>
                    <a:pt x="1059130" y="592631"/>
                    <a:pt x="1001832" y="581464"/>
                    <a:pt x="949273" y="557959"/>
                  </a:cubicBezTo>
                  <a:lnTo>
                    <a:pt x="948411" y="557356"/>
                  </a:lnTo>
                  <a:cubicBezTo>
                    <a:pt x="981067" y="612104"/>
                    <a:pt x="1051978" y="629974"/>
                    <a:pt x="1106778" y="597284"/>
                  </a:cubicBezTo>
                  <a:cubicBezTo>
                    <a:pt x="1110138" y="595233"/>
                    <a:pt x="1113498" y="593010"/>
                    <a:pt x="1116686" y="590615"/>
                  </a:cubicBezTo>
                  <a:close/>
                  <a:moveTo>
                    <a:pt x="1035435" y="570194"/>
                  </a:moveTo>
                  <a:cubicBezTo>
                    <a:pt x="1035435" y="570194"/>
                    <a:pt x="1035435" y="569677"/>
                    <a:pt x="1035435" y="569333"/>
                  </a:cubicBezTo>
                  <a:cubicBezTo>
                    <a:pt x="1050858" y="438185"/>
                    <a:pt x="1057062" y="306123"/>
                    <a:pt x="1054046" y="174105"/>
                  </a:cubicBezTo>
                  <a:cubicBezTo>
                    <a:pt x="1053012" y="174596"/>
                    <a:pt x="1051806" y="174803"/>
                    <a:pt x="1050686" y="174708"/>
                  </a:cubicBezTo>
                  <a:cubicBezTo>
                    <a:pt x="1050427" y="177793"/>
                    <a:pt x="1047756" y="180102"/>
                    <a:pt x="1044655" y="179861"/>
                  </a:cubicBezTo>
                  <a:cubicBezTo>
                    <a:pt x="1042673" y="179714"/>
                    <a:pt x="1040950" y="178542"/>
                    <a:pt x="1040088" y="176776"/>
                  </a:cubicBezTo>
                  <a:cubicBezTo>
                    <a:pt x="1001832" y="93198"/>
                    <a:pt x="925922" y="28490"/>
                    <a:pt x="833298" y="16858"/>
                  </a:cubicBezTo>
                  <a:cubicBezTo>
                    <a:pt x="758853" y="7639"/>
                    <a:pt x="685270" y="30300"/>
                    <a:pt x="611085" y="31937"/>
                  </a:cubicBezTo>
                  <a:cubicBezTo>
                    <a:pt x="578084" y="32626"/>
                    <a:pt x="503468" y="8501"/>
                    <a:pt x="484512" y="41846"/>
                  </a:cubicBezTo>
                  <a:cubicBezTo>
                    <a:pt x="465556" y="75190"/>
                    <a:pt x="458663" y="116462"/>
                    <a:pt x="441431" y="150755"/>
                  </a:cubicBezTo>
                  <a:cubicBezTo>
                    <a:pt x="406931" y="221460"/>
                    <a:pt x="361610" y="286340"/>
                    <a:pt x="307103" y="343070"/>
                  </a:cubicBezTo>
                  <a:cubicBezTo>
                    <a:pt x="462196" y="308605"/>
                    <a:pt x="631936" y="265523"/>
                    <a:pt x="788752" y="300419"/>
                  </a:cubicBezTo>
                  <a:cubicBezTo>
                    <a:pt x="914635" y="328336"/>
                    <a:pt x="1033712" y="430525"/>
                    <a:pt x="1025785" y="568471"/>
                  </a:cubicBezTo>
                  <a:close/>
                  <a:moveTo>
                    <a:pt x="982273" y="557959"/>
                  </a:moveTo>
                  <a:cubicBezTo>
                    <a:pt x="991664" y="560544"/>
                    <a:pt x="1001056" y="562956"/>
                    <a:pt x="1010448" y="565024"/>
                  </a:cubicBezTo>
                  <a:cubicBezTo>
                    <a:pt x="1017686" y="414584"/>
                    <a:pt x="871468" y="322046"/>
                    <a:pt x="737141" y="307312"/>
                  </a:cubicBezTo>
                  <a:cubicBezTo>
                    <a:pt x="586614" y="290941"/>
                    <a:pt x="431005" y="331955"/>
                    <a:pt x="284959" y="363490"/>
                  </a:cubicBezTo>
                  <a:cubicBezTo>
                    <a:pt x="280694" y="364240"/>
                    <a:pt x="276627" y="361388"/>
                    <a:pt x="275878" y="357123"/>
                  </a:cubicBezTo>
                  <a:cubicBezTo>
                    <a:pt x="275421" y="354521"/>
                    <a:pt x="276309" y="351858"/>
                    <a:pt x="278239" y="350049"/>
                  </a:cubicBezTo>
                  <a:cubicBezTo>
                    <a:pt x="346876" y="282997"/>
                    <a:pt x="401934" y="203331"/>
                    <a:pt x="440397" y="115428"/>
                  </a:cubicBezTo>
                  <a:cubicBezTo>
                    <a:pt x="422777" y="131635"/>
                    <a:pt x="400305" y="141596"/>
                    <a:pt x="376464" y="143776"/>
                  </a:cubicBezTo>
                  <a:cubicBezTo>
                    <a:pt x="341999" y="147481"/>
                    <a:pt x="329247" y="173933"/>
                    <a:pt x="316150" y="201677"/>
                  </a:cubicBezTo>
                  <a:lnTo>
                    <a:pt x="318305" y="202366"/>
                  </a:lnTo>
                  <a:cubicBezTo>
                    <a:pt x="320320" y="203219"/>
                    <a:pt x="321260" y="205546"/>
                    <a:pt x="320407" y="207562"/>
                  </a:cubicBezTo>
                  <a:cubicBezTo>
                    <a:pt x="319640" y="209354"/>
                    <a:pt x="317692" y="210328"/>
                    <a:pt x="315805" y="209862"/>
                  </a:cubicBezTo>
                  <a:cubicBezTo>
                    <a:pt x="314789" y="209552"/>
                    <a:pt x="313755" y="209319"/>
                    <a:pt x="312704" y="209173"/>
                  </a:cubicBezTo>
                  <a:cubicBezTo>
                    <a:pt x="312014" y="210552"/>
                    <a:pt x="311411" y="211930"/>
                    <a:pt x="310636" y="213395"/>
                  </a:cubicBezTo>
                  <a:cubicBezTo>
                    <a:pt x="301391" y="232928"/>
                    <a:pt x="291361" y="251996"/>
                    <a:pt x="280565" y="270607"/>
                  </a:cubicBezTo>
                  <a:cubicBezTo>
                    <a:pt x="235071" y="348946"/>
                    <a:pt x="176291" y="418772"/>
                    <a:pt x="106861" y="476966"/>
                  </a:cubicBezTo>
                  <a:cubicBezTo>
                    <a:pt x="268244" y="472830"/>
                    <a:pt x="420751" y="410794"/>
                    <a:pt x="581186" y="397955"/>
                  </a:cubicBezTo>
                  <a:cubicBezTo>
                    <a:pt x="719046" y="387013"/>
                    <a:pt x="870951" y="420099"/>
                    <a:pt x="954701" y="539520"/>
                  </a:cubicBezTo>
                  <a:cubicBezTo>
                    <a:pt x="956855" y="542536"/>
                    <a:pt x="956596" y="546654"/>
                    <a:pt x="954011" y="549343"/>
                  </a:cubicBezTo>
                  <a:cubicBezTo>
                    <a:pt x="963489" y="552703"/>
                    <a:pt x="972967" y="555633"/>
                    <a:pt x="982273" y="557959"/>
                  </a:cubicBezTo>
                  <a:close/>
                  <a:moveTo>
                    <a:pt x="934194" y="549343"/>
                  </a:moveTo>
                  <a:cubicBezTo>
                    <a:pt x="934367" y="549291"/>
                    <a:pt x="934625" y="549291"/>
                    <a:pt x="934797" y="549343"/>
                  </a:cubicBezTo>
                  <a:cubicBezTo>
                    <a:pt x="935142" y="546801"/>
                    <a:pt x="937468" y="545017"/>
                    <a:pt x="940053" y="545371"/>
                  </a:cubicBezTo>
                  <a:cubicBezTo>
                    <a:pt x="940398" y="545414"/>
                    <a:pt x="940743" y="545509"/>
                    <a:pt x="941087" y="545638"/>
                  </a:cubicBezTo>
                  <a:cubicBezTo>
                    <a:pt x="843034" y="413120"/>
                    <a:pt x="670106" y="396749"/>
                    <a:pt x="518287" y="420185"/>
                  </a:cubicBezTo>
                  <a:cubicBezTo>
                    <a:pt x="373190" y="442674"/>
                    <a:pt x="233090" y="492906"/>
                    <a:pt x="84976" y="492045"/>
                  </a:cubicBezTo>
                  <a:cubicBezTo>
                    <a:pt x="80668" y="491640"/>
                    <a:pt x="77497" y="487823"/>
                    <a:pt x="77893" y="483515"/>
                  </a:cubicBezTo>
                  <a:cubicBezTo>
                    <a:pt x="78014" y="482257"/>
                    <a:pt x="78428" y="481042"/>
                    <a:pt x="79117" y="479982"/>
                  </a:cubicBezTo>
                  <a:cubicBezTo>
                    <a:pt x="79470" y="479508"/>
                    <a:pt x="79876" y="479077"/>
                    <a:pt x="80323" y="478689"/>
                  </a:cubicBezTo>
                  <a:cubicBezTo>
                    <a:pt x="161532" y="414369"/>
                    <a:pt x="229083" y="334488"/>
                    <a:pt x="279014" y="243724"/>
                  </a:cubicBezTo>
                  <a:cubicBezTo>
                    <a:pt x="285562" y="231834"/>
                    <a:pt x="291336" y="219599"/>
                    <a:pt x="296850" y="207277"/>
                  </a:cubicBezTo>
                  <a:cubicBezTo>
                    <a:pt x="235071" y="210207"/>
                    <a:pt x="192249" y="311793"/>
                    <a:pt x="163556" y="352978"/>
                  </a:cubicBezTo>
                  <a:cubicBezTo>
                    <a:pt x="134675" y="394474"/>
                    <a:pt x="103553" y="434368"/>
                    <a:pt x="70328" y="472486"/>
                  </a:cubicBezTo>
                  <a:cubicBezTo>
                    <a:pt x="55164" y="489718"/>
                    <a:pt x="39629" y="506951"/>
                    <a:pt x="23715" y="524183"/>
                  </a:cubicBezTo>
                  <a:cubicBezTo>
                    <a:pt x="170966" y="544001"/>
                    <a:pt x="317270" y="510139"/>
                    <a:pt x="464178" y="500833"/>
                  </a:cubicBezTo>
                  <a:cubicBezTo>
                    <a:pt x="621424" y="491097"/>
                    <a:pt x="780652" y="516687"/>
                    <a:pt x="934194" y="549343"/>
                  </a:cubicBezTo>
                  <a:close/>
                </a:path>
              </a:pathLst>
            </a:custGeom>
            <a:solidFill>
              <a:schemeClr val="accent4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A09D1CF-E710-4150-9953-F3BDB76A3866}"/>
                </a:ext>
              </a:extLst>
            </p:cNvPr>
            <p:cNvSpPr/>
            <p:nvPr/>
          </p:nvSpPr>
          <p:spPr>
            <a:xfrm>
              <a:off x="7199466" y="5078962"/>
              <a:ext cx="826557" cy="230879"/>
            </a:xfrm>
            <a:custGeom>
              <a:avLst/>
              <a:gdLst>
                <a:gd name="connsiteX0" fmla="*/ 787871 w 826557"/>
                <a:gd name="connsiteY0" fmla="*/ 159451 h 230879"/>
                <a:gd name="connsiteX1" fmla="*/ 826558 w 826557"/>
                <a:gd name="connsiteY1" fmla="*/ 230880 h 230879"/>
                <a:gd name="connsiteX2" fmla="*/ 419267 w 826557"/>
                <a:gd name="connsiteY2" fmla="*/ 139203 h 230879"/>
                <a:gd name="connsiteX3" fmla="*/ 4049 w 826557"/>
                <a:gd name="connsiteY3" fmla="*/ 104738 h 230879"/>
                <a:gd name="connsiteX4" fmla="*/ 0 w 826557"/>
                <a:gd name="connsiteY4" fmla="*/ 107064 h 230879"/>
                <a:gd name="connsiteX5" fmla="*/ 0 w 826557"/>
                <a:gd name="connsiteY5" fmla="*/ 104910 h 230879"/>
                <a:gd name="connsiteX6" fmla="*/ 6290 w 826557"/>
                <a:gd name="connsiteY6" fmla="*/ 104393 h 230879"/>
                <a:gd name="connsiteX7" fmla="*/ 5601 w 826557"/>
                <a:gd name="connsiteY7" fmla="*/ 92675 h 230879"/>
                <a:gd name="connsiteX8" fmla="*/ 5601 w 826557"/>
                <a:gd name="connsiteY8" fmla="*/ 92675 h 230879"/>
                <a:gd name="connsiteX9" fmla="*/ 353439 w 826557"/>
                <a:gd name="connsiteY9" fmla="*/ 45458 h 230879"/>
                <a:gd name="connsiteX10" fmla="*/ 758403 w 826557"/>
                <a:gd name="connsiteY10" fmla="*/ 181164 h 230879"/>
                <a:gd name="connsiteX11" fmla="*/ 767537 w 826557"/>
                <a:gd name="connsiteY11" fmla="*/ 175822 h 230879"/>
                <a:gd name="connsiteX12" fmla="*/ 767019 w 826557"/>
                <a:gd name="connsiteY12" fmla="*/ 170566 h 23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6557" h="230879">
                  <a:moveTo>
                    <a:pt x="787871" y="159451"/>
                  </a:moveTo>
                  <a:lnTo>
                    <a:pt x="826558" y="230880"/>
                  </a:lnTo>
                  <a:cubicBezTo>
                    <a:pt x="687233" y="220368"/>
                    <a:pt x="555405" y="167292"/>
                    <a:pt x="419267" y="139203"/>
                  </a:cubicBezTo>
                  <a:cubicBezTo>
                    <a:pt x="282786" y="110872"/>
                    <a:pt x="143375" y="99292"/>
                    <a:pt x="4049" y="104738"/>
                  </a:cubicBezTo>
                  <a:cubicBezTo>
                    <a:pt x="2413" y="104746"/>
                    <a:pt x="861" y="105634"/>
                    <a:pt x="0" y="107064"/>
                  </a:cubicBezTo>
                  <a:cubicBezTo>
                    <a:pt x="86" y="106349"/>
                    <a:pt x="86" y="105625"/>
                    <a:pt x="0" y="104910"/>
                  </a:cubicBezTo>
                  <a:cubicBezTo>
                    <a:pt x="1982" y="104910"/>
                    <a:pt x="4222" y="104910"/>
                    <a:pt x="6290" y="104393"/>
                  </a:cubicBezTo>
                  <a:cubicBezTo>
                    <a:pt x="12838" y="103617"/>
                    <a:pt x="12322" y="92589"/>
                    <a:pt x="5601" y="92675"/>
                  </a:cubicBezTo>
                  <a:lnTo>
                    <a:pt x="5601" y="92675"/>
                  </a:lnTo>
                  <a:cubicBezTo>
                    <a:pt x="56178" y="-55869"/>
                    <a:pt x="248494" y="10303"/>
                    <a:pt x="353439" y="45458"/>
                  </a:cubicBezTo>
                  <a:cubicBezTo>
                    <a:pt x="488456" y="90865"/>
                    <a:pt x="623214" y="137652"/>
                    <a:pt x="758403" y="181164"/>
                  </a:cubicBezTo>
                  <a:cubicBezTo>
                    <a:pt x="762366" y="182215"/>
                    <a:pt x="766503" y="179828"/>
                    <a:pt x="767537" y="175822"/>
                  </a:cubicBezTo>
                  <a:cubicBezTo>
                    <a:pt x="768053" y="174064"/>
                    <a:pt x="767794" y="172194"/>
                    <a:pt x="767019" y="170566"/>
                  </a:cubicBezTo>
                  <a:close/>
                </a:path>
              </a:pathLst>
            </a:custGeom>
            <a:solidFill>
              <a:schemeClr val="accent4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EB17C25-9EBF-45AC-BCA0-67AF972A14A6}"/>
                </a:ext>
              </a:extLst>
            </p:cNvPr>
            <p:cNvSpPr/>
            <p:nvPr/>
          </p:nvSpPr>
          <p:spPr>
            <a:xfrm>
              <a:off x="7769604" y="4912797"/>
              <a:ext cx="217732" cy="336816"/>
            </a:xfrm>
            <a:custGeom>
              <a:avLst/>
              <a:gdLst>
                <a:gd name="connsiteX0" fmla="*/ 217733 w 217732"/>
                <a:gd name="connsiteY0" fmla="*/ 325615 h 336816"/>
                <a:gd name="connsiteX1" fmla="*/ 196967 w 217732"/>
                <a:gd name="connsiteY1" fmla="*/ 336816 h 336816"/>
                <a:gd name="connsiteX2" fmla="*/ 196020 w 217732"/>
                <a:gd name="connsiteY2" fmla="*/ 335524 h 336816"/>
                <a:gd name="connsiteX3" fmla="*/ 42306 w 217732"/>
                <a:gd name="connsiteY3" fmla="*/ 91856 h 336816"/>
                <a:gd name="connsiteX4" fmla="*/ 0 w 217732"/>
                <a:gd name="connsiteY4" fmla="*/ 4315 h 336816"/>
                <a:gd name="connsiteX5" fmla="*/ 100552 w 217732"/>
                <a:gd name="connsiteY5" fmla="*/ 109520 h 336816"/>
                <a:gd name="connsiteX6" fmla="*/ 152250 w 217732"/>
                <a:gd name="connsiteY6" fmla="*/ 204815 h 33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32" h="336816">
                  <a:moveTo>
                    <a:pt x="217733" y="325615"/>
                  </a:moveTo>
                  <a:lnTo>
                    <a:pt x="196967" y="336816"/>
                  </a:lnTo>
                  <a:cubicBezTo>
                    <a:pt x="196709" y="336360"/>
                    <a:pt x="196365" y="335929"/>
                    <a:pt x="196020" y="335524"/>
                  </a:cubicBezTo>
                  <a:cubicBezTo>
                    <a:pt x="133552" y="261950"/>
                    <a:pt x="81768" y="179914"/>
                    <a:pt x="42306" y="91856"/>
                  </a:cubicBezTo>
                  <a:cubicBezTo>
                    <a:pt x="28433" y="61096"/>
                    <a:pt x="15251" y="31542"/>
                    <a:pt x="0" y="4315"/>
                  </a:cubicBezTo>
                  <a:cubicBezTo>
                    <a:pt x="47303" y="-22309"/>
                    <a:pt x="85731" y="81861"/>
                    <a:pt x="100552" y="109520"/>
                  </a:cubicBezTo>
                  <a:lnTo>
                    <a:pt x="152250" y="204815"/>
                  </a:lnTo>
                  <a:close/>
                </a:path>
              </a:pathLst>
            </a:custGeom>
            <a:solidFill>
              <a:schemeClr val="accent4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8EE62F5-D684-4493-82D6-013009AA892D}"/>
                </a:ext>
              </a:extLst>
            </p:cNvPr>
            <p:cNvSpPr/>
            <p:nvPr/>
          </p:nvSpPr>
          <p:spPr>
            <a:xfrm>
              <a:off x="7114855" y="4896746"/>
              <a:ext cx="823799" cy="340804"/>
            </a:xfrm>
            <a:custGeom>
              <a:avLst/>
              <a:gdLst>
                <a:gd name="connsiteX0" fmla="*/ 703948 w 823799"/>
                <a:gd name="connsiteY0" fmla="*/ 153746 h 340804"/>
                <a:gd name="connsiteX1" fmla="*/ 823800 w 823799"/>
                <a:gd name="connsiteY1" fmla="*/ 340805 h 340804"/>
                <a:gd name="connsiteX2" fmla="*/ 363951 w 823799"/>
                <a:gd name="connsiteY2" fmla="*/ 186832 h 340804"/>
                <a:gd name="connsiteX3" fmla="*/ 73755 w 823799"/>
                <a:gd name="connsiteY3" fmla="*/ 274718 h 340804"/>
                <a:gd name="connsiteX4" fmla="*/ 0 w 823799"/>
                <a:gd name="connsiteY4" fmla="*/ 269807 h 340804"/>
                <a:gd name="connsiteX5" fmla="*/ 775 w 823799"/>
                <a:gd name="connsiteY5" fmla="*/ 267739 h 340804"/>
                <a:gd name="connsiteX6" fmla="*/ 11373 w 823799"/>
                <a:gd name="connsiteY6" fmla="*/ 192002 h 340804"/>
                <a:gd name="connsiteX7" fmla="*/ 15681 w 823799"/>
                <a:gd name="connsiteY7" fmla="*/ 190710 h 340804"/>
                <a:gd name="connsiteX8" fmla="*/ 385405 w 823799"/>
                <a:gd name="connsiteY8" fmla="*/ 17350 h 340804"/>
                <a:gd name="connsiteX9" fmla="*/ 680770 w 823799"/>
                <a:gd name="connsiteY9" fmla="*/ 157278 h 340804"/>
                <a:gd name="connsiteX10" fmla="*/ 689387 w 823799"/>
                <a:gd name="connsiteY10" fmla="*/ 149782 h 340804"/>
                <a:gd name="connsiteX11" fmla="*/ 699726 w 823799"/>
                <a:gd name="connsiteY11" fmla="*/ 144871 h 340804"/>
                <a:gd name="connsiteX12" fmla="*/ 703948 w 823799"/>
                <a:gd name="connsiteY12" fmla="*/ 153746 h 340804"/>
                <a:gd name="connsiteX13" fmla="*/ 632433 w 823799"/>
                <a:gd name="connsiteY13" fmla="*/ 257141 h 340804"/>
                <a:gd name="connsiteX14" fmla="*/ 638551 w 823799"/>
                <a:gd name="connsiteY14" fmla="*/ 247749 h 340804"/>
                <a:gd name="connsiteX15" fmla="*/ 396089 w 823799"/>
                <a:gd name="connsiteY15" fmla="*/ 152970 h 340804"/>
                <a:gd name="connsiteX16" fmla="*/ 394624 w 823799"/>
                <a:gd name="connsiteY16" fmla="*/ 157451 h 340804"/>
                <a:gd name="connsiteX17" fmla="*/ 632433 w 823799"/>
                <a:gd name="connsiteY17" fmla="*/ 256796 h 340804"/>
                <a:gd name="connsiteX18" fmla="*/ 676635 w 823799"/>
                <a:gd name="connsiteY18" fmla="*/ 205960 h 340804"/>
                <a:gd name="connsiteX19" fmla="*/ 678444 w 823799"/>
                <a:gd name="connsiteY19" fmla="*/ 196310 h 340804"/>
                <a:gd name="connsiteX20" fmla="*/ 419956 w 823799"/>
                <a:gd name="connsiteY20" fmla="*/ 82058 h 340804"/>
                <a:gd name="connsiteX21" fmla="*/ 157677 w 823799"/>
                <a:gd name="connsiteY21" fmla="*/ 120573 h 340804"/>
                <a:gd name="connsiteX22" fmla="*/ 156299 w 823799"/>
                <a:gd name="connsiteY22" fmla="*/ 124537 h 340804"/>
                <a:gd name="connsiteX23" fmla="*/ 160262 w 823799"/>
                <a:gd name="connsiteY23" fmla="*/ 125915 h 340804"/>
                <a:gd name="connsiteX24" fmla="*/ 308375 w 823799"/>
                <a:gd name="connsiteY24" fmla="*/ 79904 h 340804"/>
                <a:gd name="connsiteX25" fmla="*/ 453646 w 823799"/>
                <a:gd name="connsiteY25" fmla="*/ 106873 h 340804"/>
                <a:gd name="connsiteX26" fmla="*/ 676635 w 823799"/>
                <a:gd name="connsiteY26" fmla="*/ 205616 h 340804"/>
                <a:gd name="connsiteX27" fmla="*/ 331036 w 823799"/>
                <a:gd name="connsiteY27" fmla="*/ 50006 h 340804"/>
                <a:gd name="connsiteX28" fmla="*/ 331553 w 823799"/>
                <a:gd name="connsiteY28" fmla="*/ 41390 h 340804"/>
                <a:gd name="connsiteX29" fmla="*/ 37911 w 823799"/>
                <a:gd name="connsiteY29" fmla="*/ 233963 h 340804"/>
                <a:gd name="connsiteX30" fmla="*/ 40065 w 823799"/>
                <a:gd name="connsiteY30" fmla="*/ 236918 h 340804"/>
                <a:gd name="connsiteX31" fmla="*/ 42736 w 823799"/>
                <a:gd name="connsiteY31" fmla="*/ 235600 h 340804"/>
                <a:gd name="connsiteX32" fmla="*/ 331036 w 823799"/>
                <a:gd name="connsiteY32" fmla="*/ 49661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23799" h="340804">
                  <a:moveTo>
                    <a:pt x="703948" y="153746"/>
                  </a:moveTo>
                  <a:cubicBezTo>
                    <a:pt x="737551" y="219970"/>
                    <a:pt x="777703" y="282636"/>
                    <a:pt x="823800" y="340805"/>
                  </a:cubicBezTo>
                  <a:cubicBezTo>
                    <a:pt x="671464" y="287384"/>
                    <a:pt x="518268" y="234308"/>
                    <a:pt x="363951" y="186832"/>
                  </a:cubicBezTo>
                  <a:cubicBezTo>
                    <a:pt x="262278" y="155555"/>
                    <a:pt x="112270" y="148404"/>
                    <a:pt x="73755" y="274718"/>
                  </a:cubicBezTo>
                  <a:cubicBezTo>
                    <a:pt x="49112" y="274666"/>
                    <a:pt x="24470" y="273020"/>
                    <a:pt x="0" y="269807"/>
                  </a:cubicBezTo>
                  <a:cubicBezTo>
                    <a:pt x="344" y="269135"/>
                    <a:pt x="603" y="268445"/>
                    <a:pt x="775" y="267739"/>
                  </a:cubicBezTo>
                  <a:cubicBezTo>
                    <a:pt x="4911" y="242752"/>
                    <a:pt x="8358" y="217506"/>
                    <a:pt x="11373" y="192002"/>
                  </a:cubicBezTo>
                  <a:cubicBezTo>
                    <a:pt x="12924" y="192829"/>
                    <a:pt x="14820" y="192252"/>
                    <a:pt x="15681" y="190710"/>
                  </a:cubicBezTo>
                  <a:cubicBezTo>
                    <a:pt x="96847" y="67669"/>
                    <a:pt x="230312" y="-43997"/>
                    <a:pt x="385405" y="17350"/>
                  </a:cubicBezTo>
                  <a:cubicBezTo>
                    <a:pt x="487766" y="57933"/>
                    <a:pt x="566346" y="148145"/>
                    <a:pt x="680770" y="157278"/>
                  </a:cubicBezTo>
                  <a:cubicBezTo>
                    <a:pt x="685165" y="157313"/>
                    <a:pt x="688783" y="154099"/>
                    <a:pt x="689387" y="149782"/>
                  </a:cubicBezTo>
                  <a:lnTo>
                    <a:pt x="699726" y="144871"/>
                  </a:lnTo>
                  <a:cubicBezTo>
                    <a:pt x="701105" y="147801"/>
                    <a:pt x="702484" y="150816"/>
                    <a:pt x="703948" y="153746"/>
                  </a:cubicBezTo>
                  <a:close/>
                  <a:moveTo>
                    <a:pt x="632433" y="257141"/>
                  </a:moveTo>
                  <a:cubicBezTo>
                    <a:pt x="638723" y="260587"/>
                    <a:pt x="644840" y="251196"/>
                    <a:pt x="638551" y="247749"/>
                  </a:cubicBezTo>
                  <a:cubicBezTo>
                    <a:pt x="562555" y="204943"/>
                    <a:pt x="480959" y="173037"/>
                    <a:pt x="396089" y="152970"/>
                  </a:cubicBezTo>
                  <a:cubicBezTo>
                    <a:pt x="393160" y="152281"/>
                    <a:pt x="391608" y="156589"/>
                    <a:pt x="394624" y="157451"/>
                  </a:cubicBezTo>
                  <a:cubicBezTo>
                    <a:pt x="477082" y="182438"/>
                    <a:pt x="556696" y="215731"/>
                    <a:pt x="632433" y="256796"/>
                  </a:cubicBezTo>
                  <a:close/>
                  <a:moveTo>
                    <a:pt x="676635" y="205960"/>
                  </a:moveTo>
                  <a:cubicBezTo>
                    <a:pt x="682063" y="206908"/>
                    <a:pt x="683872" y="197775"/>
                    <a:pt x="678444" y="196310"/>
                  </a:cubicBezTo>
                  <a:cubicBezTo>
                    <a:pt x="586078" y="170892"/>
                    <a:pt x="510082" y="111871"/>
                    <a:pt x="419956" y="82058"/>
                  </a:cubicBezTo>
                  <a:cubicBezTo>
                    <a:pt x="327676" y="51557"/>
                    <a:pt x="241944" y="80680"/>
                    <a:pt x="157677" y="120573"/>
                  </a:cubicBezTo>
                  <a:cubicBezTo>
                    <a:pt x="156213" y="121288"/>
                    <a:pt x="155609" y="123063"/>
                    <a:pt x="156299" y="124537"/>
                  </a:cubicBezTo>
                  <a:cubicBezTo>
                    <a:pt x="156988" y="126010"/>
                    <a:pt x="158797" y="126630"/>
                    <a:pt x="160262" y="125915"/>
                  </a:cubicBezTo>
                  <a:cubicBezTo>
                    <a:pt x="208169" y="106873"/>
                    <a:pt x="256678" y="86022"/>
                    <a:pt x="308375" y="79904"/>
                  </a:cubicBezTo>
                  <a:cubicBezTo>
                    <a:pt x="360073" y="73787"/>
                    <a:pt x="407634" y="86539"/>
                    <a:pt x="453646" y="106873"/>
                  </a:cubicBezTo>
                  <a:cubicBezTo>
                    <a:pt x="527487" y="139184"/>
                    <a:pt x="595555" y="191399"/>
                    <a:pt x="676635" y="205616"/>
                  </a:cubicBezTo>
                  <a:close/>
                  <a:moveTo>
                    <a:pt x="331036" y="50006"/>
                  </a:moveTo>
                  <a:cubicBezTo>
                    <a:pt x="336723" y="50695"/>
                    <a:pt x="337154" y="41993"/>
                    <a:pt x="331553" y="41390"/>
                  </a:cubicBezTo>
                  <a:cubicBezTo>
                    <a:pt x="199983" y="22951"/>
                    <a:pt x="71601" y="104289"/>
                    <a:pt x="37911" y="233963"/>
                  </a:cubicBezTo>
                  <a:cubicBezTo>
                    <a:pt x="37653" y="235376"/>
                    <a:pt x="38687" y="236694"/>
                    <a:pt x="40065" y="236918"/>
                  </a:cubicBezTo>
                  <a:cubicBezTo>
                    <a:pt x="41099" y="237091"/>
                    <a:pt x="42220" y="236565"/>
                    <a:pt x="42736" y="235600"/>
                  </a:cubicBezTo>
                  <a:cubicBezTo>
                    <a:pt x="85904" y="110148"/>
                    <a:pt x="198690" y="34583"/>
                    <a:pt x="331036" y="49661"/>
                  </a:cubicBezTo>
                  <a:close/>
                </a:path>
              </a:pathLst>
            </a:custGeom>
            <a:solidFill>
              <a:srgbClr val="FFFFFF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4C51A4E-CC3E-4868-814C-A7EB997AE06A}"/>
                </a:ext>
              </a:extLst>
            </p:cNvPr>
            <p:cNvSpPr/>
            <p:nvPr/>
          </p:nvSpPr>
          <p:spPr>
            <a:xfrm>
              <a:off x="7507845" y="5049642"/>
              <a:ext cx="248170" cy="104647"/>
            </a:xfrm>
            <a:custGeom>
              <a:avLst/>
              <a:gdLst>
                <a:gd name="connsiteX0" fmla="*/ 245561 w 248170"/>
                <a:gd name="connsiteY0" fmla="*/ 94508 h 104647"/>
                <a:gd name="connsiteX1" fmla="*/ 239444 w 248170"/>
                <a:gd name="connsiteY1" fmla="*/ 103900 h 104647"/>
                <a:gd name="connsiteX2" fmla="*/ 1634 w 248170"/>
                <a:gd name="connsiteY2" fmla="*/ 4555 h 104647"/>
                <a:gd name="connsiteX3" fmla="*/ 3099 w 248170"/>
                <a:gd name="connsiteY3" fmla="*/ 74 h 104647"/>
                <a:gd name="connsiteX4" fmla="*/ 245561 w 248170"/>
                <a:gd name="connsiteY4" fmla="*/ 94508 h 10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70" h="104647">
                  <a:moveTo>
                    <a:pt x="245561" y="94508"/>
                  </a:moveTo>
                  <a:cubicBezTo>
                    <a:pt x="251851" y="97955"/>
                    <a:pt x="245561" y="107347"/>
                    <a:pt x="239444" y="103900"/>
                  </a:cubicBezTo>
                  <a:cubicBezTo>
                    <a:pt x="163707" y="62835"/>
                    <a:pt x="84092" y="29542"/>
                    <a:pt x="1634" y="4555"/>
                  </a:cubicBezTo>
                  <a:cubicBezTo>
                    <a:pt x="-1381" y="3693"/>
                    <a:pt x="170" y="-615"/>
                    <a:pt x="3099" y="74"/>
                  </a:cubicBezTo>
                  <a:cubicBezTo>
                    <a:pt x="87969" y="20038"/>
                    <a:pt x="169565" y="51823"/>
                    <a:pt x="245561" y="9450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245170A-7F57-4F55-A21F-83DF3D7B503E}"/>
                </a:ext>
              </a:extLst>
            </p:cNvPr>
            <p:cNvSpPr/>
            <p:nvPr/>
          </p:nvSpPr>
          <p:spPr>
            <a:xfrm>
              <a:off x="7270783" y="4965813"/>
              <a:ext cx="525793" cy="136617"/>
            </a:xfrm>
            <a:custGeom>
              <a:avLst/>
              <a:gdLst>
                <a:gd name="connsiteX0" fmla="*/ 522516 w 525793"/>
                <a:gd name="connsiteY0" fmla="*/ 126898 h 136617"/>
                <a:gd name="connsiteX1" fmla="*/ 520707 w 525793"/>
                <a:gd name="connsiteY1" fmla="*/ 136549 h 136617"/>
                <a:gd name="connsiteX2" fmla="*/ 297632 w 525793"/>
                <a:gd name="connsiteY2" fmla="*/ 37462 h 136617"/>
                <a:gd name="connsiteX3" fmla="*/ 152362 w 525793"/>
                <a:gd name="connsiteY3" fmla="*/ 10493 h 136617"/>
                <a:gd name="connsiteX4" fmla="*/ 4248 w 525793"/>
                <a:gd name="connsiteY4" fmla="*/ 56504 h 136617"/>
                <a:gd name="connsiteX5" fmla="*/ 285 w 525793"/>
                <a:gd name="connsiteY5" fmla="*/ 55125 h 136617"/>
                <a:gd name="connsiteX6" fmla="*/ 1663 w 525793"/>
                <a:gd name="connsiteY6" fmla="*/ 51161 h 136617"/>
                <a:gd name="connsiteX7" fmla="*/ 263942 w 525793"/>
                <a:gd name="connsiteY7" fmla="*/ 12647 h 136617"/>
                <a:gd name="connsiteX8" fmla="*/ 522516 w 525793"/>
                <a:gd name="connsiteY8" fmla="*/ 126898 h 1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793" h="136617">
                  <a:moveTo>
                    <a:pt x="522516" y="126898"/>
                  </a:moveTo>
                  <a:cubicBezTo>
                    <a:pt x="527944" y="128363"/>
                    <a:pt x="526135" y="137496"/>
                    <a:pt x="520707" y="136549"/>
                  </a:cubicBezTo>
                  <a:cubicBezTo>
                    <a:pt x="439628" y="122332"/>
                    <a:pt x="371559" y="70117"/>
                    <a:pt x="297632" y="37462"/>
                  </a:cubicBezTo>
                  <a:cubicBezTo>
                    <a:pt x="251620" y="17127"/>
                    <a:pt x="202853" y="4634"/>
                    <a:pt x="152362" y="10493"/>
                  </a:cubicBezTo>
                  <a:cubicBezTo>
                    <a:pt x="101870" y="16352"/>
                    <a:pt x="52155" y="37462"/>
                    <a:pt x="4248" y="56504"/>
                  </a:cubicBezTo>
                  <a:cubicBezTo>
                    <a:pt x="2783" y="57219"/>
                    <a:pt x="974" y="56598"/>
                    <a:pt x="285" y="55125"/>
                  </a:cubicBezTo>
                  <a:cubicBezTo>
                    <a:pt x="-405" y="53652"/>
                    <a:pt x="199" y="51877"/>
                    <a:pt x="1663" y="51161"/>
                  </a:cubicBezTo>
                  <a:cubicBezTo>
                    <a:pt x="85930" y="11268"/>
                    <a:pt x="171662" y="-17769"/>
                    <a:pt x="263942" y="12647"/>
                  </a:cubicBezTo>
                  <a:cubicBezTo>
                    <a:pt x="354154" y="42459"/>
                    <a:pt x="430150" y="101481"/>
                    <a:pt x="522516" y="12689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F6BA738-6687-4E16-8E15-9CBFF870613F}"/>
                </a:ext>
              </a:extLst>
            </p:cNvPr>
            <p:cNvSpPr/>
            <p:nvPr/>
          </p:nvSpPr>
          <p:spPr>
            <a:xfrm>
              <a:off x="7677669" y="4812769"/>
              <a:ext cx="136826" cy="233759"/>
            </a:xfrm>
            <a:custGeom>
              <a:avLst/>
              <a:gdLst>
                <a:gd name="connsiteX0" fmla="*/ 136826 w 136826"/>
                <a:gd name="connsiteY0" fmla="*/ 228848 h 233759"/>
                <a:gd name="connsiteX1" fmla="*/ 126487 w 136826"/>
                <a:gd name="connsiteY1" fmla="*/ 233759 h 233759"/>
                <a:gd name="connsiteX2" fmla="*/ 125539 w 136826"/>
                <a:gd name="connsiteY2" fmla="*/ 230140 h 233759"/>
                <a:gd name="connsiteX3" fmla="*/ 0 w 136826"/>
                <a:gd name="connsiteY3" fmla="*/ 0 h 233759"/>
                <a:gd name="connsiteX4" fmla="*/ 0 w 136826"/>
                <a:gd name="connsiteY4" fmla="*/ 0 h 233759"/>
                <a:gd name="connsiteX5" fmla="*/ 136826 w 136826"/>
                <a:gd name="connsiteY5" fmla="*/ 228848 h 23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826" h="233759">
                  <a:moveTo>
                    <a:pt x="136826" y="228848"/>
                  </a:moveTo>
                  <a:lnTo>
                    <a:pt x="126487" y="233759"/>
                  </a:lnTo>
                  <a:cubicBezTo>
                    <a:pt x="126573" y="232484"/>
                    <a:pt x="126228" y="231208"/>
                    <a:pt x="125539" y="230140"/>
                  </a:cubicBezTo>
                  <a:cubicBezTo>
                    <a:pt x="77546" y="156919"/>
                    <a:pt x="35585" y="79959"/>
                    <a:pt x="0" y="0"/>
                  </a:cubicBezTo>
                  <a:lnTo>
                    <a:pt x="0" y="0"/>
                  </a:lnTo>
                  <a:cubicBezTo>
                    <a:pt x="72549" y="52301"/>
                    <a:pt x="99346" y="150612"/>
                    <a:pt x="136826" y="228848"/>
                  </a:cubicBezTo>
                  <a:close/>
                </a:path>
              </a:pathLst>
            </a:custGeom>
            <a:solidFill>
              <a:srgbClr val="FFFFFF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1810501-85AC-4F44-A92E-926E4B83C3FF}"/>
                </a:ext>
              </a:extLst>
            </p:cNvPr>
            <p:cNvSpPr/>
            <p:nvPr/>
          </p:nvSpPr>
          <p:spPr>
            <a:xfrm>
              <a:off x="7127435" y="4677231"/>
              <a:ext cx="653370" cy="400487"/>
            </a:xfrm>
            <a:custGeom>
              <a:avLst/>
              <a:gdLst>
                <a:gd name="connsiteX0" fmla="*/ 587973 w 653370"/>
                <a:gd name="connsiteY0" fmla="*/ 248755 h 400487"/>
                <a:gd name="connsiteX1" fmla="*/ 653370 w 653370"/>
                <a:gd name="connsiteY1" fmla="*/ 359388 h 400487"/>
                <a:gd name="connsiteX2" fmla="*/ 323713 w 653370"/>
                <a:gd name="connsiteY2" fmla="*/ 206881 h 400487"/>
                <a:gd name="connsiteX3" fmla="*/ 0 w 653370"/>
                <a:gd name="connsiteY3" fmla="*/ 400488 h 400487"/>
                <a:gd name="connsiteX4" fmla="*/ 1120 w 653370"/>
                <a:gd name="connsiteY4" fmla="*/ 82290 h 400487"/>
                <a:gd name="connsiteX5" fmla="*/ 197915 w 653370"/>
                <a:gd name="connsiteY5" fmla="*/ 694 h 400487"/>
                <a:gd name="connsiteX6" fmla="*/ 389110 w 653370"/>
                <a:gd name="connsiteY6" fmla="*/ 86253 h 400487"/>
                <a:gd name="connsiteX7" fmla="*/ 461228 w 653370"/>
                <a:gd name="connsiteY7" fmla="*/ 118133 h 400487"/>
                <a:gd name="connsiteX8" fmla="*/ 531881 w 653370"/>
                <a:gd name="connsiteY8" fmla="*/ 132695 h 400487"/>
                <a:gd name="connsiteX9" fmla="*/ 560402 w 653370"/>
                <a:gd name="connsiteY9" fmla="*/ 194645 h 400487"/>
                <a:gd name="connsiteX10" fmla="*/ 587973 w 653370"/>
                <a:gd name="connsiteY10" fmla="*/ 248755 h 40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3370" h="400487">
                  <a:moveTo>
                    <a:pt x="587973" y="248755"/>
                  </a:moveTo>
                  <a:cubicBezTo>
                    <a:pt x="608221" y="286581"/>
                    <a:pt x="630193" y="323286"/>
                    <a:pt x="653370" y="359388"/>
                  </a:cubicBezTo>
                  <a:cubicBezTo>
                    <a:pt x="530675" y="340863"/>
                    <a:pt x="446580" y="227129"/>
                    <a:pt x="323713" y="206881"/>
                  </a:cubicBezTo>
                  <a:cubicBezTo>
                    <a:pt x="183182" y="183617"/>
                    <a:pt x="64622" y="285633"/>
                    <a:pt x="0" y="400488"/>
                  </a:cubicBezTo>
                  <a:cubicBezTo>
                    <a:pt x="11632" y="294758"/>
                    <a:pt x="12063" y="188097"/>
                    <a:pt x="1120" y="82290"/>
                  </a:cubicBezTo>
                  <a:cubicBezTo>
                    <a:pt x="49975" y="25250"/>
                    <a:pt x="123040" y="-5062"/>
                    <a:pt x="197915" y="694"/>
                  </a:cubicBezTo>
                  <a:cubicBezTo>
                    <a:pt x="269947" y="6725"/>
                    <a:pt x="328021" y="52391"/>
                    <a:pt x="389110" y="86253"/>
                  </a:cubicBezTo>
                  <a:cubicBezTo>
                    <a:pt x="411771" y="99772"/>
                    <a:pt x="435982" y="110473"/>
                    <a:pt x="461228" y="118133"/>
                  </a:cubicBezTo>
                  <a:cubicBezTo>
                    <a:pt x="482338" y="123906"/>
                    <a:pt x="518009" y="118133"/>
                    <a:pt x="531881" y="132695"/>
                  </a:cubicBezTo>
                  <a:cubicBezTo>
                    <a:pt x="544462" y="145705"/>
                    <a:pt x="552560" y="178533"/>
                    <a:pt x="560402" y="194645"/>
                  </a:cubicBezTo>
                  <a:cubicBezTo>
                    <a:pt x="569190" y="212912"/>
                    <a:pt x="578409" y="230834"/>
                    <a:pt x="587973" y="248755"/>
                  </a:cubicBezTo>
                  <a:close/>
                </a:path>
              </a:pathLst>
            </a:custGeom>
            <a:solidFill>
              <a:srgbClr val="FFFFFF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967A6DD-F64D-463B-B998-ECC4A526F050}"/>
                </a:ext>
              </a:extLst>
            </p:cNvPr>
            <p:cNvSpPr/>
            <p:nvPr/>
          </p:nvSpPr>
          <p:spPr>
            <a:xfrm>
              <a:off x="7152734" y="4934935"/>
              <a:ext cx="297656" cy="197905"/>
            </a:xfrm>
            <a:custGeom>
              <a:avLst/>
              <a:gdLst>
                <a:gd name="connsiteX0" fmla="*/ 293675 w 297656"/>
                <a:gd name="connsiteY0" fmla="*/ 2598 h 197905"/>
                <a:gd name="connsiteX1" fmla="*/ 293157 w 297656"/>
                <a:gd name="connsiteY1" fmla="*/ 11214 h 197905"/>
                <a:gd name="connsiteX2" fmla="*/ 4858 w 297656"/>
                <a:gd name="connsiteY2" fmla="*/ 196550 h 197905"/>
                <a:gd name="connsiteX3" fmla="*/ 1325 w 297656"/>
                <a:gd name="connsiteY3" fmla="*/ 197592 h 197905"/>
                <a:gd name="connsiteX4" fmla="*/ 33 w 297656"/>
                <a:gd name="connsiteY4" fmla="*/ 194913 h 197905"/>
                <a:gd name="connsiteX5" fmla="*/ 293675 w 297656"/>
                <a:gd name="connsiteY5" fmla="*/ 2598 h 19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656" h="197905">
                  <a:moveTo>
                    <a:pt x="293675" y="2598"/>
                  </a:moveTo>
                  <a:cubicBezTo>
                    <a:pt x="299276" y="3460"/>
                    <a:pt x="298844" y="12162"/>
                    <a:pt x="293157" y="11214"/>
                  </a:cubicBezTo>
                  <a:cubicBezTo>
                    <a:pt x="160812" y="-3864"/>
                    <a:pt x="48025" y="71528"/>
                    <a:pt x="4858" y="196550"/>
                  </a:cubicBezTo>
                  <a:cubicBezTo>
                    <a:pt x="4169" y="197808"/>
                    <a:pt x="2617" y="198273"/>
                    <a:pt x="1325" y="197592"/>
                  </a:cubicBezTo>
                  <a:cubicBezTo>
                    <a:pt x="378" y="197067"/>
                    <a:pt x="-139" y="195998"/>
                    <a:pt x="33" y="194913"/>
                  </a:cubicBezTo>
                  <a:cubicBezTo>
                    <a:pt x="33722" y="65497"/>
                    <a:pt x="162104" y="-15841"/>
                    <a:pt x="293675" y="259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AAF80E7-1B79-40E1-8801-9B80D4E5A11E}"/>
                </a:ext>
              </a:extLst>
            </p:cNvPr>
            <p:cNvSpPr/>
            <p:nvPr/>
          </p:nvSpPr>
          <p:spPr>
            <a:xfrm>
              <a:off x="7014389" y="5151647"/>
              <a:ext cx="168275" cy="56262"/>
            </a:xfrm>
            <a:custGeom>
              <a:avLst/>
              <a:gdLst>
                <a:gd name="connsiteX0" fmla="*/ 862 w 168275"/>
                <a:gd name="connsiteY0" fmla="*/ 603 h 56262"/>
                <a:gd name="connsiteX1" fmla="*/ 168276 w 168275"/>
                <a:gd name="connsiteY1" fmla="*/ 33259 h 56262"/>
                <a:gd name="connsiteX2" fmla="*/ 6635 w 168275"/>
                <a:gd name="connsiteY2" fmla="*/ 9952 h 56262"/>
                <a:gd name="connsiteX3" fmla="*/ 0 w 168275"/>
                <a:gd name="connsiteY3" fmla="*/ 0 h 5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275" h="56262">
                  <a:moveTo>
                    <a:pt x="862" y="603"/>
                  </a:moveTo>
                  <a:cubicBezTo>
                    <a:pt x="53421" y="24108"/>
                    <a:pt x="110719" y="35275"/>
                    <a:pt x="168276" y="33259"/>
                  </a:cubicBezTo>
                  <a:cubicBezTo>
                    <a:pt x="117181" y="71446"/>
                    <a:pt x="44891" y="61012"/>
                    <a:pt x="6635" y="9952"/>
                  </a:cubicBezTo>
                  <a:cubicBezTo>
                    <a:pt x="4308" y="6755"/>
                    <a:pt x="2068" y="3429"/>
                    <a:pt x="0" y="0"/>
                  </a:cubicBezTo>
                  <a:close/>
                </a:path>
              </a:pathLst>
            </a:custGeom>
            <a:solidFill>
              <a:srgbClr val="66A4DC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0B27F1F-F357-4E33-83D0-42FA6AD27BCC}"/>
                </a:ext>
              </a:extLst>
            </p:cNvPr>
            <p:cNvSpPr/>
            <p:nvPr/>
          </p:nvSpPr>
          <p:spPr>
            <a:xfrm>
              <a:off x="6372909" y="4609382"/>
              <a:ext cx="747467" cy="555103"/>
            </a:xfrm>
            <a:custGeom>
              <a:avLst/>
              <a:gdLst>
                <a:gd name="connsiteX0" fmla="*/ 728419 w 747467"/>
                <a:gd name="connsiteY0" fmla="*/ 554242 h 555103"/>
                <a:gd name="connsiteX1" fmla="*/ 728419 w 747467"/>
                <a:gd name="connsiteY1" fmla="*/ 555103 h 555103"/>
                <a:gd name="connsiteX2" fmla="*/ 718682 w 747467"/>
                <a:gd name="connsiteY2" fmla="*/ 553380 h 555103"/>
                <a:gd name="connsiteX3" fmla="*/ 481649 w 747467"/>
                <a:gd name="connsiteY3" fmla="*/ 285328 h 555103"/>
                <a:gd name="connsiteX4" fmla="*/ 0 w 747467"/>
                <a:gd name="connsiteY4" fmla="*/ 327979 h 555103"/>
                <a:gd name="connsiteX5" fmla="*/ 134328 w 747467"/>
                <a:gd name="connsiteY5" fmla="*/ 135664 h 555103"/>
                <a:gd name="connsiteX6" fmla="*/ 177409 w 747467"/>
                <a:gd name="connsiteY6" fmla="*/ 26754 h 555103"/>
                <a:gd name="connsiteX7" fmla="*/ 303723 w 747467"/>
                <a:gd name="connsiteY7" fmla="*/ 17277 h 555103"/>
                <a:gd name="connsiteX8" fmla="*/ 525937 w 747467"/>
                <a:gd name="connsiteY8" fmla="*/ 2198 h 555103"/>
                <a:gd name="connsiteX9" fmla="*/ 732727 w 747467"/>
                <a:gd name="connsiteY9" fmla="*/ 162116 h 555103"/>
                <a:gd name="connsiteX10" fmla="*/ 740223 w 747467"/>
                <a:gd name="connsiteY10" fmla="*/ 164632 h 555103"/>
                <a:gd name="connsiteX11" fmla="*/ 743324 w 747467"/>
                <a:gd name="connsiteY11" fmla="*/ 160048 h 555103"/>
                <a:gd name="connsiteX12" fmla="*/ 746685 w 747467"/>
                <a:gd name="connsiteY12" fmla="*/ 159445 h 555103"/>
                <a:gd name="connsiteX13" fmla="*/ 728419 w 747467"/>
                <a:gd name="connsiteY13" fmla="*/ 554242 h 55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467" h="555103">
                  <a:moveTo>
                    <a:pt x="728419" y="554242"/>
                  </a:moveTo>
                  <a:cubicBezTo>
                    <a:pt x="728419" y="554242"/>
                    <a:pt x="728419" y="554759"/>
                    <a:pt x="728419" y="555103"/>
                  </a:cubicBezTo>
                  <a:lnTo>
                    <a:pt x="718682" y="553380"/>
                  </a:lnTo>
                  <a:cubicBezTo>
                    <a:pt x="726609" y="415520"/>
                    <a:pt x="607532" y="313245"/>
                    <a:pt x="481649" y="285328"/>
                  </a:cubicBezTo>
                  <a:cubicBezTo>
                    <a:pt x="324833" y="250863"/>
                    <a:pt x="154231" y="293944"/>
                    <a:pt x="0" y="327979"/>
                  </a:cubicBezTo>
                  <a:cubicBezTo>
                    <a:pt x="54507" y="271249"/>
                    <a:pt x="99828" y="206369"/>
                    <a:pt x="134328" y="135664"/>
                  </a:cubicBezTo>
                  <a:cubicBezTo>
                    <a:pt x="150957" y="101199"/>
                    <a:pt x="158626" y="59324"/>
                    <a:pt x="177409" y="26754"/>
                  </a:cubicBezTo>
                  <a:cubicBezTo>
                    <a:pt x="196192" y="-5815"/>
                    <a:pt x="270723" y="17277"/>
                    <a:pt x="303723" y="17277"/>
                  </a:cubicBezTo>
                  <a:cubicBezTo>
                    <a:pt x="377909" y="15639"/>
                    <a:pt x="451492" y="-7021"/>
                    <a:pt x="525937" y="2198"/>
                  </a:cubicBezTo>
                  <a:cubicBezTo>
                    <a:pt x="618906" y="13830"/>
                    <a:pt x="694815" y="78538"/>
                    <a:pt x="732727" y="162116"/>
                  </a:cubicBezTo>
                  <a:cubicBezTo>
                    <a:pt x="734105" y="164882"/>
                    <a:pt x="737465" y="166010"/>
                    <a:pt x="740223" y="164632"/>
                  </a:cubicBezTo>
                  <a:cubicBezTo>
                    <a:pt x="742032" y="163753"/>
                    <a:pt x="743152" y="162012"/>
                    <a:pt x="743324" y="160048"/>
                  </a:cubicBezTo>
                  <a:cubicBezTo>
                    <a:pt x="744445" y="160143"/>
                    <a:pt x="745651" y="159936"/>
                    <a:pt x="746685" y="159445"/>
                  </a:cubicBezTo>
                  <a:cubicBezTo>
                    <a:pt x="749787" y="291308"/>
                    <a:pt x="743669" y="423231"/>
                    <a:pt x="728419" y="554242"/>
                  </a:cubicBezTo>
                  <a:close/>
                </a:path>
              </a:pathLst>
            </a:custGeom>
            <a:solidFill>
              <a:srgbClr val="FFFFFF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B5B3347-1746-4940-955D-BACAA80F977E}"/>
                </a:ext>
              </a:extLst>
            </p:cNvPr>
            <p:cNvSpPr/>
            <p:nvPr/>
          </p:nvSpPr>
          <p:spPr>
            <a:xfrm>
              <a:off x="6803205" y="4902378"/>
              <a:ext cx="273307" cy="257281"/>
            </a:xfrm>
            <a:custGeom>
              <a:avLst/>
              <a:gdLst>
                <a:gd name="connsiteX0" fmla="*/ 273049 w 273307"/>
                <a:gd name="connsiteY0" fmla="*/ 257281 h 257281"/>
                <a:gd name="connsiteX1" fmla="*/ 244874 w 273307"/>
                <a:gd name="connsiteY1" fmla="*/ 250216 h 257281"/>
                <a:gd name="connsiteX2" fmla="*/ 250303 w 273307"/>
                <a:gd name="connsiteY2" fmla="*/ 236516 h 257281"/>
                <a:gd name="connsiteX3" fmla="*/ 258919 w 273307"/>
                <a:gd name="connsiteY3" fmla="*/ 231519 h 257281"/>
                <a:gd name="connsiteX4" fmla="*/ 147683 w 273307"/>
                <a:gd name="connsiteY4" fmla="*/ 112700 h 257281"/>
                <a:gd name="connsiteX5" fmla="*/ 158798 w 273307"/>
                <a:gd name="connsiteY5" fmla="*/ 96502 h 257281"/>
                <a:gd name="connsiteX6" fmla="*/ 163020 w 273307"/>
                <a:gd name="connsiteY6" fmla="*/ 92478 h 257281"/>
                <a:gd name="connsiteX7" fmla="*/ 161986 w 273307"/>
                <a:gd name="connsiteY7" fmla="*/ 89609 h 257281"/>
                <a:gd name="connsiteX8" fmla="*/ 0 w 273307"/>
                <a:gd name="connsiteY8" fmla="*/ 13528 h 257281"/>
                <a:gd name="connsiteX9" fmla="*/ 0 w 273307"/>
                <a:gd name="connsiteY9" fmla="*/ 0 h 257281"/>
                <a:gd name="connsiteX10" fmla="*/ 273049 w 273307"/>
                <a:gd name="connsiteY10" fmla="*/ 257281 h 25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307" h="257281">
                  <a:moveTo>
                    <a:pt x="273049" y="257281"/>
                  </a:moveTo>
                  <a:cubicBezTo>
                    <a:pt x="263658" y="255213"/>
                    <a:pt x="254266" y="252801"/>
                    <a:pt x="244874" y="250216"/>
                  </a:cubicBezTo>
                  <a:lnTo>
                    <a:pt x="250303" y="236516"/>
                  </a:lnTo>
                  <a:cubicBezTo>
                    <a:pt x="254008" y="240738"/>
                    <a:pt x="261934" y="236947"/>
                    <a:pt x="258919" y="231519"/>
                  </a:cubicBezTo>
                  <a:cubicBezTo>
                    <a:pt x="231347" y="183948"/>
                    <a:pt x="193349" y="143305"/>
                    <a:pt x="147683" y="112700"/>
                  </a:cubicBezTo>
                  <a:lnTo>
                    <a:pt x="158798" y="96502"/>
                  </a:lnTo>
                  <a:cubicBezTo>
                    <a:pt x="161038" y="96562"/>
                    <a:pt x="163020" y="94761"/>
                    <a:pt x="163020" y="92478"/>
                  </a:cubicBezTo>
                  <a:cubicBezTo>
                    <a:pt x="163106" y="91418"/>
                    <a:pt x="162675" y="90393"/>
                    <a:pt x="161986" y="89609"/>
                  </a:cubicBezTo>
                  <a:cubicBezTo>
                    <a:pt x="119232" y="45123"/>
                    <a:pt x="61538" y="18017"/>
                    <a:pt x="0" y="13528"/>
                  </a:cubicBezTo>
                  <a:lnTo>
                    <a:pt x="0" y="0"/>
                  </a:lnTo>
                  <a:cubicBezTo>
                    <a:pt x="134069" y="14303"/>
                    <a:pt x="280287" y="106842"/>
                    <a:pt x="273049" y="257281"/>
                  </a:cubicBezTo>
                  <a:close/>
                </a:path>
              </a:pathLst>
            </a:custGeom>
            <a:solidFill>
              <a:srgbClr val="FFFFFF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18D54EB-52E5-4884-B7B5-54F3C55FBA16}"/>
                </a:ext>
              </a:extLst>
            </p:cNvPr>
            <p:cNvSpPr/>
            <p:nvPr/>
          </p:nvSpPr>
          <p:spPr>
            <a:xfrm>
              <a:off x="6172409" y="4710064"/>
              <a:ext cx="880839" cy="442530"/>
            </a:xfrm>
            <a:custGeom>
              <a:avLst/>
              <a:gdLst>
                <a:gd name="connsiteX0" fmla="*/ 880840 w 880839"/>
                <a:gd name="connsiteY0" fmla="*/ 428831 h 442530"/>
                <a:gd name="connsiteX1" fmla="*/ 875411 w 880839"/>
                <a:gd name="connsiteY1" fmla="*/ 442531 h 442530"/>
                <a:gd name="connsiteX2" fmla="*/ 847150 w 880839"/>
                <a:gd name="connsiteY2" fmla="*/ 433915 h 442530"/>
                <a:gd name="connsiteX3" fmla="*/ 847839 w 880839"/>
                <a:gd name="connsiteY3" fmla="*/ 424092 h 442530"/>
                <a:gd name="connsiteX4" fmla="*/ 474325 w 880839"/>
                <a:gd name="connsiteY4" fmla="*/ 282527 h 442530"/>
                <a:gd name="connsiteX5" fmla="*/ 0 w 880839"/>
                <a:gd name="connsiteY5" fmla="*/ 361538 h 442530"/>
                <a:gd name="connsiteX6" fmla="*/ 174307 w 880839"/>
                <a:gd name="connsiteY6" fmla="*/ 155179 h 442530"/>
                <a:gd name="connsiteX7" fmla="*/ 204377 w 880839"/>
                <a:gd name="connsiteY7" fmla="*/ 97967 h 442530"/>
                <a:gd name="connsiteX8" fmla="*/ 206445 w 880839"/>
                <a:gd name="connsiteY8" fmla="*/ 93745 h 442530"/>
                <a:gd name="connsiteX9" fmla="*/ 209547 w 880839"/>
                <a:gd name="connsiteY9" fmla="*/ 94434 h 442530"/>
                <a:gd name="connsiteX10" fmla="*/ 214346 w 880839"/>
                <a:gd name="connsiteY10" fmla="*/ 91531 h 442530"/>
                <a:gd name="connsiteX11" fmla="*/ 212046 w 880839"/>
                <a:gd name="connsiteY11" fmla="*/ 86938 h 442530"/>
                <a:gd name="connsiteX12" fmla="*/ 209892 w 880839"/>
                <a:gd name="connsiteY12" fmla="*/ 86249 h 442530"/>
                <a:gd name="connsiteX13" fmla="*/ 270206 w 880839"/>
                <a:gd name="connsiteY13" fmla="*/ 28348 h 442530"/>
                <a:gd name="connsiteX14" fmla="*/ 334138 w 880839"/>
                <a:gd name="connsiteY14" fmla="*/ 0 h 442530"/>
                <a:gd name="connsiteX15" fmla="*/ 171980 w 880839"/>
                <a:gd name="connsiteY15" fmla="*/ 234621 h 442530"/>
                <a:gd name="connsiteX16" fmla="*/ 171627 w 880839"/>
                <a:gd name="connsiteY16" fmla="*/ 245701 h 442530"/>
                <a:gd name="connsiteX17" fmla="*/ 178701 w 880839"/>
                <a:gd name="connsiteY17" fmla="*/ 248062 h 442530"/>
                <a:gd name="connsiteX18" fmla="*/ 630882 w 880839"/>
                <a:gd name="connsiteY18" fmla="*/ 191884 h 442530"/>
                <a:gd name="connsiteX19" fmla="*/ 630882 w 880839"/>
                <a:gd name="connsiteY19" fmla="*/ 205842 h 442530"/>
                <a:gd name="connsiteX20" fmla="*/ 596417 w 880839"/>
                <a:gd name="connsiteY20" fmla="*/ 205842 h 442530"/>
                <a:gd name="connsiteX21" fmla="*/ 596417 w 880839"/>
                <a:gd name="connsiteY21" fmla="*/ 209978 h 442530"/>
                <a:gd name="connsiteX22" fmla="*/ 785975 w 880839"/>
                <a:gd name="connsiteY22" fmla="*/ 287524 h 442530"/>
                <a:gd name="connsiteX23" fmla="*/ 789076 w 880839"/>
                <a:gd name="connsiteY23" fmla="*/ 288903 h 442530"/>
                <a:gd name="connsiteX24" fmla="*/ 777961 w 880839"/>
                <a:gd name="connsiteY24" fmla="*/ 305102 h 442530"/>
                <a:gd name="connsiteX25" fmla="*/ 684734 w 880839"/>
                <a:gd name="connsiteY25" fmla="*/ 259263 h 442530"/>
                <a:gd name="connsiteX26" fmla="*/ 680684 w 880839"/>
                <a:gd name="connsiteY26" fmla="*/ 261245 h 442530"/>
                <a:gd name="connsiteX27" fmla="*/ 682666 w 880839"/>
                <a:gd name="connsiteY27" fmla="*/ 265295 h 442530"/>
                <a:gd name="connsiteX28" fmla="*/ 880840 w 880839"/>
                <a:gd name="connsiteY28" fmla="*/ 428228 h 442530"/>
                <a:gd name="connsiteX29" fmla="*/ 619250 w 880839"/>
                <a:gd name="connsiteY29" fmla="*/ 247890 h 442530"/>
                <a:gd name="connsiteX30" fmla="*/ 625152 w 880839"/>
                <a:gd name="connsiteY30" fmla="*/ 244004 h 442530"/>
                <a:gd name="connsiteX31" fmla="*/ 622438 w 880839"/>
                <a:gd name="connsiteY31" fmla="*/ 238498 h 442530"/>
                <a:gd name="connsiteX32" fmla="*/ 394107 w 880839"/>
                <a:gd name="connsiteY32" fmla="*/ 250647 h 442530"/>
                <a:gd name="connsiteX33" fmla="*/ 260469 w 880839"/>
                <a:gd name="connsiteY33" fmla="*/ 282872 h 442530"/>
                <a:gd name="connsiteX34" fmla="*/ 110460 w 880839"/>
                <a:gd name="connsiteY34" fmla="*/ 289765 h 442530"/>
                <a:gd name="connsiteX35" fmla="*/ 108651 w 880839"/>
                <a:gd name="connsiteY35" fmla="*/ 291574 h 442530"/>
                <a:gd name="connsiteX36" fmla="*/ 110460 w 880839"/>
                <a:gd name="connsiteY36" fmla="*/ 293384 h 442530"/>
                <a:gd name="connsiteX37" fmla="*/ 353611 w 880839"/>
                <a:gd name="connsiteY37" fmla="*/ 272791 h 442530"/>
                <a:gd name="connsiteX38" fmla="*/ 619508 w 880839"/>
                <a:gd name="connsiteY38" fmla="*/ 247545 h 44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80839" h="442530">
                  <a:moveTo>
                    <a:pt x="880840" y="428831"/>
                  </a:moveTo>
                  <a:lnTo>
                    <a:pt x="875411" y="442531"/>
                  </a:lnTo>
                  <a:cubicBezTo>
                    <a:pt x="866106" y="439860"/>
                    <a:pt x="856628" y="436930"/>
                    <a:pt x="847150" y="433915"/>
                  </a:cubicBezTo>
                  <a:cubicBezTo>
                    <a:pt x="849735" y="431226"/>
                    <a:pt x="849993" y="427108"/>
                    <a:pt x="847839" y="424092"/>
                  </a:cubicBezTo>
                  <a:cubicBezTo>
                    <a:pt x="764089" y="304671"/>
                    <a:pt x="612099" y="271585"/>
                    <a:pt x="474325" y="282527"/>
                  </a:cubicBezTo>
                  <a:cubicBezTo>
                    <a:pt x="313890" y="295365"/>
                    <a:pt x="161382" y="357402"/>
                    <a:pt x="0" y="361538"/>
                  </a:cubicBezTo>
                  <a:cubicBezTo>
                    <a:pt x="69645" y="303396"/>
                    <a:pt x="128632" y="233569"/>
                    <a:pt x="174307" y="155179"/>
                  </a:cubicBezTo>
                  <a:cubicBezTo>
                    <a:pt x="185163" y="136568"/>
                    <a:pt x="195184" y="117500"/>
                    <a:pt x="204377" y="97967"/>
                  </a:cubicBezTo>
                  <a:cubicBezTo>
                    <a:pt x="205153" y="96502"/>
                    <a:pt x="205756" y="95124"/>
                    <a:pt x="206445" y="93745"/>
                  </a:cubicBezTo>
                  <a:cubicBezTo>
                    <a:pt x="207496" y="93891"/>
                    <a:pt x="208530" y="94124"/>
                    <a:pt x="209547" y="94434"/>
                  </a:cubicBezTo>
                  <a:cubicBezTo>
                    <a:pt x="211675" y="94960"/>
                    <a:pt x="213821" y="93659"/>
                    <a:pt x="214346" y="91531"/>
                  </a:cubicBezTo>
                  <a:cubicBezTo>
                    <a:pt x="214812" y="89644"/>
                    <a:pt x="213838" y="87696"/>
                    <a:pt x="212046" y="86938"/>
                  </a:cubicBezTo>
                  <a:lnTo>
                    <a:pt x="209892" y="86249"/>
                  </a:lnTo>
                  <a:cubicBezTo>
                    <a:pt x="222557" y="58504"/>
                    <a:pt x="235741" y="32052"/>
                    <a:pt x="270206" y="28348"/>
                  </a:cubicBezTo>
                  <a:cubicBezTo>
                    <a:pt x="294047" y="26168"/>
                    <a:pt x="316518" y="16207"/>
                    <a:pt x="334138" y="0"/>
                  </a:cubicBezTo>
                  <a:cubicBezTo>
                    <a:pt x="295675" y="87903"/>
                    <a:pt x="240617" y="167569"/>
                    <a:pt x="171980" y="234621"/>
                  </a:cubicBezTo>
                  <a:cubicBezTo>
                    <a:pt x="168818" y="237585"/>
                    <a:pt x="168663" y="242548"/>
                    <a:pt x="171627" y="245701"/>
                  </a:cubicBezTo>
                  <a:cubicBezTo>
                    <a:pt x="173436" y="247631"/>
                    <a:pt x="176099" y="248519"/>
                    <a:pt x="178701" y="248062"/>
                  </a:cubicBezTo>
                  <a:cubicBezTo>
                    <a:pt x="324747" y="216527"/>
                    <a:pt x="480270" y="175513"/>
                    <a:pt x="630882" y="191884"/>
                  </a:cubicBezTo>
                  <a:lnTo>
                    <a:pt x="630882" y="205842"/>
                  </a:lnTo>
                  <a:cubicBezTo>
                    <a:pt x="619414" y="204981"/>
                    <a:pt x="607885" y="204981"/>
                    <a:pt x="596417" y="205842"/>
                  </a:cubicBezTo>
                  <a:cubicBezTo>
                    <a:pt x="594090" y="205842"/>
                    <a:pt x="594349" y="209892"/>
                    <a:pt x="596417" y="209978"/>
                  </a:cubicBezTo>
                  <a:cubicBezTo>
                    <a:pt x="667691" y="208057"/>
                    <a:pt x="736483" y="236197"/>
                    <a:pt x="785975" y="287524"/>
                  </a:cubicBezTo>
                  <a:cubicBezTo>
                    <a:pt x="786750" y="288386"/>
                    <a:pt x="787870" y="288886"/>
                    <a:pt x="789076" y="288903"/>
                  </a:cubicBezTo>
                  <a:lnTo>
                    <a:pt x="777961" y="305102"/>
                  </a:lnTo>
                  <a:cubicBezTo>
                    <a:pt x="749183" y="285543"/>
                    <a:pt x="717803" y="270111"/>
                    <a:pt x="684734" y="259263"/>
                  </a:cubicBezTo>
                  <a:cubicBezTo>
                    <a:pt x="683071" y="258695"/>
                    <a:pt x="681253" y="259582"/>
                    <a:pt x="680684" y="261245"/>
                  </a:cubicBezTo>
                  <a:cubicBezTo>
                    <a:pt x="680115" y="262908"/>
                    <a:pt x="681003" y="264726"/>
                    <a:pt x="682666" y="265295"/>
                  </a:cubicBezTo>
                  <a:cubicBezTo>
                    <a:pt x="764124" y="297571"/>
                    <a:pt x="833450" y="354550"/>
                    <a:pt x="880840" y="428228"/>
                  </a:cubicBezTo>
                  <a:close/>
                  <a:moveTo>
                    <a:pt x="619250" y="247890"/>
                  </a:moveTo>
                  <a:cubicBezTo>
                    <a:pt x="621955" y="248450"/>
                    <a:pt x="624592" y="246709"/>
                    <a:pt x="625152" y="244004"/>
                  </a:cubicBezTo>
                  <a:cubicBezTo>
                    <a:pt x="625618" y="241764"/>
                    <a:pt x="624498" y="239498"/>
                    <a:pt x="622438" y="238498"/>
                  </a:cubicBezTo>
                  <a:cubicBezTo>
                    <a:pt x="547304" y="212649"/>
                    <a:pt x="468207" y="229882"/>
                    <a:pt x="394107" y="250647"/>
                  </a:cubicBezTo>
                  <a:cubicBezTo>
                    <a:pt x="350242" y="264054"/>
                    <a:pt x="305618" y="274816"/>
                    <a:pt x="260469" y="282872"/>
                  </a:cubicBezTo>
                  <a:cubicBezTo>
                    <a:pt x="210323" y="290713"/>
                    <a:pt x="160865" y="289420"/>
                    <a:pt x="110460" y="289765"/>
                  </a:cubicBezTo>
                  <a:cubicBezTo>
                    <a:pt x="109461" y="289765"/>
                    <a:pt x="108651" y="290575"/>
                    <a:pt x="108651" y="291574"/>
                  </a:cubicBezTo>
                  <a:cubicBezTo>
                    <a:pt x="108651" y="292573"/>
                    <a:pt x="109461" y="293384"/>
                    <a:pt x="110460" y="293384"/>
                  </a:cubicBezTo>
                  <a:cubicBezTo>
                    <a:pt x="190592" y="307428"/>
                    <a:pt x="275978" y="293384"/>
                    <a:pt x="353611" y="272791"/>
                  </a:cubicBezTo>
                  <a:cubicBezTo>
                    <a:pt x="441841" y="248751"/>
                    <a:pt x="528263" y="221265"/>
                    <a:pt x="619508" y="247545"/>
                  </a:cubicBezTo>
                  <a:close/>
                </a:path>
              </a:pathLst>
            </a:custGeom>
            <a:solidFill>
              <a:srgbClr val="FFFFFF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5A9B39D-4A87-48E7-9BBB-7CC705A4863A}"/>
                </a:ext>
              </a:extLst>
            </p:cNvPr>
            <p:cNvSpPr/>
            <p:nvPr/>
          </p:nvSpPr>
          <p:spPr>
            <a:xfrm>
              <a:off x="6852921" y="4969069"/>
              <a:ext cx="209682" cy="171634"/>
            </a:xfrm>
            <a:custGeom>
              <a:avLst/>
              <a:gdLst>
                <a:gd name="connsiteX0" fmla="*/ 208944 w 209682"/>
                <a:gd name="connsiteY0" fmla="*/ 164829 h 171634"/>
                <a:gd name="connsiteX1" fmla="*/ 200328 w 209682"/>
                <a:gd name="connsiteY1" fmla="*/ 169826 h 171634"/>
                <a:gd name="connsiteX2" fmla="*/ 200328 w 209682"/>
                <a:gd name="connsiteY2" fmla="*/ 169223 h 171634"/>
                <a:gd name="connsiteX3" fmla="*/ 2154 w 209682"/>
                <a:gd name="connsiteY3" fmla="*/ 6203 h 171634"/>
                <a:gd name="connsiteX4" fmla="*/ 172 w 209682"/>
                <a:gd name="connsiteY4" fmla="*/ 2154 h 171634"/>
                <a:gd name="connsiteX5" fmla="*/ 4222 w 209682"/>
                <a:gd name="connsiteY5" fmla="*/ 172 h 171634"/>
                <a:gd name="connsiteX6" fmla="*/ 97449 w 209682"/>
                <a:gd name="connsiteY6" fmla="*/ 46010 h 171634"/>
                <a:gd name="connsiteX7" fmla="*/ 208944 w 209682"/>
                <a:gd name="connsiteY7" fmla="*/ 164829 h 17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82" h="171634">
                  <a:moveTo>
                    <a:pt x="208944" y="164829"/>
                  </a:moveTo>
                  <a:cubicBezTo>
                    <a:pt x="212132" y="170257"/>
                    <a:pt x="204205" y="174048"/>
                    <a:pt x="200328" y="169826"/>
                  </a:cubicBezTo>
                  <a:lnTo>
                    <a:pt x="200328" y="169223"/>
                  </a:lnTo>
                  <a:cubicBezTo>
                    <a:pt x="152938" y="95511"/>
                    <a:pt x="83621" y="38506"/>
                    <a:pt x="2154" y="6203"/>
                  </a:cubicBezTo>
                  <a:cubicBezTo>
                    <a:pt x="491" y="5635"/>
                    <a:pt x="-397" y="3817"/>
                    <a:pt x="172" y="2154"/>
                  </a:cubicBezTo>
                  <a:cubicBezTo>
                    <a:pt x="741" y="491"/>
                    <a:pt x="2559" y="-397"/>
                    <a:pt x="4222" y="172"/>
                  </a:cubicBezTo>
                  <a:cubicBezTo>
                    <a:pt x="37291" y="11020"/>
                    <a:pt x="68671" y="26452"/>
                    <a:pt x="97449" y="46010"/>
                  </a:cubicBezTo>
                  <a:cubicBezTo>
                    <a:pt x="143202" y="76590"/>
                    <a:pt x="181372" y="117232"/>
                    <a:pt x="208944" y="16482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4671243-249C-449C-9C19-8D1FA250A1B4}"/>
                </a:ext>
              </a:extLst>
            </p:cNvPr>
            <p:cNvSpPr/>
            <p:nvPr/>
          </p:nvSpPr>
          <p:spPr>
            <a:xfrm>
              <a:off x="6089521" y="5006053"/>
              <a:ext cx="917199" cy="138183"/>
            </a:xfrm>
            <a:custGeom>
              <a:avLst/>
              <a:gdLst>
                <a:gd name="connsiteX0" fmla="*/ 911083 w 917199"/>
                <a:gd name="connsiteY0" fmla="*/ 138184 h 138183"/>
                <a:gd name="connsiteX1" fmla="*/ 910479 w 917199"/>
                <a:gd name="connsiteY1" fmla="*/ 138184 h 138183"/>
                <a:gd name="connsiteX2" fmla="*/ 440463 w 917199"/>
                <a:gd name="connsiteY2" fmla="*/ 89588 h 138183"/>
                <a:gd name="connsiteX3" fmla="*/ 0 w 917199"/>
                <a:gd name="connsiteY3" fmla="*/ 112938 h 138183"/>
                <a:gd name="connsiteX4" fmla="*/ 46614 w 917199"/>
                <a:gd name="connsiteY4" fmla="*/ 61241 h 138183"/>
                <a:gd name="connsiteX5" fmla="*/ 55230 w 917199"/>
                <a:gd name="connsiteY5" fmla="*/ 68737 h 138183"/>
                <a:gd name="connsiteX6" fmla="*/ 57557 w 917199"/>
                <a:gd name="connsiteY6" fmla="*/ 79576 h 138183"/>
                <a:gd name="connsiteX7" fmla="*/ 61089 w 917199"/>
                <a:gd name="connsiteY7" fmla="*/ 80800 h 138183"/>
                <a:gd name="connsiteX8" fmla="*/ 494401 w 917199"/>
                <a:gd name="connsiteY8" fmla="*/ 8940 h 138183"/>
                <a:gd name="connsiteX9" fmla="*/ 917200 w 917199"/>
                <a:gd name="connsiteY9" fmla="*/ 134393 h 138183"/>
                <a:gd name="connsiteX10" fmla="*/ 911255 w 917199"/>
                <a:gd name="connsiteY10" fmla="*/ 137288 h 138183"/>
                <a:gd name="connsiteX11" fmla="*/ 911083 w 917199"/>
                <a:gd name="connsiteY11" fmla="*/ 138184 h 13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7199" h="138183">
                  <a:moveTo>
                    <a:pt x="911083" y="138184"/>
                  </a:moveTo>
                  <a:cubicBezTo>
                    <a:pt x="910910" y="138132"/>
                    <a:pt x="910652" y="138132"/>
                    <a:pt x="910479" y="138184"/>
                  </a:cubicBezTo>
                  <a:cubicBezTo>
                    <a:pt x="757110" y="105184"/>
                    <a:pt x="597710" y="79593"/>
                    <a:pt x="440463" y="89588"/>
                  </a:cubicBezTo>
                  <a:cubicBezTo>
                    <a:pt x="293987" y="98894"/>
                    <a:pt x="147510" y="132669"/>
                    <a:pt x="0" y="112938"/>
                  </a:cubicBezTo>
                  <a:cubicBezTo>
                    <a:pt x="15914" y="96223"/>
                    <a:pt x="31449" y="78990"/>
                    <a:pt x="46614" y="61241"/>
                  </a:cubicBezTo>
                  <a:lnTo>
                    <a:pt x="55230" y="68737"/>
                  </a:lnTo>
                  <a:cubicBezTo>
                    <a:pt x="52878" y="72373"/>
                    <a:pt x="53920" y="77224"/>
                    <a:pt x="57557" y="79576"/>
                  </a:cubicBezTo>
                  <a:cubicBezTo>
                    <a:pt x="58616" y="80265"/>
                    <a:pt x="59831" y="80679"/>
                    <a:pt x="61089" y="80800"/>
                  </a:cubicBezTo>
                  <a:cubicBezTo>
                    <a:pt x="209202" y="81661"/>
                    <a:pt x="349303" y="31428"/>
                    <a:pt x="494401" y="8940"/>
                  </a:cubicBezTo>
                  <a:cubicBezTo>
                    <a:pt x="646219" y="-14496"/>
                    <a:pt x="819147" y="1875"/>
                    <a:pt x="917200" y="134393"/>
                  </a:cubicBezTo>
                  <a:cubicBezTo>
                    <a:pt x="914788" y="133566"/>
                    <a:pt x="912117" y="134858"/>
                    <a:pt x="911255" y="137288"/>
                  </a:cubicBezTo>
                  <a:cubicBezTo>
                    <a:pt x="911169" y="137581"/>
                    <a:pt x="911083" y="137882"/>
                    <a:pt x="911083" y="138184"/>
                  </a:cubicBezTo>
                  <a:close/>
                </a:path>
              </a:pathLst>
            </a:custGeom>
            <a:solidFill>
              <a:schemeClr val="accent4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4444AE7-6D70-4213-8653-90F11AE11730}"/>
                </a:ext>
              </a:extLst>
            </p:cNvPr>
            <p:cNvSpPr/>
            <p:nvPr/>
          </p:nvSpPr>
          <p:spPr>
            <a:xfrm>
              <a:off x="6767263" y="4915174"/>
              <a:ext cx="198818" cy="83708"/>
            </a:xfrm>
            <a:custGeom>
              <a:avLst/>
              <a:gdLst>
                <a:gd name="connsiteX0" fmla="*/ 197755 w 198818"/>
                <a:gd name="connsiteY0" fmla="*/ 76814 h 83708"/>
                <a:gd name="connsiteX1" fmla="*/ 197410 w 198818"/>
                <a:gd name="connsiteY1" fmla="*/ 82656 h 83708"/>
                <a:gd name="connsiteX2" fmla="*/ 194567 w 198818"/>
                <a:gd name="connsiteY2" fmla="*/ 83707 h 83708"/>
                <a:gd name="connsiteX3" fmla="*/ 191465 w 198818"/>
                <a:gd name="connsiteY3" fmla="*/ 82328 h 83708"/>
                <a:gd name="connsiteX4" fmla="*/ 1908 w 198818"/>
                <a:gd name="connsiteY4" fmla="*/ 4782 h 83708"/>
                <a:gd name="connsiteX5" fmla="*/ 1908 w 198818"/>
                <a:gd name="connsiteY5" fmla="*/ 646 h 83708"/>
                <a:gd name="connsiteX6" fmla="*/ 36373 w 198818"/>
                <a:gd name="connsiteY6" fmla="*/ 646 h 83708"/>
                <a:gd name="connsiteX7" fmla="*/ 197755 w 198818"/>
                <a:gd name="connsiteY7" fmla="*/ 76814 h 8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818" h="83708">
                  <a:moveTo>
                    <a:pt x="197755" y="76814"/>
                  </a:moveTo>
                  <a:cubicBezTo>
                    <a:pt x="199306" y="78520"/>
                    <a:pt x="199134" y="81131"/>
                    <a:pt x="197410" y="82656"/>
                  </a:cubicBezTo>
                  <a:cubicBezTo>
                    <a:pt x="196635" y="83354"/>
                    <a:pt x="195601" y="83733"/>
                    <a:pt x="194567" y="83707"/>
                  </a:cubicBezTo>
                  <a:cubicBezTo>
                    <a:pt x="193361" y="83690"/>
                    <a:pt x="192241" y="83190"/>
                    <a:pt x="191465" y="82328"/>
                  </a:cubicBezTo>
                  <a:cubicBezTo>
                    <a:pt x="141974" y="31001"/>
                    <a:pt x="73181" y="2861"/>
                    <a:pt x="1908" y="4782"/>
                  </a:cubicBezTo>
                  <a:cubicBezTo>
                    <a:pt x="-505" y="4782"/>
                    <a:pt x="-764" y="818"/>
                    <a:pt x="1908" y="646"/>
                  </a:cubicBezTo>
                  <a:cubicBezTo>
                    <a:pt x="13384" y="-215"/>
                    <a:pt x="24904" y="-215"/>
                    <a:pt x="36373" y="646"/>
                  </a:cubicBezTo>
                  <a:cubicBezTo>
                    <a:pt x="97712" y="5308"/>
                    <a:pt x="155173" y="32423"/>
                    <a:pt x="197755" y="76814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24C6361-581B-49AB-B4EB-2207B461E03D}"/>
                </a:ext>
              </a:extLst>
            </p:cNvPr>
            <p:cNvSpPr/>
            <p:nvPr/>
          </p:nvSpPr>
          <p:spPr>
            <a:xfrm>
              <a:off x="6280629" y="4935074"/>
              <a:ext cx="516951" cy="74035"/>
            </a:xfrm>
            <a:custGeom>
              <a:avLst/>
              <a:gdLst>
                <a:gd name="connsiteX0" fmla="*/ 514132 w 516951"/>
                <a:gd name="connsiteY0" fmla="*/ 13143 h 74035"/>
                <a:gd name="connsiteX1" fmla="*/ 516449 w 516951"/>
                <a:gd name="connsiteY1" fmla="*/ 19821 h 74035"/>
                <a:gd name="connsiteX2" fmla="*/ 510944 w 516951"/>
                <a:gd name="connsiteY2" fmla="*/ 22535 h 74035"/>
                <a:gd name="connsiteX3" fmla="*/ 244960 w 516951"/>
                <a:gd name="connsiteY3" fmla="*/ 47780 h 74035"/>
                <a:gd name="connsiteX4" fmla="*/ 1809 w 516951"/>
                <a:gd name="connsiteY4" fmla="*/ 68373 h 74035"/>
                <a:gd name="connsiteX5" fmla="*/ 0 w 516951"/>
                <a:gd name="connsiteY5" fmla="*/ 66564 h 74035"/>
                <a:gd name="connsiteX6" fmla="*/ 1809 w 516951"/>
                <a:gd name="connsiteY6" fmla="*/ 64754 h 74035"/>
                <a:gd name="connsiteX7" fmla="*/ 151818 w 516951"/>
                <a:gd name="connsiteY7" fmla="*/ 57862 h 74035"/>
                <a:gd name="connsiteX8" fmla="*/ 285629 w 516951"/>
                <a:gd name="connsiteY8" fmla="*/ 25292 h 74035"/>
                <a:gd name="connsiteX9" fmla="*/ 514132 w 516951"/>
                <a:gd name="connsiteY9" fmla="*/ 13143 h 7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6951" h="74035">
                  <a:moveTo>
                    <a:pt x="514132" y="13143"/>
                  </a:moveTo>
                  <a:cubicBezTo>
                    <a:pt x="516613" y="14349"/>
                    <a:pt x="517656" y="17339"/>
                    <a:pt x="516449" y="19821"/>
                  </a:cubicBezTo>
                  <a:cubicBezTo>
                    <a:pt x="515450" y="21880"/>
                    <a:pt x="513184" y="23000"/>
                    <a:pt x="510944" y="22535"/>
                  </a:cubicBezTo>
                  <a:cubicBezTo>
                    <a:pt x="419697" y="-3745"/>
                    <a:pt x="333277" y="23741"/>
                    <a:pt x="244960" y="47780"/>
                  </a:cubicBezTo>
                  <a:cubicBezTo>
                    <a:pt x="167414" y="68804"/>
                    <a:pt x="81941" y="82245"/>
                    <a:pt x="1809" y="68373"/>
                  </a:cubicBezTo>
                  <a:cubicBezTo>
                    <a:pt x="810" y="68373"/>
                    <a:pt x="0" y="67563"/>
                    <a:pt x="0" y="66564"/>
                  </a:cubicBezTo>
                  <a:cubicBezTo>
                    <a:pt x="0" y="65564"/>
                    <a:pt x="810" y="64754"/>
                    <a:pt x="1809" y="64754"/>
                  </a:cubicBezTo>
                  <a:cubicBezTo>
                    <a:pt x="52214" y="64754"/>
                    <a:pt x="101672" y="65702"/>
                    <a:pt x="151818" y="57862"/>
                  </a:cubicBezTo>
                  <a:cubicBezTo>
                    <a:pt x="197036" y="49693"/>
                    <a:pt x="241720" y="38819"/>
                    <a:pt x="285629" y="25292"/>
                  </a:cubicBezTo>
                  <a:cubicBezTo>
                    <a:pt x="360246" y="4613"/>
                    <a:pt x="439343" y="-13050"/>
                    <a:pt x="514132" y="13143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4F13D11-E4FC-43E8-ADF9-81F19B9341BC}"/>
                </a:ext>
              </a:extLst>
            </p:cNvPr>
            <p:cNvSpPr/>
            <p:nvPr/>
          </p:nvSpPr>
          <p:spPr>
            <a:xfrm>
              <a:off x="6136307" y="4802171"/>
              <a:ext cx="226521" cy="272704"/>
            </a:xfrm>
            <a:custGeom>
              <a:avLst/>
              <a:gdLst>
                <a:gd name="connsiteX0" fmla="*/ 208513 w 226521"/>
                <a:gd name="connsiteY0" fmla="*/ 36447 h 272704"/>
                <a:gd name="connsiteX1" fmla="*/ 9822 w 226521"/>
                <a:gd name="connsiteY1" fmla="*/ 271412 h 272704"/>
                <a:gd name="connsiteX2" fmla="*/ 8616 w 226521"/>
                <a:gd name="connsiteY2" fmla="*/ 272704 h 272704"/>
                <a:gd name="connsiteX3" fmla="*/ 0 w 226521"/>
                <a:gd name="connsiteY3" fmla="*/ 265208 h 272704"/>
                <a:gd name="connsiteX4" fmla="*/ 93228 w 226521"/>
                <a:gd name="connsiteY4" fmla="*/ 145701 h 272704"/>
                <a:gd name="connsiteX5" fmla="*/ 226521 w 226521"/>
                <a:gd name="connsiteY5" fmla="*/ 0 h 272704"/>
                <a:gd name="connsiteX6" fmla="*/ 208513 w 226521"/>
                <a:gd name="connsiteY6" fmla="*/ 36447 h 27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521" h="272704">
                  <a:moveTo>
                    <a:pt x="208513" y="36447"/>
                  </a:moveTo>
                  <a:cubicBezTo>
                    <a:pt x="158582" y="127210"/>
                    <a:pt x="91031" y="207092"/>
                    <a:pt x="9822" y="271412"/>
                  </a:cubicBezTo>
                  <a:cubicBezTo>
                    <a:pt x="9375" y="271800"/>
                    <a:pt x="8969" y="272231"/>
                    <a:pt x="8616" y="272704"/>
                  </a:cubicBezTo>
                  <a:lnTo>
                    <a:pt x="0" y="265208"/>
                  </a:lnTo>
                  <a:cubicBezTo>
                    <a:pt x="33224" y="227090"/>
                    <a:pt x="64346" y="187197"/>
                    <a:pt x="93228" y="145701"/>
                  </a:cubicBezTo>
                  <a:cubicBezTo>
                    <a:pt x="121920" y="104515"/>
                    <a:pt x="164743" y="2929"/>
                    <a:pt x="226521" y="0"/>
                  </a:cubicBezTo>
                  <a:cubicBezTo>
                    <a:pt x="220835" y="12321"/>
                    <a:pt x="215061" y="24556"/>
                    <a:pt x="208513" y="36447"/>
                  </a:cubicBezTo>
                  <a:close/>
                </a:path>
              </a:pathLst>
            </a:custGeom>
            <a:solidFill>
              <a:srgbClr val="66A4DC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CE6489D-A8EE-49ED-B9A1-9F64A0A0C4B3}"/>
                </a:ext>
              </a:extLst>
            </p:cNvPr>
            <p:cNvSpPr/>
            <p:nvPr/>
          </p:nvSpPr>
          <p:spPr>
            <a:xfrm>
              <a:off x="4892032" y="2975081"/>
              <a:ext cx="630164" cy="661470"/>
            </a:xfrm>
            <a:custGeom>
              <a:avLst/>
              <a:gdLst>
                <a:gd name="connsiteX0" fmla="*/ 367830 w 630164"/>
                <a:gd name="connsiteY0" fmla="*/ 174406 h 661470"/>
                <a:gd name="connsiteX1" fmla="*/ 567641 w 630164"/>
                <a:gd name="connsiteY1" fmla="*/ 246955 h 661470"/>
                <a:gd name="connsiteX2" fmla="*/ 622440 w 630164"/>
                <a:gd name="connsiteY2" fmla="*/ 457450 h 661470"/>
                <a:gd name="connsiteX3" fmla="*/ 505949 w 630164"/>
                <a:gd name="connsiteY3" fmla="*/ 602893 h 661470"/>
                <a:gd name="connsiteX4" fmla="*/ 293730 w 630164"/>
                <a:gd name="connsiteY4" fmla="*/ 637358 h 661470"/>
                <a:gd name="connsiteX5" fmla="*/ 263660 w 630164"/>
                <a:gd name="connsiteY5" fmla="*/ 538529 h 661470"/>
                <a:gd name="connsiteX6" fmla="*/ 374034 w 630164"/>
                <a:gd name="connsiteY6" fmla="*/ 505184 h 661470"/>
                <a:gd name="connsiteX7" fmla="*/ 430212 w 630164"/>
                <a:gd name="connsiteY7" fmla="*/ 314162 h 661470"/>
                <a:gd name="connsiteX8" fmla="*/ 201881 w 630164"/>
                <a:gd name="connsiteY8" fmla="*/ 465463 h 661470"/>
                <a:gd name="connsiteX9" fmla="*/ 38172 w 630164"/>
                <a:gd name="connsiteY9" fmla="*/ 295465 h 661470"/>
                <a:gd name="connsiteX10" fmla="*/ 261 w 630164"/>
                <a:gd name="connsiteY10" fmla="*/ 239373 h 661470"/>
                <a:gd name="connsiteX11" fmla="*/ 39551 w 630164"/>
                <a:gd name="connsiteY11" fmla="*/ 182764 h 661470"/>
                <a:gd name="connsiteX12" fmla="*/ 136397 w 630164"/>
                <a:gd name="connsiteY12" fmla="*/ 93586 h 661470"/>
                <a:gd name="connsiteX13" fmla="*/ 227127 w 630164"/>
                <a:gd name="connsiteY13" fmla="*/ 9319 h 661470"/>
                <a:gd name="connsiteX14" fmla="*/ 287958 w 630164"/>
                <a:gd name="connsiteY14" fmla="*/ 19400 h 661470"/>
                <a:gd name="connsiteX15" fmla="*/ 316994 w 630164"/>
                <a:gd name="connsiteY15" fmla="*/ 55588 h 661470"/>
                <a:gd name="connsiteX16" fmla="*/ 252200 w 630164"/>
                <a:gd name="connsiteY16" fmla="*/ 161137 h 661470"/>
                <a:gd name="connsiteX17" fmla="*/ 140189 w 630164"/>
                <a:gd name="connsiteY17" fmla="*/ 235840 h 661470"/>
                <a:gd name="connsiteX18" fmla="*/ 138379 w 630164"/>
                <a:gd name="connsiteY18" fmla="*/ 237650 h 661470"/>
                <a:gd name="connsiteX19" fmla="*/ 136053 w 630164"/>
                <a:gd name="connsiteY19" fmla="*/ 249195 h 661470"/>
                <a:gd name="connsiteX20" fmla="*/ 177497 w 630164"/>
                <a:gd name="connsiteY20" fmla="*/ 306752 h 661470"/>
                <a:gd name="connsiteX21" fmla="*/ 188095 w 630164"/>
                <a:gd name="connsiteY21" fmla="*/ 307441 h 661470"/>
                <a:gd name="connsiteX22" fmla="*/ 367830 w 630164"/>
                <a:gd name="connsiteY22" fmla="*/ 174406 h 66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0164" h="661470">
                  <a:moveTo>
                    <a:pt x="367830" y="174406"/>
                  </a:moveTo>
                  <a:cubicBezTo>
                    <a:pt x="447789" y="150453"/>
                    <a:pt x="518787" y="182161"/>
                    <a:pt x="567641" y="246955"/>
                  </a:cubicBezTo>
                  <a:cubicBezTo>
                    <a:pt x="611756" y="305546"/>
                    <a:pt x="646135" y="384212"/>
                    <a:pt x="622440" y="457450"/>
                  </a:cubicBezTo>
                  <a:cubicBezTo>
                    <a:pt x="603054" y="517764"/>
                    <a:pt x="554286" y="564895"/>
                    <a:pt x="505949" y="602893"/>
                  </a:cubicBezTo>
                  <a:cubicBezTo>
                    <a:pt x="448306" y="648214"/>
                    <a:pt x="361110" y="689055"/>
                    <a:pt x="293730" y="637358"/>
                  </a:cubicBezTo>
                  <a:cubicBezTo>
                    <a:pt x="264607" y="615214"/>
                    <a:pt x="248581" y="573253"/>
                    <a:pt x="263660" y="538529"/>
                  </a:cubicBezTo>
                  <a:cubicBezTo>
                    <a:pt x="283305" y="492949"/>
                    <a:pt x="337673" y="514921"/>
                    <a:pt x="374034" y="505184"/>
                  </a:cubicBezTo>
                  <a:cubicBezTo>
                    <a:pt x="454251" y="483557"/>
                    <a:pt x="499917" y="374476"/>
                    <a:pt x="430212" y="314162"/>
                  </a:cubicBezTo>
                  <a:cubicBezTo>
                    <a:pt x="338535" y="235151"/>
                    <a:pt x="235571" y="389210"/>
                    <a:pt x="201881" y="465463"/>
                  </a:cubicBezTo>
                  <a:cubicBezTo>
                    <a:pt x="143446" y="412654"/>
                    <a:pt x="88749" y="355847"/>
                    <a:pt x="38172" y="295465"/>
                  </a:cubicBezTo>
                  <a:cubicBezTo>
                    <a:pt x="25593" y="280386"/>
                    <a:pt x="2932" y="259707"/>
                    <a:pt x="261" y="239373"/>
                  </a:cubicBezTo>
                  <a:cubicBezTo>
                    <a:pt x="-2927" y="214558"/>
                    <a:pt x="23869" y="197326"/>
                    <a:pt x="39551" y="182764"/>
                  </a:cubicBezTo>
                  <a:lnTo>
                    <a:pt x="136397" y="93586"/>
                  </a:lnTo>
                  <a:cubicBezTo>
                    <a:pt x="165004" y="67048"/>
                    <a:pt x="194213" y="30084"/>
                    <a:pt x="227127" y="9319"/>
                  </a:cubicBezTo>
                  <a:cubicBezTo>
                    <a:pt x="253578" y="-7397"/>
                    <a:pt x="267537" y="-159"/>
                    <a:pt x="287958" y="19400"/>
                  </a:cubicBezTo>
                  <a:cubicBezTo>
                    <a:pt x="299693" y="29662"/>
                    <a:pt x="309524" y="41906"/>
                    <a:pt x="316994" y="55588"/>
                  </a:cubicBezTo>
                  <a:cubicBezTo>
                    <a:pt x="340517" y="103753"/>
                    <a:pt x="285114" y="136409"/>
                    <a:pt x="252200" y="161137"/>
                  </a:cubicBezTo>
                  <a:cubicBezTo>
                    <a:pt x="216141" y="187899"/>
                    <a:pt x="178755" y="212835"/>
                    <a:pt x="140189" y="235840"/>
                  </a:cubicBezTo>
                  <a:cubicBezTo>
                    <a:pt x="139448" y="236280"/>
                    <a:pt x="138819" y="236909"/>
                    <a:pt x="138379" y="237650"/>
                  </a:cubicBezTo>
                  <a:cubicBezTo>
                    <a:pt x="134683" y="240286"/>
                    <a:pt x="133666" y="245335"/>
                    <a:pt x="136053" y="249195"/>
                  </a:cubicBezTo>
                  <a:cubicBezTo>
                    <a:pt x="149839" y="268323"/>
                    <a:pt x="163625" y="287624"/>
                    <a:pt x="177497" y="306752"/>
                  </a:cubicBezTo>
                  <a:cubicBezTo>
                    <a:pt x="180297" y="309742"/>
                    <a:pt x="184933" y="310043"/>
                    <a:pt x="188095" y="307441"/>
                  </a:cubicBezTo>
                  <a:cubicBezTo>
                    <a:pt x="239793" y="253762"/>
                    <a:pt x="294334" y="196378"/>
                    <a:pt x="367830" y="174406"/>
                  </a:cubicBezTo>
                  <a:close/>
                </a:path>
              </a:pathLst>
            </a:custGeom>
            <a:solidFill>
              <a:srgbClr val="6AA742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4F3C215-9239-4391-9ACB-BA03AC270C96}"/>
                </a:ext>
              </a:extLst>
            </p:cNvPr>
            <p:cNvSpPr/>
            <p:nvPr/>
          </p:nvSpPr>
          <p:spPr>
            <a:xfrm>
              <a:off x="4876265" y="2956191"/>
              <a:ext cx="659746" cy="695498"/>
            </a:xfrm>
            <a:custGeom>
              <a:avLst/>
              <a:gdLst>
                <a:gd name="connsiteX0" fmla="*/ 538689 w 659746"/>
                <a:gd name="connsiteY0" fmla="*/ 199931 h 695498"/>
                <a:gd name="connsiteX1" fmla="*/ 635967 w 659746"/>
                <a:gd name="connsiteY1" fmla="*/ 518733 h 695498"/>
                <a:gd name="connsiteX2" fmla="*/ 340084 w 659746"/>
                <a:gd name="connsiteY2" fmla="*/ 689162 h 695498"/>
                <a:gd name="connsiteX3" fmla="*/ 258402 w 659746"/>
                <a:gd name="connsiteY3" fmla="*/ 592488 h 695498"/>
                <a:gd name="connsiteX4" fmla="*/ 344565 w 659746"/>
                <a:gd name="connsiteY4" fmla="*/ 512098 h 695498"/>
                <a:gd name="connsiteX5" fmla="*/ 453733 w 659746"/>
                <a:gd name="connsiteY5" fmla="*/ 455317 h 695498"/>
                <a:gd name="connsiteX6" fmla="*/ 420732 w 659746"/>
                <a:gd name="connsiteY6" fmla="*/ 335465 h 695498"/>
                <a:gd name="connsiteX7" fmla="*/ 227987 w 659746"/>
                <a:gd name="connsiteY7" fmla="*/ 499949 h 695498"/>
                <a:gd name="connsiteX8" fmla="*/ 217983 w 659746"/>
                <a:gd name="connsiteY8" fmla="*/ 504722 h 695498"/>
                <a:gd name="connsiteX9" fmla="*/ 214804 w 659746"/>
                <a:gd name="connsiteY9" fmla="*/ 502620 h 695498"/>
                <a:gd name="connsiteX10" fmla="*/ 72722 w 659746"/>
                <a:gd name="connsiteY10" fmla="*/ 360797 h 695498"/>
                <a:gd name="connsiteX11" fmla="*/ 1 w 659746"/>
                <a:gd name="connsiteY11" fmla="*/ 252576 h 695498"/>
                <a:gd name="connsiteX12" fmla="*/ 79098 w 659746"/>
                <a:gd name="connsiteY12" fmla="*/ 159262 h 695498"/>
                <a:gd name="connsiteX13" fmla="*/ 215235 w 659746"/>
                <a:gd name="connsiteY13" fmla="*/ 32862 h 695498"/>
                <a:gd name="connsiteX14" fmla="*/ 298640 w 659746"/>
                <a:gd name="connsiteY14" fmla="*/ 14078 h 695498"/>
                <a:gd name="connsiteX15" fmla="*/ 354129 w 659746"/>
                <a:gd name="connsiteY15" fmla="*/ 91022 h 695498"/>
                <a:gd name="connsiteX16" fmla="*/ 306223 w 659746"/>
                <a:gd name="connsiteY16" fmla="*/ 169860 h 695498"/>
                <a:gd name="connsiteX17" fmla="*/ 164571 w 659746"/>
                <a:gd name="connsiteY17" fmla="*/ 261796 h 695498"/>
                <a:gd name="connsiteX18" fmla="*/ 203000 w 659746"/>
                <a:gd name="connsiteY18" fmla="*/ 304877 h 695498"/>
                <a:gd name="connsiteX19" fmla="*/ 253491 w 659746"/>
                <a:gd name="connsiteY19" fmla="*/ 255247 h 695498"/>
                <a:gd name="connsiteX20" fmla="*/ 355593 w 659746"/>
                <a:gd name="connsiteY20" fmla="*/ 187179 h 695498"/>
                <a:gd name="connsiteX21" fmla="*/ 538689 w 659746"/>
                <a:gd name="connsiteY21" fmla="*/ 199931 h 695498"/>
                <a:gd name="connsiteX22" fmla="*/ 583407 w 659746"/>
                <a:gd name="connsiteY22" fmla="*/ 265845 h 695498"/>
                <a:gd name="connsiteX23" fmla="*/ 383596 w 659746"/>
                <a:gd name="connsiteY23" fmla="*/ 193297 h 695498"/>
                <a:gd name="connsiteX24" fmla="*/ 203861 w 659746"/>
                <a:gd name="connsiteY24" fmla="*/ 326332 h 695498"/>
                <a:gd name="connsiteX25" fmla="*/ 193005 w 659746"/>
                <a:gd name="connsiteY25" fmla="*/ 325728 h 695498"/>
                <a:gd name="connsiteX26" fmla="*/ 151561 w 659746"/>
                <a:gd name="connsiteY26" fmla="*/ 268172 h 695498"/>
                <a:gd name="connsiteX27" fmla="*/ 153887 w 659746"/>
                <a:gd name="connsiteY27" fmla="*/ 256626 h 695498"/>
                <a:gd name="connsiteX28" fmla="*/ 155696 w 659746"/>
                <a:gd name="connsiteY28" fmla="*/ 254817 h 695498"/>
                <a:gd name="connsiteX29" fmla="*/ 267708 w 659746"/>
                <a:gd name="connsiteY29" fmla="*/ 180114 h 695498"/>
                <a:gd name="connsiteX30" fmla="*/ 332502 w 659746"/>
                <a:gd name="connsiteY30" fmla="*/ 74565 h 695498"/>
                <a:gd name="connsiteX31" fmla="*/ 303465 w 659746"/>
                <a:gd name="connsiteY31" fmla="*/ 38376 h 695498"/>
                <a:gd name="connsiteX32" fmla="*/ 242635 w 659746"/>
                <a:gd name="connsiteY32" fmla="*/ 28295 h 695498"/>
                <a:gd name="connsiteX33" fmla="*/ 151905 w 659746"/>
                <a:gd name="connsiteY33" fmla="*/ 112562 h 695498"/>
                <a:gd name="connsiteX34" fmla="*/ 55490 w 659746"/>
                <a:gd name="connsiteY34" fmla="*/ 202171 h 695498"/>
                <a:gd name="connsiteX35" fmla="*/ 16199 w 659746"/>
                <a:gd name="connsiteY35" fmla="*/ 258780 h 695498"/>
                <a:gd name="connsiteX36" fmla="*/ 54111 w 659746"/>
                <a:gd name="connsiteY36" fmla="*/ 314872 h 695498"/>
                <a:gd name="connsiteX37" fmla="*/ 217820 w 659746"/>
                <a:gd name="connsiteY37" fmla="*/ 484871 h 695498"/>
                <a:gd name="connsiteX38" fmla="*/ 446150 w 659746"/>
                <a:gd name="connsiteY38" fmla="*/ 333569 h 695498"/>
                <a:gd name="connsiteX39" fmla="*/ 389972 w 659746"/>
                <a:gd name="connsiteY39" fmla="*/ 524592 h 695498"/>
                <a:gd name="connsiteX40" fmla="*/ 279598 w 659746"/>
                <a:gd name="connsiteY40" fmla="*/ 557937 h 695498"/>
                <a:gd name="connsiteX41" fmla="*/ 309669 w 659746"/>
                <a:gd name="connsiteY41" fmla="*/ 656765 h 695498"/>
                <a:gd name="connsiteX42" fmla="*/ 521887 w 659746"/>
                <a:gd name="connsiteY42" fmla="*/ 622300 h 695498"/>
                <a:gd name="connsiteX43" fmla="*/ 638379 w 659746"/>
                <a:gd name="connsiteY43" fmla="*/ 476858 h 695498"/>
                <a:gd name="connsiteX44" fmla="*/ 583407 w 659746"/>
                <a:gd name="connsiteY44" fmla="*/ 266018 h 69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9746" h="695498">
                  <a:moveTo>
                    <a:pt x="538689" y="199931"/>
                  </a:moveTo>
                  <a:cubicBezTo>
                    <a:pt x="635191" y="266879"/>
                    <a:pt x="695764" y="411115"/>
                    <a:pt x="635967" y="518733"/>
                  </a:cubicBezTo>
                  <a:cubicBezTo>
                    <a:pt x="584269" y="611702"/>
                    <a:pt x="454163" y="723455"/>
                    <a:pt x="340084" y="689162"/>
                  </a:cubicBezTo>
                  <a:cubicBezTo>
                    <a:pt x="295513" y="676884"/>
                    <a:pt x="263072" y="638481"/>
                    <a:pt x="258402" y="592488"/>
                  </a:cubicBezTo>
                  <a:cubicBezTo>
                    <a:pt x="253922" y="535534"/>
                    <a:pt x="292867" y="509513"/>
                    <a:pt x="344565" y="512098"/>
                  </a:cubicBezTo>
                  <a:cubicBezTo>
                    <a:pt x="389542" y="514252"/>
                    <a:pt x="431848" y="496589"/>
                    <a:pt x="453733" y="455317"/>
                  </a:cubicBezTo>
                  <a:cubicBezTo>
                    <a:pt x="475618" y="414045"/>
                    <a:pt x="464503" y="356058"/>
                    <a:pt x="420732" y="335465"/>
                  </a:cubicBezTo>
                  <a:cubicBezTo>
                    <a:pt x="334570" y="294710"/>
                    <a:pt x="252285" y="437912"/>
                    <a:pt x="227987" y="499949"/>
                  </a:cubicBezTo>
                  <a:cubicBezTo>
                    <a:pt x="226540" y="504033"/>
                    <a:pt x="222059" y="506170"/>
                    <a:pt x="217983" y="504722"/>
                  </a:cubicBezTo>
                  <a:cubicBezTo>
                    <a:pt x="216760" y="504292"/>
                    <a:pt x="215674" y="503577"/>
                    <a:pt x="214804" y="502620"/>
                  </a:cubicBezTo>
                  <a:cubicBezTo>
                    <a:pt x="164744" y="458134"/>
                    <a:pt x="117302" y="410779"/>
                    <a:pt x="72722" y="360797"/>
                  </a:cubicBezTo>
                  <a:cubicBezTo>
                    <a:pt x="48855" y="333828"/>
                    <a:pt x="-258" y="292728"/>
                    <a:pt x="1" y="252576"/>
                  </a:cubicBezTo>
                  <a:cubicBezTo>
                    <a:pt x="1" y="214579"/>
                    <a:pt x="55231" y="181578"/>
                    <a:pt x="79098" y="159262"/>
                  </a:cubicBezTo>
                  <a:cubicBezTo>
                    <a:pt x="124480" y="117215"/>
                    <a:pt x="169853" y="75082"/>
                    <a:pt x="215235" y="32862"/>
                  </a:cubicBezTo>
                  <a:cubicBezTo>
                    <a:pt x="245995" y="4256"/>
                    <a:pt x="262021" y="-14183"/>
                    <a:pt x="298640" y="14078"/>
                  </a:cubicBezTo>
                  <a:cubicBezTo>
                    <a:pt x="322421" y="32431"/>
                    <a:pt x="349648" y="59659"/>
                    <a:pt x="354129" y="91022"/>
                  </a:cubicBezTo>
                  <a:cubicBezTo>
                    <a:pt x="359298" y="127038"/>
                    <a:pt x="331813" y="149698"/>
                    <a:pt x="306223" y="169860"/>
                  </a:cubicBezTo>
                  <a:cubicBezTo>
                    <a:pt x="261754" y="204549"/>
                    <a:pt x="214365" y="235310"/>
                    <a:pt x="164571" y="261796"/>
                  </a:cubicBezTo>
                  <a:cubicBezTo>
                    <a:pt x="173188" y="275151"/>
                    <a:pt x="189731" y="304877"/>
                    <a:pt x="203000" y="304877"/>
                  </a:cubicBezTo>
                  <a:cubicBezTo>
                    <a:pt x="211616" y="304877"/>
                    <a:pt x="246081" y="262313"/>
                    <a:pt x="253491" y="255247"/>
                  </a:cubicBezTo>
                  <a:cubicBezTo>
                    <a:pt x="283432" y="226943"/>
                    <a:pt x="317958" y="203929"/>
                    <a:pt x="355593" y="187179"/>
                  </a:cubicBezTo>
                  <a:cubicBezTo>
                    <a:pt x="415907" y="162020"/>
                    <a:pt x="483803" y="161761"/>
                    <a:pt x="538689" y="199931"/>
                  </a:cubicBezTo>
                  <a:close/>
                  <a:moveTo>
                    <a:pt x="583407" y="265845"/>
                  </a:moveTo>
                  <a:cubicBezTo>
                    <a:pt x="534553" y="201051"/>
                    <a:pt x="463555" y="169343"/>
                    <a:pt x="383596" y="193297"/>
                  </a:cubicBezTo>
                  <a:cubicBezTo>
                    <a:pt x="310100" y="215268"/>
                    <a:pt x="255559" y="272652"/>
                    <a:pt x="203861" y="326332"/>
                  </a:cubicBezTo>
                  <a:cubicBezTo>
                    <a:pt x="200682" y="329123"/>
                    <a:pt x="195857" y="328856"/>
                    <a:pt x="193005" y="325728"/>
                  </a:cubicBezTo>
                  <a:cubicBezTo>
                    <a:pt x="179133" y="306600"/>
                    <a:pt x="165347" y="287300"/>
                    <a:pt x="151561" y="268172"/>
                  </a:cubicBezTo>
                  <a:cubicBezTo>
                    <a:pt x="149174" y="264312"/>
                    <a:pt x="150191" y="259263"/>
                    <a:pt x="153887" y="256626"/>
                  </a:cubicBezTo>
                  <a:cubicBezTo>
                    <a:pt x="154326" y="255885"/>
                    <a:pt x="154955" y="255256"/>
                    <a:pt x="155696" y="254817"/>
                  </a:cubicBezTo>
                  <a:cubicBezTo>
                    <a:pt x="194263" y="231811"/>
                    <a:pt x="231649" y="206876"/>
                    <a:pt x="267708" y="180114"/>
                  </a:cubicBezTo>
                  <a:cubicBezTo>
                    <a:pt x="300622" y="155385"/>
                    <a:pt x="356024" y="122729"/>
                    <a:pt x="332502" y="74565"/>
                  </a:cubicBezTo>
                  <a:cubicBezTo>
                    <a:pt x="325032" y="60882"/>
                    <a:pt x="315201" y="48638"/>
                    <a:pt x="303465" y="38376"/>
                  </a:cubicBezTo>
                  <a:cubicBezTo>
                    <a:pt x="283045" y="18817"/>
                    <a:pt x="269000" y="11580"/>
                    <a:pt x="242635" y="28295"/>
                  </a:cubicBezTo>
                  <a:cubicBezTo>
                    <a:pt x="209720" y="49061"/>
                    <a:pt x="180511" y="86024"/>
                    <a:pt x="151905" y="112562"/>
                  </a:cubicBezTo>
                  <a:lnTo>
                    <a:pt x="55490" y="202171"/>
                  </a:lnTo>
                  <a:cubicBezTo>
                    <a:pt x="39808" y="216733"/>
                    <a:pt x="13011" y="233965"/>
                    <a:pt x="16199" y="258780"/>
                  </a:cubicBezTo>
                  <a:cubicBezTo>
                    <a:pt x="18871" y="279115"/>
                    <a:pt x="41531" y="299794"/>
                    <a:pt x="54111" y="314872"/>
                  </a:cubicBezTo>
                  <a:cubicBezTo>
                    <a:pt x="104688" y="375255"/>
                    <a:pt x="159384" y="432062"/>
                    <a:pt x="217820" y="484871"/>
                  </a:cubicBezTo>
                  <a:cubicBezTo>
                    <a:pt x="251510" y="408617"/>
                    <a:pt x="354473" y="254558"/>
                    <a:pt x="446150" y="333569"/>
                  </a:cubicBezTo>
                  <a:cubicBezTo>
                    <a:pt x="515856" y="393883"/>
                    <a:pt x="470190" y="502965"/>
                    <a:pt x="389972" y="524592"/>
                  </a:cubicBezTo>
                  <a:cubicBezTo>
                    <a:pt x="353612" y="534328"/>
                    <a:pt x="299243" y="512356"/>
                    <a:pt x="279598" y="557937"/>
                  </a:cubicBezTo>
                  <a:cubicBezTo>
                    <a:pt x="264520" y="592402"/>
                    <a:pt x="280546" y="634621"/>
                    <a:pt x="309669" y="656765"/>
                  </a:cubicBezTo>
                  <a:cubicBezTo>
                    <a:pt x="377048" y="707946"/>
                    <a:pt x="464244" y="667191"/>
                    <a:pt x="521887" y="622300"/>
                  </a:cubicBezTo>
                  <a:cubicBezTo>
                    <a:pt x="570225" y="584302"/>
                    <a:pt x="618992" y="536827"/>
                    <a:pt x="638379" y="476858"/>
                  </a:cubicBezTo>
                  <a:cubicBezTo>
                    <a:pt x="661901" y="403102"/>
                    <a:pt x="627522" y="324436"/>
                    <a:pt x="583407" y="26601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7B5CB83-C720-42CF-A2AC-B6D1D1760F80}"/>
                </a:ext>
              </a:extLst>
            </p:cNvPr>
            <p:cNvSpPr/>
            <p:nvPr/>
          </p:nvSpPr>
          <p:spPr>
            <a:xfrm>
              <a:off x="6658776" y="3990305"/>
              <a:ext cx="534893" cy="592129"/>
            </a:xfrm>
            <a:custGeom>
              <a:avLst/>
              <a:gdLst>
                <a:gd name="connsiteX0" fmla="*/ 377240 w 534893"/>
                <a:gd name="connsiteY0" fmla="*/ 443866 h 592129"/>
                <a:gd name="connsiteX1" fmla="*/ 312359 w 534893"/>
                <a:gd name="connsiteY1" fmla="*/ 483328 h 592129"/>
                <a:gd name="connsiteX2" fmla="*/ 277033 w 534893"/>
                <a:gd name="connsiteY2" fmla="*/ 445762 h 592129"/>
                <a:gd name="connsiteX3" fmla="*/ 268417 w 534893"/>
                <a:gd name="connsiteY3" fmla="*/ 447226 h 592129"/>
                <a:gd name="connsiteX4" fmla="*/ 262902 w 534893"/>
                <a:gd name="connsiteY4" fmla="*/ 452310 h 592129"/>
                <a:gd name="connsiteX5" fmla="*/ 223354 w 534893"/>
                <a:gd name="connsiteY5" fmla="*/ 561219 h 592129"/>
                <a:gd name="connsiteX6" fmla="*/ 110567 w 534893"/>
                <a:gd name="connsiteY6" fmla="*/ 567854 h 592129"/>
                <a:gd name="connsiteX7" fmla="*/ 63177 w 534893"/>
                <a:gd name="connsiteY7" fmla="*/ 516587 h 592129"/>
                <a:gd name="connsiteX8" fmla="*/ 88595 w 534893"/>
                <a:gd name="connsiteY8" fmla="*/ 468767 h 592129"/>
                <a:gd name="connsiteX9" fmla="*/ 159076 w 534893"/>
                <a:gd name="connsiteY9" fmla="*/ 380623 h 592129"/>
                <a:gd name="connsiteX10" fmla="*/ 157999 w 534893"/>
                <a:gd name="connsiteY10" fmla="*/ 375617 h 592129"/>
                <a:gd name="connsiteX11" fmla="*/ 157870 w 534893"/>
                <a:gd name="connsiteY11" fmla="*/ 375539 h 592129"/>
                <a:gd name="connsiteX12" fmla="*/ 157870 w 534893"/>
                <a:gd name="connsiteY12" fmla="*/ 375539 h 592129"/>
                <a:gd name="connsiteX13" fmla="*/ 158732 w 534893"/>
                <a:gd name="connsiteY13" fmla="*/ 376228 h 592129"/>
                <a:gd name="connsiteX14" fmla="*/ 165539 w 534893"/>
                <a:gd name="connsiteY14" fmla="*/ 365889 h 592129"/>
                <a:gd name="connsiteX15" fmla="*/ 38104 w 534893"/>
                <a:gd name="connsiteY15" fmla="*/ 275677 h 592129"/>
                <a:gd name="connsiteX16" fmla="*/ 28368 w 534893"/>
                <a:gd name="connsiteY16" fmla="*/ 136869 h 592129"/>
                <a:gd name="connsiteX17" fmla="*/ 153734 w 534893"/>
                <a:gd name="connsiteY17" fmla="*/ 78881 h 592129"/>
                <a:gd name="connsiteX18" fmla="*/ 295127 w 534893"/>
                <a:gd name="connsiteY18" fmla="*/ 28907 h 592129"/>
                <a:gd name="connsiteX19" fmla="*/ 423423 w 534893"/>
                <a:gd name="connsiteY19" fmla="*/ 3058 h 592129"/>
                <a:gd name="connsiteX20" fmla="*/ 515100 w 534893"/>
                <a:gd name="connsiteY20" fmla="*/ 16758 h 592129"/>
                <a:gd name="connsiteX21" fmla="*/ 512428 w 534893"/>
                <a:gd name="connsiteY21" fmla="*/ 117224 h 592129"/>
                <a:gd name="connsiteX22" fmla="*/ 285649 w 534893"/>
                <a:gd name="connsiteY22" fmla="*/ 334353 h 592129"/>
                <a:gd name="connsiteX23" fmla="*/ 292542 w 534893"/>
                <a:gd name="connsiteY23" fmla="*/ 347622 h 592129"/>
                <a:gd name="connsiteX24" fmla="*/ 371553 w 534893"/>
                <a:gd name="connsiteY24" fmla="*/ 373471 h 592129"/>
                <a:gd name="connsiteX25" fmla="*/ 394989 w 534893"/>
                <a:gd name="connsiteY25" fmla="*/ 411383 h 592129"/>
                <a:gd name="connsiteX26" fmla="*/ 377240 w 534893"/>
                <a:gd name="connsiteY26" fmla="*/ 443866 h 592129"/>
                <a:gd name="connsiteX27" fmla="*/ 365953 w 534893"/>
                <a:gd name="connsiteY27" fmla="*/ 136610 h 592129"/>
                <a:gd name="connsiteX28" fmla="*/ 366642 w 534893"/>
                <a:gd name="connsiteY28" fmla="*/ 125788 h 592129"/>
                <a:gd name="connsiteX29" fmla="*/ 359404 w 534893"/>
                <a:gd name="connsiteY29" fmla="*/ 123341 h 592129"/>
                <a:gd name="connsiteX30" fmla="*/ 135382 w 534893"/>
                <a:gd name="connsiteY30" fmla="*/ 195890 h 592129"/>
                <a:gd name="connsiteX31" fmla="*/ 133572 w 534893"/>
                <a:gd name="connsiteY31" fmla="*/ 195029 h 592129"/>
                <a:gd name="connsiteX32" fmla="*/ 130298 w 534893"/>
                <a:gd name="connsiteY32" fmla="*/ 199940 h 592129"/>
                <a:gd name="connsiteX33" fmla="*/ 130729 w 534893"/>
                <a:gd name="connsiteY33" fmla="*/ 200371 h 592129"/>
                <a:gd name="connsiteX34" fmla="*/ 135942 w 534893"/>
                <a:gd name="connsiteY34" fmla="*/ 209874 h 592129"/>
                <a:gd name="connsiteX35" fmla="*/ 140034 w 534893"/>
                <a:gd name="connsiteY35" fmla="*/ 209935 h 592129"/>
                <a:gd name="connsiteX36" fmla="*/ 232831 w 534893"/>
                <a:gd name="connsiteY36" fmla="*/ 251293 h 592129"/>
                <a:gd name="connsiteX37" fmla="*/ 287200 w 534893"/>
                <a:gd name="connsiteY37" fmla="*/ 206574 h 592129"/>
                <a:gd name="connsiteX38" fmla="*/ 365953 w 534893"/>
                <a:gd name="connsiteY38" fmla="*/ 136610 h 59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34893" h="592129">
                  <a:moveTo>
                    <a:pt x="377240" y="443866"/>
                  </a:moveTo>
                  <a:cubicBezTo>
                    <a:pt x="363799" y="466182"/>
                    <a:pt x="342775" y="510728"/>
                    <a:pt x="312359" y="483328"/>
                  </a:cubicBezTo>
                  <a:cubicBezTo>
                    <a:pt x="299263" y="471352"/>
                    <a:pt x="292887" y="455153"/>
                    <a:pt x="277033" y="445762"/>
                  </a:cubicBezTo>
                  <a:cubicBezTo>
                    <a:pt x="274155" y="444297"/>
                    <a:pt x="270649" y="444891"/>
                    <a:pt x="268417" y="447226"/>
                  </a:cubicBezTo>
                  <a:cubicBezTo>
                    <a:pt x="265565" y="447295"/>
                    <a:pt x="263204" y="449475"/>
                    <a:pt x="262902" y="452310"/>
                  </a:cubicBezTo>
                  <a:cubicBezTo>
                    <a:pt x="255932" y="490575"/>
                    <a:pt x="242568" y="527401"/>
                    <a:pt x="223354" y="561219"/>
                  </a:cubicBezTo>
                  <a:cubicBezTo>
                    <a:pt x="194661" y="610591"/>
                    <a:pt x="150891" y="591548"/>
                    <a:pt x="110567" y="567854"/>
                  </a:cubicBezTo>
                  <a:cubicBezTo>
                    <a:pt x="92559" y="557342"/>
                    <a:pt x="63350" y="540971"/>
                    <a:pt x="63177" y="516587"/>
                  </a:cubicBezTo>
                  <a:cubicBezTo>
                    <a:pt x="63177" y="498838"/>
                    <a:pt x="78256" y="482122"/>
                    <a:pt x="88595" y="468767"/>
                  </a:cubicBezTo>
                  <a:cubicBezTo>
                    <a:pt x="112118" y="439386"/>
                    <a:pt x="137019" y="411297"/>
                    <a:pt x="159076" y="380623"/>
                  </a:cubicBezTo>
                  <a:cubicBezTo>
                    <a:pt x="160162" y="378942"/>
                    <a:pt x="159680" y="376702"/>
                    <a:pt x="157999" y="375617"/>
                  </a:cubicBezTo>
                  <a:cubicBezTo>
                    <a:pt x="157956" y="375591"/>
                    <a:pt x="157913" y="375565"/>
                    <a:pt x="157870" y="375539"/>
                  </a:cubicBezTo>
                  <a:lnTo>
                    <a:pt x="157870" y="375539"/>
                  </a:lnTo>
                  <a:lnTo>
                    <a:pt x="158732" y="376228"/>
                  </a:lnTo>
                  <a:cubicBezTo>
                    <a:pt x="165022" y="381226"/>
                    <a:pt x="171484" y="370973"/>
                    <a:pt x="165539" y="365889"/>
                  </a:cubicBezTo>
                  <a:cubicBezTo>
                    <a:pt x="125990" y="332113"/>
                    <a:pt x="75154" y="312210"/>
                    <a:pt x="38104" y="275677"/>
                  </a:cubicBezTo>
                  <a:cubicBezTo>
                    <a:pt x="-841" y="237334"/>
                    <a:pt x="-19108" y="176848"/>
                    <a:pt x="28368" y="136869"/>
                  </a:cubicBezTo>
                  <a:cubicBezTo>
                    <a:pt x="61540" y="108780"/>
                    <a:pt x="113927" y="94994"/>
                    <a:pt x="153734" y="78881"/>
                  </a:cubicBezTo>
                  <a:cubicBezTo>
                    <a:pt x="199978" y="59805"/>
                    <a:pt x="247169" y="43124"/>
                    <a:pt x="295127" y="28907"/>
                  </a:cubicBezTo>
                  <a:cubicBezTo>
                    <a:pt x="337002" y="16517"/>
                    <a:pt x="379997" y="7866"/>
                    <a:pt x="423423" y="3058"/>
                  </a:cubicBezTo>
                  <a:cubicBezTo>
                    <a:pt x="456165" y="-302"/>
                    <a:pt x="488734" y="-5558"/>
                    <a:pt x="515100" y="16758"/>
                  </a:cubicBezTo>
                  <a:cubicBezTo>
                    <a:pt x="548014" y="44503"/>
                    <a:pt x="534745" y="85688"/>
                    <a:pt x="512428" y="117224"/>
                  </a:cubicBezTo>
                  <a:cubicBezTo>
                    <a:pt x="452805" y="201060"/>
                    <a:pt x="366987" y="272316"/>
                    <a:pt x="285649" y="334353"/>
                  </a:cubicBezTo>
                  <a:cubicBezTo>
                    <a:pt x="278756" y="339609"/>
                    <a:pt x="285649" y="349001"/>
                    <a:pt x="292542" y="347622"/>
                  </a:cubicBezTo>
                  <a:cubicBezTo>
                    <a:pt x="320028" y="352223"/>
                    <a:pt x="346652" y="360935"/>
                    <a:pt x="371553" y="373471"/>
                  </a:cubicBezTo>
                  <a:cubicBezTo>
                    <a:pt x="388097" y="382087"/>
                    <a:pt x="400331" y="390704"/>
                    <a:pt x="394989" y="411383"/>
                  </a:cubicBezTo>
                  <a:cubicBezTo>
                    <a:pt x="390509" y="422937"/>
                    <a:pt x="384564" y="433862"/>
                    <a:pt x="377240" y="443866"/>
                  </a:cubicBezTo>
                  <a:close/>
                  <a:moveTo>
                    <a:pt x="365953" y="136610"/>
                  </a:moveTo>
                  <a:cubicBezTo>
                    <a:pt x="369141" y="133802"/>
                    <a:pt x="369399" y="128959"/>
                    <a:pt x="366642" y="125788"/>
                  </a:cubicBezTo>
                  <a:cubicBezTo>
                    <a:pt x="364833" y="123755"/>
                    <a:pt x="362075" y="122824"/>
                    <a:pt x="359404" y="123341"/>
                  </a:cubicBezTo>
                  <a:cubicBezTo>
                    <a:pt x="282289" y="139221"/>
                    <a:pt x="207164" y="163553"/>
                    <a:pt x="135382" y="195890"/>
                  </a:cubicBezTo>
                  <a:lnTo>
                    <a:pt x="133572" y="195029"/>
                  </a:lnTo>
                  <a:cubicBezTo>
                    <a:pt x="130729" y="193822"/>
                    <a:pt x="128402" y="197700"/>
                    <a:pt x="130298" y="199940"/>
                  </a:cubicBezTo>
                  <a:cubicBezTo>
                    <a:pt x="130298" y="199940"/>
                    <a:pt x="130298" y="199940"/>
                    <a:pt x="130729" y="200371"/>
                  </a:cubicBezTo>
                  <a:cubicBezTo>
                    <a:pt x="129540" y="204438"/>
                    <a:pt x="131875" y="208694"/>
                    <a:pt x="135942" y="209874"/>
                  </a:cubicBezTo>
                  <a:cubicBezTo>
                    <a:pt x="137277" y="210271"/>
                    <a:pt x="138691" y="210288"/>
                    <a:pt x="140034" y="209935"/>
                  </a:cubicBezTo>
                  <a:cubicBezTo>
                    <a:pt x="163471" y="232596"/>
                    <a:pt x="204139" y="262235"/>
                    <a:pt x="232831" y="251293"/>
                  </a:cubicBezTo>
                  <a:cubicBezTo>
                    <a:pt x="253338" y="243624"/>
                    <a:pt x="271174" y="220619"/>
                    <a:pt x="287200" y="206574"/>
                  </a:cubicBezTo>
                  <a:cubicBezTo>
                    <a:pt x="313394" y="183371"/>
                    <a:pt x="339673" y="160047"/>
                    <a:pt x="365953" y="136610"/>
                  </a:cubicBezTo>
                  <a:close/>
                </a:path>
              </a:pathLst>
            </a:custGeom>
            <a:solidFill>
              <a:schemeClr val="accent6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924DB29-B834-4E6A-9C64-8852C0BD7507}"/>
                </a:ext>
              </a:extLst>
            </p:cNvPr>
            <p:cNvSpPr/>
            <p:nvPr/>
          </p:nvSpPr>
          <p:spPr>
            <a:xfrm>
              <a:off x="6639939" y="3973167"/>
              <a:ext cx="571006" cy="629350"/>
            </a:xfrm>
            <a:custGeom>
              <a:avLst/>
              <a:gdLst>
                <a:gd name="connsiteX0" fmla="*/ 416068 w 571006"/>
                <a:gd name="connsiteY0" fmla="*/ 456265 h 629350"/>
                <a:gd name="connsiteX1" fmla="*/ 352135 w 571006"/>
                <a:gd name="connsiteY1" fmla="*/ 525626 h 629350"/>
                <a:gd name="connsiteX2" fmla="*/ 295267 w 571006"/>
                <a:gd name="connsiteY2" fmla="*/ 480563 h 629350"/>
                <a:gd name="connsiteX3" fmla="*/ 227544 w 571006"/>
                <a:gd name="connsiteY3" fmla="*/ 622645 h 629350"/>
                <a:gd name="connsiteX4" fmla="*/ 121908 w 571006"/>
                <a:gd name="connsiteY4" fmla="*/ 596796 h 629350"/>
                <a:gd name="connsiteX5" fmla="*/ 73571 w 571006"/>
                <a:gd name="connsiteY5" fmla="*/ 512874 h 629350"/>
                <a:gd name="connsiteX6" fmla="*/ 172917 w 571006"/>
                <a:gd name="connsiteY6" fmla="*/ 392849 h 629350"/>
                <a:gd name="connsiteX7" fmla="*/ 177225 w 571006"/>
                <a:gd name="connsiteY7" fmla="*/ 392849 h 629350"/>
                <a:gd name="connsiteX8" fmla="*/ 178509 w 571006"/>
                <a:gd name="connsiteY8" fmla="*/ 397804 h 629350"/>
                <a:gd name="connsiteX9" fmla="*/ 178431 w 571006"/>
                <a:gd name="connsiteY9" fmla="*/ 397933 h 629350"/>
                <a:gd name="connsiteX10" fmla="*/ 107950 w 571006"/>
                <a:gd name="connsiteY10" fmla="*/ 486077 h 629350"/>
                <a:gd name="connsiteX11" fmla="*/ 82532 w 571006"/>
                <a:gd name="connsiteY11" fmla="*/ 533897 h 629350"/>
                <a:gd name="connsiteX12" fmla="*/ 129922 w 571006"/>
                <a:gd name="connsiteY12" fmla="*/ 585164 h 629350"/>
                <a:gd name="connsiteX13" fmla="*/ 242709 w 571006"/>
                <a:gd name="connsiteY13" fmla="*/ 578529 h 629350"/>
                <a:gd name="connsiteX14" fmla="*/ 282257 w 571006"/>
                <a:gd name="connsiteY14" fmla="*/ 469620 h 629350"/>
                <a:gd name="connsiteX15" fmla="*/ 287771 w 571006"/>
                <a:gd name="connsiteY15" fmla="*/ 464536 h 629350"/>
                <a:gd name="connsiteX16" fmla="*/ 296388 w 571006"/>
                <a:gd name="connsiteY16" fmla="*/ 463072 h 629350"/>
                <a:gd name="connsiteX17" fmla="*/ 331715 w 571006"/>
                <a:gd name="connsiteY17" fmla="*/ 500639 h 629350"/>
                <a:gd name="connsiteX18" fmla="*/ 396595 w 571006"/>
                <a:gd name="connsiteY18" fmla="*/ 461176 h 629350"/>
                <a:gd name="connsiteX19" fmla="*/ 414517 w 571006"/>
                <a:gd name="connsiteY19" fmla="*/ 428090 h 629350"/>
                <a:gd name="connsiteX20" fmla="*/ 391080 w 571006"/>
                <a:gd name="connsiteY20" fmla="*/ 390178 h 629350"/>
                <a:gd name="connsiteX21" fmla="*/ 312069 w 571006"/>
                <a:gd name="connsiteY21" fmla="*/ 364329 h 629350"/>
                <a:gd name="connsiteX22" fmla="*/ 305176 w 571006"/>
                <a:gd name="connsiteY22" fmla="*/ 351060 h 629350"/>
                <a:gd name="connsiteX23" fmla="*/ 531956 w 571006"/>
                <a:gd name="connsiteY23" fmla="*/ 133931 h 629350"/>
                <a:gd name="connsiteX24" fmla="*/ 534627 w 571006"/>
                <a:gd name="connsiteY24" fmla="*/ 33465 h 629350"/>
                <a:gd name="connsiteX25" fmla="*/ 442950 w 571006"/>
                <a:gd name="connsiteY25" fmla="*/ 19765 h 629350"/>
                <a:gd name="connsiteX26" fmla="*/ 314654 w 571006"/>
                <a:gd name="connsiteY26" fmla="*/ 45614 h 629350"/>
                <a:gd name="connsiteX27" fmla="*/ 173262 w 571006"/>
                <a:gd name="connsiteY27" fmla="*/ 95588 h 629350"/>
                <a:gd name="connsiteX28" fmla="*/ 47895 w 571006"/>
                <a:gd name="connsiteY28" fmla="*/ 153576 h 629350"/>
                <a:gd name="connsiteX29" fmla="*/ 57631 w 571006"/>
                <a:gd name="connsiteY29" fmla="*/ 292384 h 629350"/>
                <a:gd name="connsiteX30" fmla="*/ 185066 w 571006"/>
                <a:gd name="connsiteY30" fmla="*/ 382596 h 629350"/>
                <a:gd name="connsiteX31" fmla="*/ 178259 w 571006"/>
                <a:gd name="connsiteY31" fmla="*/ 392935 h 629350"/>
                <a:gd name="connsiteX32" fmla="*/ 177397 w 571006"/>
                <a:gd name="connsiteY32" fmla="*/ 392246 h 629350"/>
                <a:gd name="connsiteX33" fmla="*/ 12827 w 571006"/>
                <a:gd name="connsiteY33" fmla="*/ 170033 h 629350"/>
                <a:gd name="connsiteX34" fmla="*/ 154133 w 571006"/>
                <a:gd name="connsiteY34" fmla="*/ 86627 h 629350"/>
                <a:gd name="connsiteX35" fmla="*/ 324218 w 571006"/>
                <a:gd name="connsiteY35" fmla="*/ 26745 h 629350"/>
                <a:gd name="connsiteX36" fmla="*/ 570988 w 571006"/>
                <a:gd name="connsiteY36" fmla="*/ 75513 h 629350"/>
                <a:gd name="connsiteX37" fmla="*/ 482671 w 571006"/>
                <a:gd name="connsiteY37" fmla="*/ 213890 h 629350"/>
                <a:gd name="connsiteX38" fmla="*/ 324649 w 571006"/>
                <a:gd name="connsiteY38" fmla="*/ 355455 h 629350"/>
                <a:gd name="connsiteX39" fmla="*/ 421927 w 571006"/>
                <a:gd name="connsiteY39" fmla="*/ 391298 h 629350"/>
                <a:gd name="connsiteX40" fmla="*/ 416068 w 571006"/>
                <a:gd name="connsiteY40" fmla="*/ 456265 h 62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71006" h="629350">
                  <a:moveTo>
                    <a:pt x="416068" y="456265"/>
                  </a:moveTo>
                  <a:cubicBezTo>
                    <a:pt x="403660" y="478581"/>
                    <a:pt x="383412" y="525195"/>
                    <a:pt x="352135" y="525626"/>
                  </a:cubicBezTo>
                  <a:cubicBezTo>
                    <a:pt x="326286" y="525626"/>
                    <a:pt x="311208" y="498829"/>
                    <a:pt x="295267" y="480563"/>
                  </a:cubicBezTo>
                  <a:cubicBezTo>
                    <a:pt x="286048" y="524764"/>
                    <a:pt x="265628" y="597313"/>
                    <a:pt x="227544" y="622645"/>
                  </a:cubicBezTo>
                  <a:cubicBezTo>
                    <a:pt x="197214" y="642807"/>
                    <a:pt x="148360" y="612564"/>
                    <a:pt x="121908" y="596796"/>
                  </a:cubicBezTo>
                  <a:cubicBezTo>
                    <a:pt x="89339" y="577495"/>
                    <a:pt x="57114" y="554404"/>
                    <a:pt x="73571" y="512874"/>
                  </a:cubicBezTo>
                  <a:cubicBezTo>
                    <a:pt x="90804" y="469103"/>
                    <a:pt x="140261" y="425763"/>
                    <a:pt x="172917" y="392849"/>
                  </a:cubicBezTo>
                  <a:cubicBezTo>
                    <a:pt x="174149" y="391772"/>
                    <a:pt x="175993" y="391772"/>
                    <a:pt x="177225" y="392849"/>
                  </a:cubicBezTo>
                  <a:cubicBezTo>
                    <a:pt x="178948" y="393866"/>
                    <a:pt x="179525" y="396080"/>
                    <a:pt x="178509" y="397804"/>
                  </a:cubicBezTo>
                  <a:cubicBezTo>
                    <a:pt x="178483" y="397846"/>
                    <a:pt x="178457" y="397890"/>
                    <a:pt x="178431" y="397933"/>
                  </a:cubicBezTo>
                  <a:cubicBezTo>
                    <a:pt x="156373" y="428607"/>
                    <a:pt x="131472" y="456696"/>
                    <a:pt x="107950" y="486077"/>
                  </a:cubicBezTo>
                  <a:cubicBezTo>
                    <a:pt x="97611" y="499174"/>
                    <a:pt x="82101" y="516148"/>
                    <a:pt x="82532" y="533897"/>
                  </a:cubicBezTo>
                  <a:cubicBezTo>
                    <a:pt x="82532" y="558281"/>
                    <a:pt x="111914" y="574652"/>
                    <a:pt x="129922" y="585164"/>
                  </a:cubicBezTo>
                  <a:cubicBezTo>
                    <a:pt x="170246" y="608859"/>
                    <a:pt x="214016" y="628245"/>
                    <a:pt x="242709" y="578529"/>
                  </a:cubicBezTo>
                  <a:cubicBezTo>
                    <a:pt x="261923" y="544711"/>
                    <a:pt x="275295" y="507885"/>
                    <a:pt x="282257" y="469620"/>
                  </a:cubicBezTo>
                  <a:cubicBezTo>
                    <a:pt x="282559" y="466785"/>
                    <a:pt x="284919" y="464605"/>
                    <a:pt x="287771" y="464536"/>
                  </a:cubicBezTo>
                  <a:cubicBezTo>
                    <a:pt x="290003" y="462201"/>
                    <a:pt x="293510" y="461607"/>
                    <a:pt x="296388" y="463072"/>
                  </a:cubicBezTo>
                  <a:cubicBezTo>
                    <a:pt x="312242" y="472463"/>
                    <a:pt x="318618" y="488920"/>
                    <a:pt x="331715" y="500639"/>
                  </a:cubicBezTo>
                  <a:cubicBezTo>
                    <a:pt x="361699" y="528038"/>
                    <a:pt x="383412" y="483406"/>
                    <a:pt x="396595" y="461176"/>
                  </a:cubicBezTo>
                  <a:cubicBezTo>
                    <a:pt x="404005" y="450992"/>
                    <a:pt x="410036" y="439868"/>
                    <a:pt x="414517" y="428090"/>
                  </a:cubicBezTo>
                  <a:cubicBezTo>
                    <a:pt x="419859" y="407669"/>
                    <a:pt x="407624" y="398794"/>
                    <a:pt x="391080" y="390178"/>
                  </a:cubicBezTo>
                  <a:cubicBezTo>
                    <a:pt x="366180" y="377641"/>
                    <a:pt x="339555" y="368930"/>
                    <a:pt x="312069" y="364329"/>
                  </a:cubicBezTo>
                  <a:cubicBezTo>
                    <a:pt x="305004" y="365708"/>
                    <a:pt x="298283" y="356316"/>
                    <a:pt x="305176" y="351060"/>
                  </a:cubicBezTo>
                  <a:cubicBezTo>
                    <a:pt x="386514" y="289368"/>
                    <a:pt x="472331" y="217767"/>
                    <a:pt x="531956" y="133931"/>
                  </a:cubicBezTo>
                  <a:cubicBezTo>
                    <a:pt x="554272" y="102654"/>
                    <a:pt x="567541" y="61210"/>
                    <a:pt x="534627" y="33465"/>
                  </a:cubicBezTo>
                  <a:cubicBezTo>
                    <a:pt x="508262" y="11235"/>
                    <a:pt x="475692" y="16233"/>
                    <a:pt x="442950" y="19765"/>
                  </a:cubicBezTo>
                  <a:cubicBezTo>
                    <a:pt x="399524" y="24573"/>
                    <a:pt x="356529" y="33224"/>
                    <a:pt x="314654" y="45614"/>
                  </a:cubicBezTo>
                  <a:cubicBezTo>
                    <a:pt x="266696" y="59831"/>
                    <a:pt x="219505" y="76512"/>
                    <a:pt x="173262" y="95588"/>
                  </a:cubicBezTo>
                  <a:cubicBezTo>
                    <a:pt x="133454" y="111701"/>
                    <a:pt x="81068" y="125487"/>
                    <a:pt x="47895" y="153576"/>
                  </a:cubicBezTo>
                  <a:cubicBezTo>
                    <a:pt x="419" y="193555"/>
                    <a:pt x="18686" y="254041"/>
                    <a:pt x="57631" y="292384"/>
                  </a:cubicBezTo>
                  <a:cubicBezTo>
                    <a:pt x="94681" y="328916"/>
                    <a:pt x="145517" y="348820"/>
                    <a:pt x="185066" y="382596"/>
                  </a:cubicBezTo>
                  <a:cubicBezTo>
                    <a:pt x="191011" y="387679"/>
                    <a:pt x="184549" y="397933"/>
                    <a:pt x="178259" y="392935"/>
                  </a:cubicBezTo>
                  <a:lnTo>
                    <a:pt x="177397" y="392246"/>
                  </a:lnTo>
                  <a:cubicBezTo>
                    <a:pt x="116480" y="344943"/>
                    <a:pt x="-46625" y="277650"/>
                    <a:pt x="12827" y="170033"/>
                  </a:cubicBezTo>
                  <a:cubicBezTo>
                    <a:pt x="38676" y="122471"/>
                    <a:pt x="107606" y="105497"/>
                    <a:pt x="154133" y="86627"/>
                  </a:cubicBezTo>
                  <a:cubicBezTo>
                    <a:pt x="209579" y="63277"/>
                    <a:pt x="266377" y="43279"/>
                    <a:pt x="324218" y="26745"/>
                  </a:cubicBezTo>
                  <a:cubicBezTo>
                    <a:pt x="387548" y="9512"/>
                    <a:pt x="573142" y="-43564"/>
                    <a:pt x="570988" y="75513"/>
                  </a:cubicBezTo>
                  <a:cubicBezTo>
                    <a:pt x="569868" y="130829"/>
                    <a:pt x="517653" y="176926"/>
                    <a:pt x="482671" y="213890"/>
                  </a:cubicBezTo>
                  <a:cubicBezTo>
                    <a:pt x="433731" y="265070"/>
                    <a:pt x="380913" y="312399"/>
                    <a:pt x="324649" y="355455"/>
                  </a:cubicBezTo>
                  <a:cubicBezTo>
                    <a:pt x="358252" y="359418"/>
                    <a:pt x="397198" y="370102"/>
                    <a:pt x="421927" y="391298"/>
                  </a:cubicBezTo>
                  <a:cubicBezTo>
                    <a:pt x="444243" y="411116"/>
                    <a:pt x="427958" y="434897"/>
                    <a:pt x="416068" y="456265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ECC8E43-3F2C-422D-B688-C232C041AC10}"/>
                </a:ext>
              </a:extLst>
            </p:cNvPr>
            <p:cNvSpPr/>
            <p:nvPr/>
          </p:nvSpPr>
          <p:spPr>
            <a:xfrm>
              <a:off x="6787956" y="4113676"/>
              <a:ext cx="239332" cy="130440"/>
            </a:xfrm>
            <a:custGeom>
              <a:avLst/>
              <a:gdLst>
                <a:gd name="connsiteX0" fmla="*/ 230225 w 239332"/>
                <a:gd name="connsiteY0" fmla="*/ 143 h 130440"/>
                <a:gd name="connsiteX1" fmla="*/ 239186 w 239332"/>
                <a:gd name="connsiteY1" fmla="*/ 6209 h 130440"/>
                <a:gd name="connsiteX2" fmla="*/ 236773 w 239332"/>
                <a:gd name="connsiteY2" fmla="*/ 13412 h 130440"/>
                <a:gd name="connsiteX3" fmla="*/ 157590 w 239332"/>
                <a:gd name="connsiteY3" fmla="*/ 83376 h 130440"/>
                <a:gd name="connsiteX4" fmla="*/ 103221 w 239332"/>
                <a:gd name="connsiteY4" fmla="*/ 128094 h 130440"/>
                <a:gd name="connsiteX5" fmla="*/ 10424 w 239332"/>
                <a:gd name="connsiteY5" fmla="*/ 86736 h 130440"/>
                <a:gd name="connsiteX6" fmla="*/ 1059 w 239332"/>
                <a:gd name="connsiteY6" fmla="*/ 81265 h 130440"/>
                <a:gd name="connsiteX7" fmla="*/ 1119 w 239332"/>
                <a:gd name="connsiteY7" fmla="*/ 77172 h 130440"/>
                <a:gd name="connsiteX8" fmla="*/ 688 w 239332"/>
                <a:gd name="connsiteY8" fmla="*/ 76741 h 130440"/>
                <a:gd name="connsiteX9" fmla="*/ 3962 w 239332"/>
                <a:gd name="connsiteY9" fmla="*/ 71830 h 130440"/>
                <a:gd name="connsiteX10" fmla="*/ 5772 w 239332"/>
                <a:gd name="connsiteY10" fmla="*/ 72692 h 130440"/>
                <a:gd name="connsiteX11" fmla="*/ 230225 w 239332"/>
                <a:gd name="connsiteY11" fmla="*/ 143 h 130440"/>
                <a:gd name="connsiteX12" fmla="*/ 126830 w 239332"/>
                <a:gd name="connsiteY12" fmla="*/ 90614 h 130440"/>
                <a:gd name="connsiteX13" fmla="*/ 204979 w 239332"/>
                <a:gd name="connsiteY13" fmla="*/ 21684 h 130440"/>
                <a:gd name="connsiteX14" fmla="*/ 23349 w 239332"/>
                <a:gd name="connsiteY14" fmla="*/ 81997 h 130440"/>
                <a:gd name="connsiteX15" fmla="*/ 49197 w 239332"/>
                <a:gd name="connsiteY15" fmla="*/ 97507 h 130440"/>
                <a:gd name="connsiteX16" fmla="*/ 126485 w 239332"/>
                <a:gd name="connsiteY16" fmla="*/ 90786 h 1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9332" h="130440">
                  <a:moveTo>
                    <a:pt x="230225" y="143"/>
                  </a:moveTo>
                  <a:cubicBezTo>
                    <a:pt x="234361" y="-667"/>
                    <a:pt x="238411" y="2047"/>
                    <a:pt x="239186" y="6209"/>
                  </a:cubicBezTo>
                  <a:cubicBezTo>
                    <a:pt x="239703" y="8871"/>
                    <a:pt x="238841" y="11611"/>
                    <a:pt x="236773" y="13412"/>
                  </a:cubicBezTo>
                  <a:cubicBezTo>
                    <a:pt x="210494" y="36788"/>
                    <a:pt x="184042" y="60112"/>
                    <a:pt x="157590" y="83376"/>
                  </a:cubicBezTo>
                  <a:cubicBezTo>
                    <a:pt x="141564" y="97420"/>
                    <a:pt x="123728" y="120426"/>
                    <a:pt x="103221" y="128094"/>
                  </a:cubicBezTo>
                  <a:cubicBezTo>
                    <a:pt x="74529" y="139037"/>
                    <a:pt x="33861" y="109397"/>
                    <a:pt x="10424" y="86736"/>
                  </a:cubicBezTo>
                  <a:cubicBezTo>
                    <a:pt x="6332" y="87813"/>
                    <a:pt x="2136" y="85358"/>
                    <a:pt x="1059" y="81265"/>
                  </a:cubicBezTo>
                  <a:cubicBezTo>
                    <a:pt x="714" y="79921"/>
                    <a:pt x="731" y="78508"/>
                    <a:pt x="1119" y="77172"/>
                  </a:cubicBezTo>
                  <a:cubicBezTo>
                    <a:pt x="1119" y="77172"/>
                    <a:pt x="1119" y="77172"/>
                    <a:pt x="688" y="76741"/>
                  </a:cubicBezTo>
                  <a:cubicBezTo>
                    <a:pt x="-1207" y="74501"/>
                    <a:pt x="1119" y="70624"/>
                    <a:pt x="3962" y="71830"/>
                  </a:cubicBezTo>
                  <a:lnTo>
                    <a:pt x="5772" y="72692"/>
                  </a:lnTo>
                  <a:cubicBezTo>
                    <a:pt x="77691" y="40321"/>
                    <a:pt x="152963" y="15997"/>
                    <a:pt x="230225" y="143"/>
                  </a:cubicBezTo>
                  <a:close/>
                  <a:moveTo>
                    <a:pt x="126830" y="90614"/>
                  </a:moveTo>
                  <a:lnTo>
                    <a:pt x="204979" y="21684"/>
                  </a:lnTo>
                  <a:cubicBezTo>
                    <a:pt x="142736" y="36254"/>
                    <a:pt x="81939" y="56442"/>
                    <a:pt x="23349" y="81997"/>
                  </a:cubicBezTo>
                  <a:cubicBezTo>
                    <a:pt x="31965" y="86995"/>
                    <a:pt x="40581" y="92337"/>
                    <a:pt x="49197" y="97507"/>
                  </a:cubicBezTo>
                  <a:cubicBezTo>
                    <a:pt x="75736" y="113533"/>
                    <a:pt x="102360" y="111982"/>
                    <a:pt x="126485" y="90786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5F348A-4900-41F5-A6DD-8E6686EBAD5E}"/>
                </a:ext>
              </a:extLst>
            </p:cNvPr>
            <p:cNvSpPr/>
            <p:nvPr/>
          </p:nvSpPr>
          <p:spPr>
            <a:xfrm>
              <a:off x="3249007" y="1554404"/>
              <a:ext cx="534890" cy="592559"/>
            </a:xfrm>
            <a:custGeom>
              <a:avLst/>
              <a:gdLst>
                <a:gd name="connsiteX0" fmla="*/ 377041 w 534890"/>
                <a:gd name="connsiteY0" fmla="*/ 444297 h 592559"/>
                <a:gd name="connsiteX1" fmla="*/ 312161 w 534890"/>
                <a:gd name="connsiteY1" fmla="*/ 483759 h 592559"/>
                <a:gd name="connsiteX2" fmla="*/ 276834 w 534890"/>
                <a:gd name="connsiteY2" fmla="*/ 446192 h 592559"/>
                <a:gd name="connsiteX3" fmla="*/ 268217 w 534890"/>
                <a:gd name="connsiteY3" fmla="*/ 447657 h 592559"/>
                <a:gd name="connsiteX4" fmla="*/ 262703 w 534890"/>
                <a:gd name="connsiteY4" fmla="*/ 452741 h 592559"/>
                <a:gd name="connsiteX5" fmla="*/ 223155 w 534890"/>
                <a:gd name="connsiteY5" fmla="*/ 561650 h 592559"/>
                <a:gd name="connsiteX6" fmla="*/ 110368 w 534890"/>
                <a:gd name="connsiteY6" fmla="*/ 568285 h 592559"/>
                <a:gd name="connsiteX7" fmla="*/ 62978 w 534890"/>
                <a:gd name="connsiteY7" fmla="*/ 517018 h 592559"/>
                <a:gd name="connsiteX8" fmla="*/ 88827 w 534890"/>
                <a:gd name="connsiteY8" fmla="*/ 469198 h 592559"/>
                <a:gd name="connsiteX9" fmla="*/ 159308 w 534890"/>
                <a:gd name="connsiteY9" fmla="*/ 381053 h 592559"/>
                <a:gd name="connsiteX10" fmla="*/ 158231 w 534890"/>
                <a:gd name="connsiteY10" fmla="*/ 376050 h 592559"/>
                <a:gd name="connsiteX11" fmla="*/ 158102 w 534890"/>
                <a:gd name="connsiteY11" fmla="*/ 375970 h 592559"/>
                <a:gd name="connsiteX12" fmla="*/ 158102 w 534890"/>
                <a:gd name="connsiteY12" fmla="*/ 375970 h 592559"/>
                <a:gd name="connsiteX13" fmla="*/ 158963 w 534890"/>
                <a:gd name="connsiteY13" fmla="*/ 376659 h 592559"/>
                <a:gd name="connsiteX14" fmla="*/ 165770 w 534890"/>
                <a:gd name="connsiteY14" fmla="*/ 366320 h 592559"/>
                <a:gd name="connsiteX15" fmla="*/ 38078 w 534890"/>
                <a:gd name="connsiteY15" fmla="*/ 275677 h 592559"/>
                <a:gd name="connsiteX16" fmla="*/ 28341 w 534890"/>
                <a:gd name="connsiteY16" fmla="*/ 136783 h 592559"/>
                <a:gd name="connsiteX17" fmla="*/ 153708 w 534890"/>
                <a:gd name="connsiteY17" fmla="*/ 78881 h 592559"/>
                <a:gd name="connsiteX18" fmla="*/ 295100 w 534890"/>
                <a:gd name="connsiteY18" fmla="*/ 28907 h 592559"/>
                <a:gd name="connsiteX19" fmla="*/ 423396 w 534890"/>
                <a:gd name="connsiteY19" fmla="*/ 3058 h 592559"/>
                <a:gd name="connsiteX20" fmla="*/ 515160 w 534890"/>
                <a:gd name="connsiteY20" fmla="*/ 16758 h 592559"/>
                <a:gd name="connsiteX21" fmla="*/ 512489 w 534890"/>
                <a:gd name="connsiteY21" fmla="*/ 117224 h 592559"/>
                <a:gd name="connsiteX22" fmla="*/ 285622 w 534890"/>
                <a:gd name="connsiteY22" fmla="*/ 334353 h 592559"/>
                <a:gd name="connsiteX23" fmla="*/ 292602 w 534890"/>
                <a:gd name="connsiteY23" fmla="*/ 347622 h 592559"/>
                <a:gd name="connsiteX24" fmla="*/ 371613 w 534890"/>
                <a:gd name="connsiteY24" fmla="*/ 373471 h 592559"/>
                <a:gd name="connsiteX25" fmla="*/ 395049 w 534890"/>
                <a:gd name="connsiteY25" fmla="*/ 411383 h 592559"/>
                <a:gd name="connsiteX26" fmla="*/ 377041 w 534890"/>
                <a:gd name="connsiteY26" fmla="*/ 444297 h 592559"/>
                <a:gd name="connsiteX27" fmla="*/ 365409 w 534890"/>
                <a:gd name="connsiteY27" fmla="*/ 137213 h 592559"/>
                <a:gd name="connsiteX28" fmla="*/ 366064 w 534890"/>
                <a:gd name="connsiteY28" fmla="*/ 126389 h 592559"/>
                <a:gd name="connsiteX29" fmla="*/ 358861 w 534890"/>
                <a:gd name="connsiteY29" fmla="*/ 123944 h 592559"/>
                <a:gd name="connsiteX30" fmla="*/ 134838 w 534890"/>
                <a:gd name="connsiteY30" fmla="*/ 196493 h 592559"/>
                <a:gd name="connsiteX31" fmla="*/ 133028 w 534890"/>
                <a:gd name="connsiteY31" fmla="*/ 195632 h 592559"/>
                <a:gd name="connsiteX32" fmla="*/ 129263 w 534890"/>
                <a:gd name="connsiteY32" fmla="*/ 197637 h 592559"/>
                <a:gd name="connsiteX33" fmla="*/ 129840 w 534890"/>
                <a:gd name="connsiteY33" fmla="*/ 200457 h 592559"/>
                <a:gd name="connsiteX34" fmla="*/ 129840 w 534890"/>
                <a:gd name="connsiteY34" fmla="*/ 200974 h 592559"/>
                <a:gd name="connsiteX35" fmla="*/ 135027 w 534890"/>
                <a:gd name="connsiteY35" fmla="*/ 210500 h 592559"/>
                <a:gd name="connsiteX36" fmla="*/ 139232 w 534890"/>
                <a:gd name="connsiteY36" fmla="*/ 210538 h 592559"/>
                <a:gd name="connsiteX37" fmla="*/ 231943 w 534890"/>
                <a:gd name="connsiteY37" fmla="*/ 251896 h 592559"/>
                <a:gd name="connsiteX38" fmla="*/ 286312 w 534890"/>
                <a:gd name="connsiteY38" fmla="*/ 207177 h 592559"/>
                <a:gd name="connsiteX39" fmla="*/ 365409 w 534890"/>
                <a:gd name="connsiteY39" fmla="*/ 136869 h 59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4890" h="592559">
                  <a:moveTo>
                    <a:pt x="377041" y="444297"/>
                  </a:moveTo>
                  <a:cubicBezTo>
                    <a:pt x="363599" y="466613"/>
                    <a:pt x="342576" y="511159"/>
                    <a:pt x="312161" y="483759"/>
                  </a:cubicBezTo>
                  <a:cubicBezTo>
                    <a:pt x="299064" y="471783"/>
                    <a:pt x="292688" y="455584"/>
                    <a:pt x="276834" y="446192"/>
                  </a:cubicBezTo>
                  <a:cubicBezTo>
                    <a:pt x="273956" y="444726"/>
                    <a:pt x="270449" y="445321"/>
                    <a:pt x="268217" y="447657"/>
                  </a:cubicBezTo>
                  <a:cubicBezTo>
                    <a:pt x="265383" y="447764"/>
                    <a:pt x="263039" y="449921"/>
                    <a:pt x="262703" y="452741"/>
                  </a:cubicBezTo>
                  <a:cubicBezTo>
                    <a:pt x="255776" y="491020"/>
                    <a:pt x="242403" y="527846"/>
                    <a:pt x="223155" y="561650"/>
                  </a:cubicBezTo>
                  <a:cubicBezTo>
                    <a:pt x="194462" y="611021"/>
                    <a:pt x="150778" y="591979"/>
                    <a:pt x="110368" y="568285"/>
                  </a:cubicBezTo>
                  <a:cubicBezTo>
                    <a:pt x="92360" y="557773"/>
                    <a:pt x="63151" y="541402"/>
                    <a:pt x="62978" y="517018"/>
                  </a:cubicBezTo>
                  <a:cubicBezTo>
                    <a:pt x="62978" y="499268"/>
                    <a:pt x="78057" y="482553"/>
                    <a:pt x="88827" y="469198"/>
                  </a:cubicBezTo>
                  <a:cubicBezTo>
                    <a:pt x="112350" y="439816"/>
                    <a:pt x="137337" y="411727"/>
                    <a:pt x="159308" y="381053"/>
                  </a:cubicBezTo>
                  <a:cubicBezTo>
                    <a:pt x="160394" y="379375"/>
                    <a:pt x="159911" y="377135"/>
                    <a:pt x="158231" y="376050"/>
                  </a:cubicBezTo>
                  <a:cubicBezTo>
                    <a:pt x="158188" y="376022"/>
                    <a:pt x="158145" y="375996"/>
                    <a:pt x="158102" y="375970"/>
                  </a:cubicBezTo>
                  <a:lnTo>
                    <a:pt x="158102" y="375970"/>
                  </a:lnTo>
                  <a:lnTo>
                    <a:pt x="158963" y="376659"/>
                  </a:lnTo>
                  <a:cubicBezTo>
                    <a:pt x="165339" y="381657"/>
                    <a:pt x="171715" y="371403"/>
                    <a:pt x="165770" y="366320"/>
                  </a:cubicBezTo>
                  <a:cubicBezTo>
                    <a:pt x="125963" y="332285"/>
                    <a:pt x="75127" y="312210"/>
                    <a:pt x="38078" y="275677"/>
                  </a:cubicBezTo>
                  <a:cubicBezTo>
                    <a:pt x="-782" y="237507"/>
                    <a:pt x="-19134" y="177193"/>
                    <a:pt x="28341" y="136783"/>
                  </a:cubicBezTo>
                  <a:cubicBezTo>
                    <a:pt x="61514" y="108780"/>
                    <a:pt x="113987" y="94994"/>
                    <a:pt x="153708" y="78881"/>
                  </a:cubicBezTo>
                  <a:cubicBezTo>
                    <a:pt x="199951" y="59819"/>
                    <a:pt x="247142" y="43139"/>
                    <a:pt x="295100" y="28907"/>
                  </a:cubicBezTo>
                  <a:cubicBezTo>
                    <a:pt x="337018" y="16524"/>
                    <a:pt x="379953" y="7874"/>
                    <a:pt x="423396" y="3058"/>
                  </a:cubicBezTo>
                  <a:cubicBezTo>
                    <a:pt x="456138" y="-302"/>
                    <a:pt x="488708" y="-5558"/>
                    <a:pt x="515160" y="16758"/>
                  </a:cubicBezTo>
                  <a:cubicBezTo>
                    <a:pt x="547988" y="44502"/>
                    <a:pt x="534718" y="85688"/>
                    <a:pt x="512489" y="117224"/>
                  </a:cubicBezTo>
                  <a:cubicBezTo>
                    <a:pt x="452778" y="201060"/>
                    <a:pt x="366960" y="272316"/>
                    <a:pt x="285622" y="334353"/>
                  </a:cubicBezTo>
                  <a:cubicBezTo>
                    <a:pt x="278730" y="339609"/>
                    <a:pt x="285622" y="349001"/>
                    <a:pt x="292602" y="347622"/>
                  </a:cubicBezTo>
                  <a:cubicBezTo>
                    <a:pt x="320088" y="352233"/>
                    <a:pt x="346720" y="360947"/>
                    <a:pt x="371613" y="373471"/>
                  </a:cubicBezTo>
                  <a:cubicBezTo>
                    <a:pt x="388156" y="382087"/>
                    <a:pt x="400305" y="390704"/>
                    <a:pt x="395049" y="411383"/>
                  </a:cubicBezTo>
                  <a:cubicBezTo>
                    <a:pt x="390500" y="423087"/>
                    <a:pt x="384442" y="434151"/>
                    <a:pt x="377041" y="444297"/>
                  </a:cubicBezTo>
                  <a:close/>
                  <a:moveTo>
                    <a:pt x="365409" y="137213"/>
                  </a:moveTo>
                  <a:cubicBezTo>
                    <a:pt x="368580" y="134406"/>
                    <a:pt x="368873" y="129560"/>
                    <a:pt x="366064" y="126389"/>
                  </a:cubicBezTo>
                  <a:cubicBezTo>
                    <a:pt x="364272" y="124355"/>
                    <a:pt x="361523" y="123426"/>
                    <a:pt x="358861" y="123944"/>
                  </a:cubicBezTo>
                  <a:cubicBezTo>
                    <a:pt x="281745" y="139826"/>
                    <a:pt x="206620" y="164156"/>
                    <a:pt x="134838" y="196493"/>
                  </a:cubicBezTo>
                  <a:cubicBezTo>
                    <a:pt x="134261" y="196155"/>
                    <a:pt x="133657" y="195867"/>
                    <a:pt x="133028" y="195632"/>
                  </a:cubicBezTo>
                  <a:cubicBezTo>
                    <a:pt x="131434" y="195146"/>
                    <a:pt x="129746" y="196043"/>
                    <a:pt x="129263" y="197637"/>
                  </a:cubicBezTo>
                  <a:cubicBezTo>
                    <a:pt x="128962" y="198614"/>
                    <a:pt x="129186" y="199675"/>
                    <a:pt x="129840" y="200457"/>
                  </a:cubicBezTo>
                  <a:lnTo>
                    <a:pt x="129840" y="200974"/>
                  </a:lnTo>
                  <a:cubicBezTo>
                    <a:pt x="128643" y="205035"/>
                    <a:pt x="130961" y="209300"/>
                    <a:pt x="135027" y="210500"/>
                  </a:cubicBezTo>
                  <a:cubicBezTo>
                    <a:pt x="136397" y="210905"/>
                    <a:pt x="137854" y="210918"/>
                    <a:pt x="139232" y="210538"/>
                  </a:cubicBezTo>
                  <a:cubicBezTo>
                    <a:pt x="162582" y="233198"/>
                    <a:pt x="203251" y="262838"/>
                    <a:pt x="231943" y="251896"/>
                  </a:cubicBezTo>
                  <a:cubicBezTo>
                    <a:pt x="252450" y="244141"/>
                    <a:pt x="270285" y="221222"/>
                    <a:pt x="286312" y="207177"/>
                  </a:cubicBezTo>
                  <a:cubicBezTo>
                    <a:pt x="312678" y="183627"/>
                    <a:pt x="339043" y="160190"/>
                    <a:pt x="365409" y="136869"/>
                  </a:cubicBezTo>
                  <a:close/>
                </a:path>
              </a:pathLst>
            </a:custGeom>
            <a:solidFill>
              <a:schemeClr val="accent3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BA6B66C-5D38-4076-A8F2-23FAACF404AD}"/>
                </a:ext>
              </a:extLst>
            </p:cNvPr>
            <p:cNvSpPr/>
            <p:nvPr/>
          </p:nvSpPr>
          <p:spPr>
            <a:xfrm>
              <a:off x="3229511" y="1537697"/>
              <a:ext cx="570949" cy="628574"/>
            </a:xfrm>
            <a:custGeom>
              <a:avLst/>
              <a:gdLst>
                <a:gd name="connsiteX0" fmla="*/ 416182 w 570949"/>
                <a:gd name="connsiteY0" fmla="*/ 455920 h 628574"/>
                <a:gd name="connsiteX1" fmla="*/ 352249 w 570949"/>
                <a:gd name="connsiteY1" fmla="*/ 524850 h 628574"/>
                <a:gd name="connsiteX2" fmla="*/ 295468 w 570949"/>
                <a:gd name="connsiteY2" fmla="*/ 479787 h 628574"/>
                <a:gd name="connsiteX3" fmla="*/ 227658 w 570949"/>
                <a:gd name="connsiteY3" fmla="*/ 621869 h 628574"/>
                <a:gd name="connsiteX4" fmla="*/ 122109 w 570949"/>
                <a:gd name="connsiteY4" fmla="*/ 596021 h 628574"/>
                <a:gd name="connsiteX5" fmla="*/ 73686 w 570949"/>
                <a:gd name="connsiteY5" fmla="*/ 512098 h 628574"/>
                <a:gd name="connsiteX6" fmla="*/ 173031 w 570949"/>
                <a:gd name="connsiteY6" fmla="*/ 392074 h 628574"/>
                <a:gd name="connsiteX7" fmla="*/ 177339 w 570949"/>
                <a:gd name="connsiteY7" fmla="*/ 392074 h 628574"/>
                <a:gd name="connsiteX8" fmla="*/ 178623 w 570949"/>
                <a:gd name="connsiteY8" fmla="*/ 397027 h 628574"/>
                <a:gd name="connsiteX9" fmla="*/ 178546 w 570949"/>
                <a:gd name="connsiteY9" fmla="*/ 397157 h 628574"/>
                <a:gd name="connsiteX10" fmla="*/ 108065 w 570949"/>
                <a:gd name="connsiteY10" fmla="*/ 485302 h 628574"/>
                <a:gd name="connsiteX11" fmla="*/ 82216 w 570949"/>
                <a:gd name="connsiteY11" fmla="*/ 533122 h 628574"/>
                <a:gd name="connsiteX12" fmla="*/ 129605 w 570949"/>
                <a:gd name="connsiteY12" fmla="*/ 584389 h 628574"/>
                <a:gd name="connsiteX13" fmla="*/ 242392 w 570949"/>
                <a:gd name="connsiteY13" fmla="*/ 577754 h 628574"/>
                <a:gd name="connsiteX14" fmla="*/ 282458 w 570949"/>
                <a:gd name="connsiteY14" fmla="*/ 469103 h 628574"/>
                <a:gd name="connsiteX15" fmla="*/ 287972 w 570949"/>
                <a:gd name="connsiteY15" fmla="*/ 464019 h 628574"/>
                <a:gd name="connsiteX16" fmla="*/ 296588 w 570949"/>
                <a:gd name="connsiteY16" fmla="*/ 462555 h 628574"/>
                <a:gd name="connsiteX17" fmla="*/ 331915 w 570949"/>
                <a:gd name="connsiteY17" fmla="*/ 500122 h 628574"/>
                <a:gd name="connsiteX18" fmla="*/ 396796 w 570949"/>
                <a:gd name="connsiteY18" fmla="*/ 460659 h 628574"/>
                <a:gd name="connsiteX19" fmla="*/ 414803 w 570949"/>
                <a:gd name="connsiteY19" fmla="*/ 427573 h 628574"/>
                <a:gd name="connsiteX20" fmla="*/ 391367 w 570949"/>
                <a:gd name="connsiteY20" fmla="*/ 389661 h 628574"/>
                <a:gd name="connsiteX21" fmla="*/ 312356 w 570949"/>
                <a:gd name="connsiteY21" fmla="*/ 363812 h 628574"/>
                <a:gd name="connsiteX22" fmla="*/ 305377 w 570949"/>
                <a:gd name="connsiteY22" fmla="*/ 350543 h 628574"/>
                <a:gd name="connsiteX23" fmla="*/ 532329 w 570949"/>
                <a:gd name="connsiteY23" fmla="*/ 133586 h 628574"/>
                <a:gd name="connsiteX24" fmla="*/ 535000 w 570949"/>
                <a:gd name="connsiteY24" fmla="*/ 33121 h 628574"/>
                <a:gd name="connsiteX25" fmla="*/ 443237 w 570949"/>
                <a:gd name="connsiteY25" fmla="*/ 19421 h 628574"/>
                <a:gd name="connsiteX26" fmla="*/ 314941 w 570949"/>
                <a:gd name="connsiteY26" fmla="*/ 45270 h 628574"/>
                <a:gd name="connsiteX27" fmla="*/ 173548 w 570949"/>
                <a:gd name="connsiteY27" fmla="*/ 95244 h 628574"/>
                <a:gd name="connsiteX28" fmla="*/ 48182 w 570949"/>
                <a:gd name="connsiteY28" fmla="*/ 153145 h 628574"/>
                <a:gd name="connsiteX29" fmla="*/ 57574 w 570949"/>
                <a:gd name="connsiteY29" fmla="*/ 292384 h 628574"/>
                <a:gd name="connsiteX30" fmla="*/ 185008 w 570949"/>
                <a:gd name="connsiteY30" fmla="*/ 382596 h 628574"/>
                <a:gd name="connsiteX31" fmla="*/ 178201 w 570949"/>
                <a:gd name="connsiteY31" fmla="*/ 392935 h 628574"/>
                <a:gd name="connsiteX32" fmla="*/ 177339 w 570949"/>
                <a:gd name="connsiteY32" fmla="*/ 392246 h 628574"/>
                <a:gd name="connsiteX33" fmla="*/ 12855 w 570949"/>
                <a:gd name="connsiteY33" fmla="*/ 170033 h 628574"/>
                <a:gd name="connsiteX34" fmla="*/ 154075 w 570949"/>
                <a:gd name="connsiteY34" fmla="*/ 86628 h 628574"/>
                <a:gd name="connsiteX35" fmla="*/ 324161 w 570949"/>
                <a:gd name="connsiteY35" fmla="*/ 26745 h 628574"/>
                <a:gd name="connsiteX36" fmla="*/ 570930 w 570949"/>
                <a:gd name="connsiteY36" fmla="*/ 75513 h 628574"/>
                <a:gd name="connsiteX37" fmla="*/ 482613 w 570949"/>
                <a:gd name="connsiteY37" fmla="*/ 213890 h 628574"/>
                <a:gd name="connsiteX38" fmla="*/ 324591 w 570949"/>
                <a:gd name="connsiteY38" fmla="*/ 355455 h 628574"/>
                <a:gd name="connsiteX39" fmla="*/ 421869 w 570949"/>
                <a:gd name="connsiteY39" fmla="*/ 391298 h 628574"/>
                <a:gd name="connsiteX40" fmla="*/ 416182 w 570949"/>
                <a:gd name="connsiteY40" fmla="*/ 455920 h 62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70949" h="628574">
                  <a:moveTo>
                    <a:pt x="416182" y="455920"/>
                  </a:moveTo>
                  <a:cubicBezTo>
                    <a:pt x="403775" y="478236"/>
                    <a:pt x="383526" y="524850"/>
                    <a:pt x="352249" y="524850"/>
                  </a:cubicBezTo>
                  <a:cubicBezTo>
                    <a:pt x="326400" y="525281"/>
                    <a:pt x="311408" y="498054"/>
                    <a:pt x="295468" y="479787"/>
                  </a:cubicBezTo>
                  <a:cubicBezTo>
                    <a:pt x="286249" y="523989"/>
                    <a:pt x="265828" y="596451"/>
                    <a:pt x="227658" y="621869"/>
                  </a:cubicBezTo>
                  <a:cubicBezTo>
                    <a:pt x="197415" y="642031"/>
                    <a:pt x="148475" y="611788"/>
                    <a:pt x="122109" y="596021"/>
                  </a:cubicBezTo>
                  <a:cubicBezTo>
                    <a:pt x="89453" y="576720"/>
                    <a:pt x="57229" y="553629"/>
                    <a:pt x="73686" y="512098"/>
                  </a:cubicBezTo>
                  <a:cubicBezTo>
                    <a:pt x="90919" y="468328"/>
                    <a:pt x="140462" y="424988"/>
                    <a:pt x="173031" y="392074"/>
                  </a:cubicBezTo>
                  <a:cubicBezTo>
                    <a:pt x="174263" y="390996"/>
                    <a:pt x="176107" y="390996"/>
                    <a:pt x="177339" y="392074"/>
                  </a:cubicBezTo>
                  <a:cubicBezTo>
                    <a:pt x="179063" y="393086"/>
                    <a:pt x="179640" y="395304"/>
                    <a:pt x="178623" y="397027"/>
                  </a:cubicBezTo>
                  <a:cubicBezTo>
                    <a:pt x="178597" y="397071"/>
                    <a:pt x="178571" y="397114"/>
                    <a:pt x="178546" y="397157"/>
                  </a:cubicBezTo>
                  <a:cubicBezTo>
                    <a:pt x="156574" y="427831"/>
                    <a:pt x="131587" y="455920"/>
                    <a:pt x="108065" y="485302"/>
                  </a:cubicBezTo>
                  <a:cubicBezTo>
                    <a:pt x="97725" y="498398"/>
                    <a:pt x="82216" y="515372"/>
                    <a:pt x="82216" y="533122"/>
                  </a:cubicBezTo>
                  <a:cubicBezTo>
                    <a:pt x="82216" y="557506"/>
                    <a:pt x="111597" y="573877"/>
                    <a:pt x="129605" y="584389"/>
                  </a:cubicBezTo>
                  <a:cubicBezTo>
                    <a:pt x="170016" y="608083"/>
                    <a:pt x="213700" y="627470"/>
                    <a:pt x="242392" y="577754"/>
                  </a:cubicBezTo>
                  <a:cubicBezTo>
                    <a:pt x="261796" y="544063"/>
                    <a:pt x="275341" y="507325"/>
                    <a:pt x="282458" y="469103"/>
                  </a:cubicBezTo>
                  <a:cubicBezTo>
                    <a:pt x="282794" y="466283"/>
                    <a:pt x="285137" y="464126"/>
                    <a:pt x="287972" y="464019"/>
                  </a:cubicBezTo>
                  <a:cubicBezTo>
                    <a:pt x="290204" y="461684"/>
                    <a:pt x="293711" y="461088"/>
                    <a:pt x="296588" y="462555"/>
                  </a:cubicBezTo>
                  <a:cubicBezTo>
                    <a:pt x="312442" y="471946"/>
                    <a:pt x="318818" y="488404"/>
                    <a:pt x="331915" y="500122"/>
                  </a:cubicBezTo>
                  <a:cubicBezTo>
                    <a:pt x="361899" y="527521"/>
                    <a:pt x="383612" y="482889"/>
                    <a:pt x="396796" y="460659"/>
                  </a:cubicBezTo>
                  <a:cubicBezTo>
                    <a:pt x="404214" y="450460"/>
                    <a:pt x="410263" y="439337"/>
                    <a:pt x="414803" y="427573"/>
                  </a:cubicBezTo>
                  <a:cubicBezTo>
                    <a:pt x="420059" y="407152"/>
                    <a:pt x="407910" y="398277"/>
                    <a:pt x="391367" y="389661"/>
                  </a:cubicBezTo>
                  <a:cubicBezTo>
                    <a:pt x="366475" y="377137"/>
                    <a:pt x="339842" y="368423"/>
                    <a:pt x="312356" y="363812"/>
                  </a:cubicBezTo>
                  <a:cubicBezTo>
                    <a:pt x="305291" y="365191"/>
                    <a:pt x="298484" y="355799"/>
                    <a:pt x="305377" y="350543"/>
                  </a:cubicBezTo>
                  <a:cubicBezTo>
                    <a:pt x="386456" y="289110"/>
                    <a:pt x="472015" y="217508"/>
                    <a:pt x="532329" y="133586"/>
                  </a:cubicBezTo>
                  <a:cubicBezTo>
                    <a:pt x="554559" y="102309"/>
                    <a:pt x="567828" y="60865"/>
                    <a:pt x="535000" y="33121"/>
                  </a:cubicBezTo>
                  <a:cubicBezTo>
                    <a:pt x="508548" y="10891"/>
                    <a:pt x="475979" y="15888"/>
                    <a:pt x="443237" y="19421"/>
                  </a:cubicBezTo>
                  <a:cubicBezTo>
                    <a:pt x="399794" y="24236"/>
                    <a:pt x="356859" y="32886"/>
                    <a:pt x="314941" y="45270"/>
                  </a:cubicBezTo>
                  <a:cubicBezTo>
                    <a:pt x="266983" y="59501"/>
                    <a:pt x="219792" y="76181"/>
                    <a:pt x="173548" y="95244"/>
                  </a:cubicBezTo>
                  <a:cubicBezTo>
                    <a:pt x="133827" y="111356"/>
                    <a:pt x="81354" y="125142"/>
                    <a:pt x="48182" y="153145"/>
                  </a:cubicBezTo>
                  <a:cubicBezTo>
                    <a:pt x="362" y="193900"/>
                    <a:pt x="18714" y="254214"/>
                    <a:pt x="57574" y="292384"/>
                  </a:cubicBezTo>
                  <a:cubicBezTo>
                    <a:pt x="94623" y="328917"/>
                    <a:pt x="145459" y="348820"/>
                    <a:pt x="185008" y="382596"/>
                  </a:cubicBezTo>
                  <a:cubicBezTo>
                    <a:pt x="190953" y="387679"/>
                    <a:pt x="184577" y="397933"/>
                    <a:pt x="178201" y="392935"/>
                  </a:cubicBezTo>
                  <a:lnTo>
                    <a:pt x="177339" y="392246"/>
                  </a:lnTo>
                  <a:cubicBezTo>
                    <a:pt x="116509" y="344943"/>
                    <a:pt x="-46683" y="277650"/>
                    <a:pt x="12855" y="170033"/>
                  </a:cubicBezTo>
                  <a:cubicBezTo>
                    <a:pt x="38704" y="122471"/>
                    <a:pt x="107634" y="105497"/>
                    <a:pt x="154075" y="86628"/>
                  </a:cubicBezTo>
                  <a:cubicBezTo>
                    <a:pt x="209521" y="63278"/>
                    <a:pt x="266320" y="43282"/>
                    <a:pt x="324161" y="26745"/>
                  </a:cubicBezTo>
                  <a:cubicBezTo>
                    <a:pt x="387490" y="9512"/>
                    <a:pt x="573170" y="-43564"/>
                    <a:pt x="570930" y="75513"/>
                  </a:cubicBezTo>
                  <a:cubicBezTo>
                    <a:pt x="569896" y="130829"/>
                    <a:pt x="517681" y="176926"/>
                    <a:pt x="482613" y="213890"/>
                  </a:cubicBezTo>
                  <a:cubicBezTo>
                    <a:pt x="433664" y="265075"/>
                    <a:pt x="380829" y="312404"/>
                    <a:pt x="324591" y="355455"/>
                  </a:cubicBezTo>
                  <a:cubicBezTo>
                    <a:pt x="358281" y="359418"/>
                    <a:pt x="397226" y="370102"/>
                    <a:pt x="421869" y="391298"/>
                  </a:cubicBezTo>
                  <a:cubicBezTo>
                    <a:pt x="444357" y="410771"/>
                    <a:pt x="428073" y="434552"/>
                    <a:pt x="416182" y="45592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CEB1248-6DB4-431C-94DB-47942AA215B7}"/>
                </a:ext>
              </a:extLst>
            </p:cNvPr>
            <p:cNvSpPr/>
            <p:nvPr/>
          </p:nvSpPr>
          <p:spPr>
            <a:xfrm>
              <a:off x="3378056" y="1677861"/>
              <a:ext cx="238947" cy="130440"/>
            </a:xfrm>
            <a:custGeom>
              <a:avLst/>
              <a:gdLst>
                <a:gd name="connsiteX0" fmla="*/ 229811 w 238947"/>
                <a:gd name="connsiteY0" fmla="*/ 143 h 130440"/>
                <a:gd name="connsiteX1" fmla="*/ 238807 w 238947"/>
                <a:gd name="connsiteY1" fmla="*/ 6204 h 130440"/>
                <a:gd name="connsiteX2" fmla="*/ 236360 w 238947"/>
                <a:gd name="connsiteY2" fmla="*/ 13412 h 130440"/>
                <a:gd name="connsiteX3" fmla="*/ 157176 w 238947"/>
                <a:gd name="connsiteY3" fmla="*/ 83376 h 130440"/>
                <a:gd name="connsiteX4" fmla="*/ 102808 w 238947"/>
                <a:gd name="connsiteY4" fmla="*/ 128094 h 130440"/>
                <a:gd name="connsiteX5" fmla="*/ 10097 w 238947"/>
                <a:gd name="connsiteY5" fmla="*/ 86736 h 130440"/>
                <a:gd name="connsiteX6" fmla="*/ 671 w 238947"/>
                <a:gd name="connsiteY6" fmla="*/ 81380 h 130440"/>
                <a:gd name="connsiteX7" fmla="*/ 705 w 238947"/>
                <a:gd name="connsiteY7" fmla="*/ 77172 h 130440"/>
                <a:gd name="connsiteX8" fmla="*/ 705 w 238947"/>
                <a:gd name="connsiteY8" fmla="*/ 76655 h 130440"/>
                <a:gd name="connsiteX9" fmla="*/ 1076 w 238947"/>
                <a:gd name="connsiteY9" fmla="*/ 72406 h 130440"/>
                <a:gd name="connsiteX10" fmla="*/ 3893 w 238947"/>
                <a:gd name="connsiteY10" fmla="*/ 71830 h 130440"/>
                <a:gd name="connsiteX11" fmla="*/ 5702 w 238947"/>
                <a:gd name="connsiteY11" fmla="*/ 72692 h 130440"/>
                <a:gd name="connsiteX12" fmla="*/ 229811 w 238947"/>
                <a:gd name="connsiteY12" fmla="*/ 143 h 130440"/>
                <a:gd name="connsiteX13" fmla="*/ 126416 w 238947"/>
                <a:gd name="connsiteY13" fmla="*/ 90613 h 130440"/>
                <a:gd name="connsiteX14" fmla="*/ 204479 w 238947"/>
                <a:gd name="connsiteY14" fmla="*/ 21683 h 130440"/>
                <a:gd name="connsiteX15" fmla="*/ 22849 w 238947"/>
                <a:gd name="connsiteY15" fmla="*/ 81997 h 130440"/>
                <a:gd name="connsiteX16" fmla="*/ 48697 w 238947"/>
                <a:gd name="connsiteY16" fmla="*/ 97506 h 130440"/>
                <a:gd name="connsiteX17" fmla="*/ 126157 w 238947"/>
                <a:gd name="connsiteY17" fmla="*/ 90613 h 1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8947" h="130440">
                  <a:moveTo>
                    <a:pt x="229811" y="143"/>
                  </a:moveTo>
                  <a:cubicBezTo>
                    <a:pt x="233964" y="-666"/>
                    <a:pt x="237997" y="2047"/>
                    <a:pt x="238807" y="6204"/>
                  </a:cubicBezTo>
                  <a:cubicBezTo>
                    <a:pt x="239324" y="8870"/>
                    <a:pt x="238393" y="11612"/>
                    <a:pt x="236360" y="13412"/>
                  </a:cubicBezTo>
                  <a:cubicBezTo>
                    <a:pt x="210106" y="36790"/>
                    <a:pt x="183714" y="60112"/>
                    <a:pt x="157176" y="83376"/>
                  </a:cubicBezTo>
                  <a:cubicBezTo>
                    <a:pt x="141150" y="97420"/>
                    <a:pt x="123314" y="120339"/>
                    <a:pt x="102808" y="128094"/>
                  </a:cubicBezTo>
                  <a:cubicBezTo>
                    <a:pt x="74115" y="139037"/>
                    <a:pt x="33878" y="109397"/>
                    <a:pt x="10097" y="86736"/>
                  </a:cubicBezTo>
                  <a:cubicBezTo>
                    <a:pt x="6013" y="87861"/>
                    <a:pt x="1791" y="85463"/>
                    <a:pt x="671" y="81380"/>
                  </a:cubicBezTo>
                  <a:cubicBezTo>
                    <a:pt x="291" y="80002"/>
                    <a:pt x="300" y="78544"/>
                    <a:pt x="705" y="77172"/>
                  </a:cubicBezTo>
                  <a:lnTo>
                    <a:pt x="705" y="76655"/>
                  </a:lnTo>
                  <a:cubicBezTo>
                    <a:pt x="-363" y="75380"/>
                    <a:pt x="-200" y="73478"/>
                    <a:pt x="1076" y="72406"/>
                  </a:cubicBezTo>
                  <a:cubicBezTo>
                    <a:pt x="1851" y="71749"/>
                    <a:pt x="2919" y="71532"/>
                    <a:pt x="3893" y="71830"/>
                  </a:cubicBezTo>
                  <a:cubicBezTo>
                    <a:pt x="4522" y="72065"/>
                    <a:pt x="5125" y="72353"/>
                    <a:pt x="5702" y="72692"/>
                  </a:cubicBezTo>
                  <a:cubicBezTo>
                    <a:pt x="77510" y="40348"/>
                    <a:pt x="152670" y="16018"/>
                    <a:pt x="229811" y="143"/>
                  </a:cubicBezTo>
                  <a:close/>
                  <a:moveTo>
                    <a:pt x="126416" y="90613"/>
                  </a:moveTo>
                  <a:lnTo>
                    <a:pt x="204479" y="21683"/>
                  </a:lnTo>
                  <a:cubicBezTo>
                    <a:pt x="142236" y="36263"/>
                    <a:pt x="81448" y="56450"/>
                    <a:pt x="22849" y="81997"/>
                  </a:cubicBezTo>
                  <a:cubicBezTo>
                    <a:pt x="31465" y="86995"/>
                    <a:pt x="40081" y="92337"/>
                    <a:pt x="48697" y="97506"/>
                  </a:cubicBezTo>
                  <a:cubicBezTo>
                    <a:pt x="75666" y="113533"/>
                    <a:pt x="101946" y="111982"/>
                    <a:pt x="126157" y="90613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015DE31-CE2A-4286-94F5-D20EAA29F577}"/>
                </a:ext>
              </a:extLst>
            </p:cNvPr>
            <p:cNvSpPr/>
            <p:nvPr/>
          </p:nvSpPr>
          <p:spPr>
            <a:xfrm>
              <a:off x="6600628" y="2991373"/>
              <a:ext cx="639932" cy="639040"/>
            </a:xfrm>
            <a:custGeom>
              <a:avLst/>
              <a:gdLst>
                <a:gd name="connsiteX0" fmla="*/ 455551 w 639932"/>
                <a:gd name="connsiteY0" fmla="*/ 377743 h 639040"/>
                <a:gd name="connsiteX1" fmla="*/ 399976 w 639932"/>
                <a:gd name="connsiteY1" fmla="*/ 614001 h 639040"/>
                <a:gd name="connsiteX2" fmla="*/ 130373 w 639932"/>
                <a:gd name="connsiteY2" fmla="*/ 576865 h 639040"/>
                <a:gd name="connsiteX3" fmla="*/ 4576 w 639932"/>
                <a:gd name="connsiteY3" fmla="*/ 321652 h 639040"/>
                <a:gd name="connsiteX4" fmla="*/ 244021 w 639932"/>
                <a:gd name="connsiteY4" fmla="*/ 182068 h 639040"/>
                <a:gd name="connsiteX5" fmla="*/ 244021 w 639932"/>
                <a:gd name="connsiteY5" fmla="*/ 182068 h 639040"/>
                <a:gd name="connsiteX6" fmla="*/ 253327 w 639932"/>
                <a:gd name="connsiteY6" fmla="*/ 180431 h 639040"/>
                <a:gd name="connsiteX7" fmla="*/ 358101 w 639932"/>
                <a:gd name="connsiteY7" fmla="*/ 6297 h 639040"/>
                <a:gd name="connsiteX8" fmla="*/ 573507 w 639932"/>
                <a:gd name="connsiteY8" fmla="*/ 75227 h 639040"/>
                <a:gd name="connsiteX9" fmla="*/ 633045 w 639932"/>
                <a:gd name="connsiteY9" fmla="*/ 270126 h 639040"/>
                <a:gd name="connsiteX10" fmla="*/ 466407 w 639932"/>
                <a:gd name="connsiteY10" fmla="*/ 367921 h 639040"/>
                <a:gd name="connsiteX11" fmla="*/ 465459 w 639932"/>
                <a:gd name="connsiteY11" fmla="*/ 366628 h 639040"/>
                <a:gd name="connsiteX12" fmla="*/ 455551 w 639932"/>
                <a:gd name="connsiteY12" fmla="*/ 377743 h 639040"/>
                <a:gd name="connsiteX13" fmla="*/ 201371 w 639932"/>
                <a:gd name="connsiteY13" fmla="*/ 458909 h 639040"/>
                <a:gd name="connsiteX14" fmla="*/ 332597 w 639932"/>
                <a:gd name="connsiteY14" fmla="*/ 439005 h 639040"/>
                <a:gd name="connsiteX15" fmla="*/ 308143 w 639932"/>
                <a:gd name="connsiteY15" fmla="*/ 327476 h 639040"/>
                <a:gd name="connsiteX16" fmla="*/ 302440 w 639932"/>
                <a:gd name="connsiteY16" fmla="*/ 324150 h 639040"/>
                <a:gd name="connsiteX17" fmla="*/ 295288 w 639932"/>
                <a:gd name="connsiteY17" fmla="*/ 324840 h 639040"/>
                <a:gd name="connsiteX18" fmla="*/ 186783 w 639932"/>
                <a:gd name="connsiteY18" fmla="*/ 333077 h 639040"/>
                <a:gd name="connsiteX19" fmla="*/ 186465 w 639932"/>
                <a:gd name="connsiteY19" fmla="*/ 333456 h 639040"/>
                <a:gd name="connsiteX20" fmla="*/ 198114 w 639932"/>
                <a:gd name="connsiteY20" fmla="*/ 456341 h 639040"/>
                <a:gd name="connsiteX21" fmla="*/ 201371 w 639932"/>
                <a:gd name="connsiteY21" fmla="*/ 458909 h 639040"/>
                <a:gd name="connsiteX22" fmla="*/ 415571 w 639932"/>
                <a:gd name="connsiteY22" fmla="*/ 233507 h 639040"/>
                <a:gd name="connsiteX23" fmla="*/ 500786 w 639932"/>
                <a:gd name="connsiteY23" fmla="*/ 205056 h 639040"/>
                <a:gd name="connsiteX24" fmla="*/ 502768 w 639932"/>
                <a:gd name="connsiteY24" fmla="*/ 200593 h 639040"/>
                <a:gd name="connsiteX25" fmla="*/ 477091 w 639932"/>
                <a:gd name="connsiteY25" fmla="*/ 141874 h 639040"/>
                <a:gd name="connsiteX26" fmla="*/ 472180 w 639932"/>
                <a:gd name="connsiteY26" fmla="*/ 140280 h 639040"/>
                <a:gd name="connsiteX27" fmla="*/ 397477 w 639932"/>
                <a:gd name="connsiteY27" fmla="*/ 142546 h 639040"/>
                <a:gd name="connsiteX28" fmla="*/ 394634 w 639932"/>
                <a:gd name="connsiteY28" fmla="*/ 145880 h 639040"/>
                <a:gd name="connsiteX29" fmla="*/ 408333 w 639932"/>
                <a:gd name="connsiteY29" fmla="*/ 229079 h 639040"/>
                <a:gd name="connsiteX30" fmla="*/ 415571 w 639932"/>
                <a:gd name="connsiteY30" fmla="*/ 233507 h 63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932" h="639040">
                  <a:moveTo>
                    <a:pt x="455551" y="377743"/>
                  </a:moveTo>
                  <a:cubicBezTo>
                    <a:pt x="516984" y="453997"/>
                    <a:pt x="482347" y="569024"/>
                    <a:pt x="399976" y="614001"/>
                  </a:cubicBezTo>
                  <a:cubicBezTo>
                    <a:pt x="312434" y="661821"/>
                    <a:pt x="204990" y="636576"/>
                    <a:pt x="130373" y="576865"/>
                  </a:cubicBezTo>
                  <a:cubicBezTo>
                    <a:pt x="59547" y="520084"/>
                    <a:pt x="-20067" y="417895"/>
                    <a:pt x="4576" y="321652"/>
                  </a:cubicBezTo>
                  <a:cubicBezTo>
                    <a:pt x="32062" y="214552"/>
                    <a:pt x="142436" y="171126"/>
                    <a:pt x="244021" y="182068"/>
                  </a:cubicBezTo>
                  <a:lnTo>
                    <a:pt x="244021" y="182068"/>
                  </a:lnTo>
                  <a:cubicBezTo>
                    <a:pt x="245486" y="187066"/>
                    <a:pt x="254016" y="185773"/>
                    <a:pt x="253327" y="180431"/>
                  </a:cubicBezTo>
                  <a:cubicBezTo>
                    <a:pt x="243677" y="104177"/>
                    <a:pt x="281933" y="29388"/>
                    <a:pt x="358101" y="6297"/>
                  </a:cubicBezTo>
                  <a:cubicBezTo>
                    <a:pt x="432200" y="-16106"/>
                    <a:pt x="520603" y="24649"/>
                    <a:pt x="573507" y="75227"/>
                  </a:cubicBezTo>
                  <a:cubicBezTo>
                    <a:pt x="625205" y="124339"/>
                    <a:pt x="653983" y="199645"/>
                    <a:pt x="633045" y="270126"/>
                  </a:cubicBezTo>
                  <a:cubicBezTo>
                    <a:pt x="612108" y="340607"/>
                    <a:pt x="538266" y="386015"/>
                    <a:pt x="466407" y="367921"/>
                  </a:cubicBezTo>
                  <a:cubicBezTo>
                    <a:pt x="465976" y="367550"/>
                    <a:pt x="465718" y="367111"/>
                    <a:pt x="465459" y="366628"/>
                  </a:cubicBezTo>
                  <a:cubicBezTo>
                    <a:pt x="459944" y="359046"/>
                    <a:pt x="449433" y="370161"/>
                    <a:pt x="455551" y="377743"/>
                  </a:cubicBezTo>
                  <a:close/>
                  <a:moveTo>
                    <a:pt x="201371" y="458909"/>
                  </a:moveTo>
                  <a:cubicBezTo>
                    <a:pt x="241436" y="490099"/>
                    <a:pt x="304077" y="482086"/>
                    <a:pt x="332597" y="439005"/>
                  </a:cubicBezTo>
                  <a:cubicBezTo>
                    <a:pt x="356636" y="401455"/>
                    <a:pt x="345693" y="351524"/>
                    <a:pt x="308143" y="327476"/>
                  </a:cubicBezTo>
                  <a:cubicBezTo>
                    <a:pt x="306282" y="326296"/>
                    <a:pt x="304387" y="325184"/>
                    <a:pt x="302440" y="324150"/>
                  </a:cubicBezTo>
                  <a:cubicBezTo>
                    <a:pt x="300148" y="322858"/>
                    <a:pt x="297296" y="323134"/>
                    <a:pt x="295288" y="324840"/>
                  </a:cubicBezTo>
                  <a:cubicBezTo>
                    <a:pt x="263055" y="297156"/>
                    <a:pt x="214476" y="300843"/>
                    <a:pt x="186783" y="333077"/>
                  </a:cubicBezTo>
                  <a:cubicBezTo>
                    <a:pt x="186680" y="333206"/>
                    <a:pt x="186568" y="333327"/>
                    <a:pt x="186465" y="333456"/>
                  </a:cubicBezTo>
                  <a:cubicBezTo>
                    <a:pt x="155748" y="370609"/>
                    <a:pt x="160961" y="425624"/>
                    <a:pt x="198114" y="456341"/>
                  </a:cubicBezTo>
                  <a:cubicBezTo>
                    <a:pt x="199174" y="457220"/>
                    <a:pt x="200268" y="458081"/>
                    <a:pt x="201371" y="458909"/>
                  </a:cubicBezTo>
                  <a:close/>
                  <a:moveTo>
                    <a:pt x="415571" y="233507"/>
                  </a:moveTo>
                  <a:cubicBezTo>
                    <a:pt x="446934" y="249172"/>
                    <a:pt x="485104" y="236437"/>
                    <a:pt x="500786" y="205056"/>
                  </a:cubicBezTo>
                  <a:cubicBezTo>
                    <a:pt x="501475" y="203592"/>
                    <a:pt x="502164" y="202110"/>
                    <a:pt x="502768" y="200593"/>
                  </a:cubicBezTo>
                  <a:cubicBezTo>
                    <a:pt x="511901" y="177286"/>
                    <a:pt x="500355" y="150998"/>
                    <a:pt x="477091" y="141874"/>
                  </a:cubicBezTo>
                  <a:cubicBezTo>
                    <a:pt x="475454" y="141253"/>
                    <a:pt x="473817" y="140719"/>
                    <a:pt x="472180" y="140280"/>
                  </a:cubicBezTo>
                  <a:cubicBezTo>
                    <a:pt x="450898" y="120290"/>
                    <a:pt x="417553" y="121306"/>
                    <a:pt x="397477" y="142546"/>
                  </a:cubicBezTo>
                  <a:cubicBezTo>
                    <a:pt x="396529" y="143614"/>
                    <a:pt x="395581" y="144725"/>
                    <a:pt x="394634" y="145880"/>
                  </a:cubicBezTo>
                  <a:cubicBezTo>
                    <a:pt x="375419" y="172642"/>
                    <a:pt x="381623" y="209890"/>
                    <a:pt x="408333" y="229079"/>
                  </a:cubicBezTo>
                  <a:cubicBezTo>
                    <a:pt x="410660" y="230724"/>
                    <a:pt x="413072" y="232206"/>
                    <a:pt x="415571" y="233507"/>
                  </a:cubicBezTo>
                  <a:close/>
                </a:path>
              </a:pathLst>
            </a:custGeom>
            <a:solidFill>
              <a:schemeClr val="accent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BC2FB95-3BF2-44AD-A1D5-D4A6D33E616D}"/>
                </a:ext>
              </a:extLst>
            </p:cNvPr>
            <p:cNvSpPr/>
            <p:nvPr/>
          </p:nvSpPr>
          <p:spPr>
            <a:xfrm>
              <a:off x="6585850" y="2976745"/>
              <a:ext cx="669597" cy="668783"/>
            </a:xfrm>
            <a:custGeom>
              <a:avLst/>
              <a:gdLst>
                <a:gd name="connsiteX0" fmla="*/ 493851 w 669597"/>
                <a:gd name="connsiteY0" fmla="*/ 400556 h 668783"/>
                <a:gd name="connsiteX1" fmla="*/ 450166 w 669597"/>
                <a:gd name="connsiteY1" fmla="*/ 623545 h 668783"/>
                <a:gd name="connsiteX2" fmla="*/ 147305 w 669597"/>
                <a:gd name="connsiteY2" fmla="*/ 612172 h 668783"/>
                <a:gd name="connsiteX3" fmla="*/ 9444 w 669597"/>
                <a:gd name="connsiteY3" fmla="*/ 316806 h 668783"/>
                <a:gd name="connsiteX4" fmla="*/ 256731 w 669597"/>
                <a:gd name="connsiteY4" fmla="*/ 186012 h 668783"/>
                <a:gd name="connsiteX5" fmla="*/ 357714 w 669597"/>
                <a:gd name="connsiteY5" fmla="*/ 10499 h 668783"/>
                <a:gd name="connsiteX6" fmla="*/ 604139 w 669597"/>
                <a:gd name="connsiteY6" fmla="*/ 84168 h 668783"/>
                <a:gd name="connsiteX7" fmla="*/ 655836 w 669597"/>
                <a:gd name="connsiteY7" fmla="*/ 306381 h 668783"/>
                <a:gd name="connsiteX8" fmla="*/ 493851 w 669597"/>
                <a:gd name="connsiteY8" fmla="*/ 400556 h 668783"/>
                <a:gd name="connsiteX9" fmla="*/ 414753 w 669597"/>
                <a:gd name="connsiteY9" fmla="*/ 629059 h 668783"/>
                <a:gd name="connsiteX10" fmla="*/ 470328 w 669597"/>
                <a:gd name="connsiteY10" fmla="*/ 392802 h 668783"/>
                <a:gd name="connsiteX11" fmla="*/ 480926 w 669597"/>
                <a:gd name="connsiteY11" fmla="*/ 381687 h 668783"/>
                <a:gd name="connsiteX12" fmla="*/ 481874 w 669597"/>
                <a:gd name="connsiteY12" fmla="*/ 382979 h 668783"/>
                <a:gd name="connsiteX13" fmla="*/ 648512 w 669597"/>
                <a:gd name="connsiteY13" fmla="*/ 285185 h 668783"/>
                <a:gd name="connsiteX14" fmla="*/ 588974 w 669597"/>
                <a:gd name="connsiteY14" fmla="*/ 90285 h 668783"/>
                <a:gd name="connsiteX15" fmla="*/ 373567 w 669597"/>
                <a:gd name="connsiteY15" fmla="*/ 21355 h 668783"/>
                <a:gd name="connsiteX16" fmla="*/ 268794 w 669597"/>
                <a:gd name="connsiteY16" fmla="*/ 195490 h 668783"/>
                <a:gd name="connsiteX17" fmla="*/ 259488 w 669597"/>
                <a:gd name="connsiteY17" fmla="*/ 197127 h 668783"/>
                <a:gd name="connsiteX18" fmla="*/ 259488 w 669597"/>
                <a:gd name="connsiteY18" fmla="*/ 197127 h 668783"/>
                <a:gd name="connsiteX19" fmla="*/ 20043 w 669597"/>
                <a:gd name="connsiteY19" fmla="*/ 336710 h 668783"/>
                <a:gd name="connsiteX20" fmla="*/ 145840 w 669597"/>
                <a:gd name="connsiteY20" fmla="*/ 591923 h 668783"/>
                <a:gd name="connsiteX21" fmla="*/ 414753 w 669597"/>
                <a:gd name="connsiteY21" fmla="*/ 628629 h 66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9597" h="668783">
                  <a:moveTo>
                    <a:pt x="493851" y="400556"/>
                  </a:moveTo>
                  <a:cubicBezTo>
                    <a:pt x="536415" y="472761"/>
                    <a:pt x="516598" y="570297"/>
                    <a:pt x="450166" y="623545"/>
                  </a:cubicBezTo>
                  <a:cubicBezTo>
                    <a:pt x="361419" y="694543"/>
                    <a:pt x="233898" y="675243"/>
                    <a:pt x="147305" y="612172"/>
                  </a:cubicBezTo>
                  <a:cubicBezTo>
                    <a:pt x="60711" y="549101"/>
                    <a:pt x="-29846" y="428559"/>
                    <a:pt x="9444" y="316806"/>
                  </a:cubicBezTo>
                  <a:cubicBezTo>
                    <a:pt x="45633" y="214618"/>
                    <a:pt x="155059" y="170330"/>
                    <a:pt x="256731" y="186012"/>
                  </a:cubicBezTo>
                  <a:cubicBezTo>
                    <a:pt x="244315" y="110930"/>
                    <a:pt x="286561" y="37502"/>
                    <a:pt x="357714" y="10499"/>
                  </a:cubicBezTo>
                  <a:cubicBezTo>
                    <a:pt x="441464" y="-21468"/>
                    <a:pt x="544255" y="24285"/>
                    <a:pt x="604139" y="84168"/>
                  </a:cubicBezTo>
                  <a:cubicBezTo>
                    <a:pt x="661006" y="141121"/>
                    <a:pt x="687975" y="229868"/>
                    <a:pt x="655836" y="306381"/>
                  </a:cubicBezTo>
                  <a:cubicBezTo>
                    <a:pt x="629040" y="370529"/>
                    <a:pt x="562867" y="409018"/>
                    <a:pt x="493851" y="400556"/>
                  </a:cubicBezTo>
                  <a:close/>
                  <a:moveTo>
                    <a:pt x="414753" y="629059"/>
                  </a:moveTo>
                  <a:cubicBezTo>
                    <a:pt x="497125" y="584083"/>
                    <a:pt x="531762" y="469056"/>
                    <a:pt x="470328" y="392802"/>
                  </a:cubicBezTo>
                  <a:cubicBezTo>
                    <a:pt x="464211" y="385219"/>
                    <a:pt x="474722" y="374104"/>
                    <a:pt x="480926" y="381687"/>
                  </a:cubicBezTo>
                  <a:cubicBezTo>
                    <a:pt x="481184" y="382169"/>
                    <a:pt x="481443" y="382609"/>
                    <a:pt x="481874" y="382979"/>
                  </a:cubicBezTo>
                  <a:cubicBezTo>
                    <a:pt x="553992" y="401073"/>
                    <a:pt x="627317" y="355924"/>
                    <a:pt x="648512" y="285185"/>
                  </a:cubicBezTo>
                  <a:cubicBezTo>
                    <a:pt x="669708" y="214445"/>
                    <a:pt x="640844" y="139398"/>
                    <a:pt x="588974" y="90285"/>
                  </a:cubicBezTo>
                  <a:cubicBezTo>
                    <a:pt x="535725" y="39708"/>
                    <a:pt x="447323" y="-1047"/>
                    <a:pt x="373567" y="21355"/>
                  </a:cubicBezTo>
                  <a:cubicBezTo>
                    <a:pt x="297400" y="44447"/>
                    <a:pt x="259144" y="119236"/>
                    <a:pt x="268794" y="195490"/>
                  </a:cubicBezTo>
                  <a:cubicBezTo>
                    <a:pt x="269484" y="200832"/>
                    <a:pt x="260953" y="202124"/>
                    <a:pt x="259488" y="197127"/>
                  </a:cubicBezTo>
                  <a:lnTo>
                    <a:pt x="259488" y="197127"/>
                  </a:lnTo>
                  <a:cubicBezTo>
                    <a:pt x="158075" y="186184"/>
                    <a:pt x="47529" y="229610"/>
                    <a:pt x="20043" y="336710"/>
                  </a:cubicBezTo>
                  <a:cubicBezTo>
                    <a:pt x="-4600" y="432953"/>
                    <a:pt x="75015" y="534884"/>
                    <a:pt x="145840" y="591923"/>
                  </a:cubicBezTo>
                  <a:cubicBezTo>
                    <a:pt x="219768" y="651203"/>
                    <a:pt x="327212" y="676277"/>
                    <a:pt x="414753" y="62862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1A87903-3AF2-40C1-89E2-95380E4F54C1}"/>
                </a:ext>
              </a:extLst>
            </p:cNvPr>
            <p:cNvSpPr/>
            <p:nvPr/>
          </p:nvSpPr>
          <p:spPr>
            <a:xfrm>
              <a:off x="6766985" y="3297468"/>
              <a:ext cx="179077" cy="171693"/>
            </a:xfrm>
            <a:custGeom>
              <a:avLst/>
              <a:gdLst>
                <a:gd name="connsiteX0" fmla="*/ 166240 w 179077"/>
                <a:gd name="connsiteY0" fmla="*/ 132910 h 171693"/>
                <a:gd name="connsiteX1" fmla="*/ 35014 w 179077"/>
                <a:gd name="connsiteY1" fmla="*/ 152813 h 171693"/>
                <a:gd name="connsiteX2" fmla="*/ 17385 w 179077"/>
                <a:gd name="connsiteY2" fmla="*/ 30643 h 171693"/>
                <a:gd name="connsiteX3" fmla="*/ 20108 w 179077"/>
                <a:gd name="connsiteY3" fmla="*/ 27188 h 171693"/>
                <a:gd name="connsiteX4" fmla="*/ 128552 w 179077"/>
                <a:gd name="connsiteY4" fmla="*/ 18253 h 171693"/>
                <a:gd name="connsiteX5" fmla="*/ 128931 w 179077"/>
                <a:gd name="connsiteY5" fmla="*/ 18572 h 171693"/>
                <a:gd name="connsiteX6" fmla="*/ 136083 w 179077"/>
                <a:gd name="connsiteY6" fmla="*/ 17883 h 171693"/>
                <a:gd name="connsiteX7" fmla="*/ 169695 w 179077"/>
                <a:gd name="connsiteY7" fmla="*/ 126999 h 171693"/>
                <a:gd name="connsiteX8" fmla="*/ 166240 w 179077"/>
                <a:gd name="connsiteY8" fmla="*/ 132910 h 171693"/>
                <a:gd name="connsiteX9" fmla="*/ 53625 w 179077"/>
                <a:gd name="connsiteY9" fmla="*/ 146954 h 171693"/>
                <a:gd name="connsiteX10" fmla="*/ 154607 w 179077"/>
                <a:gd name="connsiteY10" fmla="*/ 122829 h 171693"/>
                <a:gd name="connsiteX11" fmla="*/ 139012 w 179077"/>
                <a:gd name="connsiteY11" fmla="*/ 36666 h 171693"/>
                <a:gd name="connsiteX12" fmla="*/ 134359 w 179077"/>
                <a:gd name="connsiteY12" fmla="*/ 36063 h 171693"/>
                <a:gd name="connsiteX13" fmla="*/ 24588 w 179077"/>
                <a:gd name="connsiteY13" fmla="*/ 46144 h 171693"/>
                <a:gd name="connsiteX14" fmla="*/ 53332 w 179077"/>
                <a:gd name="connsiteY14" fmla="*/ 146790 h 171693"/>
                <a:gd name="connsiteX15" fmla="*/ 53625 w 179077"/>
                <a:gd name="connsiteY15" fmla="*/ 146954 h 17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9077" h="171693">
                  <a:moveTo>
                    <a:pt x="166240" y="132910"/>
                  </a:moveTo>
                  <a:cubicBezTo>
                    <a:pt x="137720" y="175991"/>
                    <a:pt x="75080" y="184004"/>
                    <a:pt x="35014" y="152813"/>
                  </a:cubicBezTo>
                  <a:cubicBezTo>
                    <a:pt x="-3587" y="123940"/>
                    <a:pt x="-11479" y="69244"/>
                    <a:pt x="17385" y="30643"/>
                  </a:cubicBezTo>
                  <a:cubicBezTo>
                    <a:pt x="18264" y="29471"/>
                    <a:pt x="19169" y="28317"/>
                    <a:pt x="20108" y="27188"/>
                  </a:cubicBezTo>
                  <a:cubicBezTo>
                    <a:pt x="47585" y="-5226"/>
                    <a:pt x="96138" y="-9224"/>
                    <a:pt x="128552" y="18253"/>
                  </a:cubicBezTo>
                  <a:cubicBezTo>
                    <a:pt x="128681" y="18357"/>
                    <a:pt x="128802" y="18469"/>
                    <a:pt x="128931" y="18572"/>
                  </a:cubicBezTo>
                  <a:cubicBezTo>
                    <a:pt x="130939" y="16866"/>
                    <a:pt x="133791" y="16590"/>
                    <a:pt x="136083" y="17883"/>
                  </a:cubicBezTo>
                  <a:cubicBezTo>
                    <a:pt x="175493" y="38734"/>
                    <a:pt x="190538" y="87588"/>
                    <a:pt x="169695" y="126999"/>
                  </a:cubicBezTo>
                  <a:cubicBezTo>
                    <a:pt x="168626" y="129015"/>
                    <a:pt x="167472" y="130988"/>
                    <a:pt x="166240" y="132910"/>
                  </a:cubicBezTo>
                  <a:close/>
                  <a:moveTo>
                    <a:pt x="53625" y="146954"/>
                  </a:moveTo>
                  <a:cubicBezTo>
                    <a:pt x="86884" y="166082"/>
                    <a:pt x="134187" y="156432"/>
                    <a:pt x="154607" y="122829"/>
                  </a:cubicBezTo>
                  <a:cubicBezTo>
                    <a:pt x="171711" y="94257"/>
                    <a:pt x="165051" y="57431"/>
                    <a:pt x="139012" y="36666"/>
                  </a:cubicBezTo>
                  <a:cubicBezTo>
                    <a:pt x="137496" y="37502"/>
                    <a:pt x="135609" y="37261"/>
                    <a:pt x="134359" y="36063"/>
                  </a:cubicBezTo>
                  <a:cubicBezTo>
                    <a:pt x="102307" y="4269"/>
                    <a:pt x="48197" y="4183"/>
                    <a:pt x="24588" y="46144"/>
                  </a:cubicBezTo>
                  <a:cubicBezTo>
                    <a:pt x="4736" y="81876"/>
                    <a:pt x="17600" y="126939"/>
                    <a:pt x="53332" y="146790"/>
                  </a:cubicBezTo>
                  <a:cubicBezTo>
                    <a:pt x="53427" y="146842"/>
                    <a:pt x="53531" y="146902"/>
                    <a:pt x="53625" y="146954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FF65BFC-A689-4953-AE6C-57FDEBEAED07}"/>
                </a:ext>
              </a:extLst>
            </p:cNvPr>
            <p:cNvSpPr/>
            <p:nvPr/>
          </p:nvSpPr>
          <p:spPr>
            <a:xfrm>
              <a:off x="6983882" y="3117470"/>
              <a:ext cx="122522" cy="114112"/>
            </a:xfrm>
            <a:custGeom>
              <a:avLst/>
              <a:gdLst>
                <a:gd name="connsiteX0" fmla="*/ 119514 w 122522"/>
                <a:gd name="connsiteY0" fmla="*/ 74496 h 114112"/>
                <a:gd name="connsiteX1" fmla="*/ 36797 w 122522"/>
                <a:gd name="connsiteY1" fmla="*/ 109426 h 114112"/>
                <a:gd name="connsiteX2" fmla="*/ 32317 w 122522"/>
                <a:gd name="connsiteY2" fmla="*/ 107410 h 114112"/>
                <a:gd name="connsiteX3" fmla="*/ 6640 w 122522"/>
                <a:gd name="connsiteY3" fmla="*/ 27106 h 114112"/>
                <a:gd name="connsiteX4" fmla="*/ 10948 w 122522"/>
                <a:gd name="connsiteY4" fmla="*/ 19955 h 114112"/>
                <a:gd name="connsiteX5" fmla="*/ 85135 w 122522"/>
                <a:gd name="connsiteY5" fmla="*/ 11468 h 114112"/>
                <a:gd name="connsiteX6" fmla="*/ 88495 w 122522"/>
                <a:gd name="connsiteY6" fmla="*/ 14354 h 114112"/>
                <a:gd name="connsiteX7" fmla="*/ 121064 w 122522"/>
                <a:gd name="connsiteY7" fmla="*/ 69533 h 114112"/>
                <a:gd name="connsiteX8" fmla="*/ 119514 w 122522"/>
                <a:gd name="connsiteY8" fmla="*/ 74496 h 114112"/>
                <a:gd name="connsiteX9" fmla="*/ 33351 w 122522"/>
                <a:gd name="connsiteY9" fmla="*/ 92848 h 114112"/>
                <a:gd name="connsiteX10" fmla="*/ 98490 w 122522"/>
                <a:gd name="connsiteY10" fmla="*/ 83543 h 114112"/>
                <a:gd name="connsiteX11" fmla="*/ 71349 w 122522"/>
                <a:gd name="connsiteY11" fmla="*/ 26159 h 114112"/>
                <a:gd name="connsiteX12" fmla="*/ 69539 w 122522"/>
                <a:gd name="connsiteY12" fmla="*/ 14268 h 114112"/>
                <a:gd name="connsiteX13" fmla="*/ 71349 w 122522"/>
                <a:gd name="connsiteY13" fmla="*/ 14268 h 114112"/>
                <a:gd name="connsiteX14" fmla="*/ 20340 w 122522"/>
                <a:gd name="connsiteY14" fmla="*/ 28399 h 114112"/>
                <a:gd name="connsiteX15" fmla="*/ 33782 w 122522"/>
                <a:gd name="connsiteY15" fmla="*/ 92848 h 1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2522" h="114112">
                  <a:moveTo>
                    <a:pt x="119514" y="74496"/>
                  </a:moveTo>
                  <a:cubicBezTo>
                    <a:pt x="106330" y="106988"/>
                    <a:pt x="69281" y="122626"/>
                    <a:pt x="36797" y="109426"/>
                  </a:cubicBezTo>
                  <a:cubicBezTo>
                    <a:pt x="35246" y="108814"/>
                    <a:pt x="33782" y="108142"/>
                    <a:pt x="32317" y="107410"/>
                  </a:cubicBezTo>
                  <a:cubicBezTo>
                    <a:pt x="3022" y="92331"/>
                    <a:pt x="-8438" y="56376"/>
                    <a:pt x="6640" y="27106"/>
                  </a:cubicBezTo>
                  <a:cubicBezTo>
                    <a:pt x="7847" y="24625"/>
                    <a:pt x="9312" y="22229"/>
                    <a:pt x="10948" y="19955"/>
                  </a:cubicBezTo>
                  <a:cubicBezTo>
                    <a:pt x="29129" y="-2878"/>
                    <a:pt x="62302" y="-6678"/>
                    <a:pt x="85135" y="11468"/>
                  </a:cubicBezTo>
                  <a:cubicBezTo>
                    <a:pt x="86341" y="12381"/>
                    <a:pt x="87461" y="13346"/>
                    <a:pt x="88495" y="14354"/>
                  </a:cubicBezTo>
                  <a:cubicBezTo>
                    <a:pt x="112707" y="20592"/>
                    <a:pt x="127354" y="45295"/>
                    <a:pt x="121064" y="69533"/>
                  </a:cubicBezTo>
                  <a:cubicBezTo>
                    <a:pt x="120634" y="71221"/>
                    <a:pt x="120117" y="72876"/>
                    <a:pt x="119514" y="74496"/>
                  </a:cubicBezTo>
                  <a:close/>
                  <a:moveTo>
                    <a:pt x="33351" y="92848"/>
                  </a:moveTo>
                  <a:cubicBezTo>
                    <a:pt x="54461" y="105747"/>
                    <a:pt x="81774" y="101844"/>
                    <a:pt x="98490" y="83543"/>
                  </a:cubicBezTo>
                  <a:cubicBezTo>
                    <a:pt x="118566" y="60020"/>
                    <a:pt x="104693" y="21161"/>
                    <a:pt x="71349" y="26159"/>
                  </a:cubicBezTo>
                  <a:cubicBezTo>
                    <a:pt x="64542" y="27192"/>
                    <a:pt x="62732" y="15647"/>
                    <a:pt x="69539" y="14268"/>
                  </a:cubicBezTo>
                  <a:cubicBezTo>
                    <a:pt x="70143" y="14225"/>
                    <a:pt x="70745" y="14225"/>
                    <a:pt x="71349" y="14268"/>
                  </a:cubicBezTo>
                  <a:cubicBezTo>
                    <a:pt x="53168" y="6022"/>
                    <a:pt x="31714" y="11968"/>
                    <a:pt x="20340" y="28399"/>
                  </a:cubicBezTo>
                  <a:cubicBezTo>
                    <a:pt x="6296" y="49913"/>
                    <a:pt x="12327" y="78743"/>
                    <a:pt x="33782" y="9284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618B2F8-30DC-44C8-B117-C9C138B15F36}"/>
                </a:ext>
              </a:extLst>
            </p:cNvPr>
            <p:cNvSpPr/>
            <p:nvPr/>
          </p:nvSpPr>
          <p:spPr>
            <a:xfrm>
              <a:off x="2840319" y="4255040"/>
              <a:ext cx="639810" cy="638968"/>
            </a:xfrm>
            <a:custGeom>
              <a:avLst/>
              <a:gdLst>
                <a:gd name="connsiteX0" fmla="*/ 455554 w 639810"/>
                <a:gd name="connsiteY0" fmla="*/ 377650 h 638968"/>
                <a:gd name="connsiteX1" fmla="*/ 399893 w 639810"/>
                <a:gd name="connsiteY1" fmla="*/ 613907 h 638968"/>
                <a:gd name="connsiteX2" fmla="*/ 130377 w 639810"/>
                <a:gd name="connsiteY2" fmla="*/ 576771 h 638968"/>
                <a:gd name="connsiteX3" fmla="*/ 4579 w 639810"/>
                <a:gd name="connsiteY3" fmla="*/ 321558 h 638968"/>
                <a:gd name="connsiteX4" fmla="*/ 243939 w 639810"/>
                <a:gd name="connsiteY4" fmla="*/ 182061 h 638968"/>
                <a:gd name="connsiteX5" fmla="*/ 243939 w 639810"/>
                <a:gd name="connsiteY5" fmla="*/ 182061 h 638968"/>
                <a:gd name="connsiteX6" fmla="*/ 253244 w 639810"/>
                <a:gd name="connsiteY6" fmla="*/ 180423 h 638968"/>
                <a:gd name="connsiteX7" fmla="*/ 358018 w 639810"/>
                <a:gd name="connsiteY7" fmla="*/ 6289 h 638968"/>
                <a:gd name="connsiteX8" fmla="*/ 573424 w 639810"/>
                <a:gd name="connsiteY8" fmla="*/ 75219 h 638968"/>
                <a:gd name="connsiteX9" fmla="*/ 632877 w 639810"/>
                <a:gd name="connsiteY9" fmla="*/ 270119 h 638968"/>
                <a:gd name="connsiteX10" fmla="*/ 466324 w 639810"/>
                <a:gd name="connsiteY10" fmla="*/ 367913 h 638968"/>
                <a:gd name="connsiteX11" fmla="*/ 465290 w 639810"/>
                <a:gd name="connsiteY11" fmla="*/ 366707 h 638968"/>
                <a:gd name="connsiteX12" fmla="*/ 455554 w 639810"/>
                <a:gd name="connsiteY12" fmla="*/ 377650 h 638968"/>
                <a:gd name="connsiteX13" fmla="*/ 201374 w 639810"/>
                <a:gd name="connsiteY13" fmla="*/ 458815 h 638968"/>
                <a:gd name="connsiteX14" fmla="*/ 332600 w 639810"/>
                <a:gd name="connsiteY14" fmla="*/ 438911 h 638968"/>
                <a:gd name="connsiteX15" fmla="*/ 308147 w 639810"/>
                <a:gd name="connsiteY15" fmla="*/ 327382 h 638968"/>
                <a:gd name="connsiteX16" fmla="*/ 302443 w 639810"/>
                <a:gd name="connsiteY16" fmla="*/ 324056 h 638968"/>
                <a:gd name="connsiteX17" fmla="*/ 295292 w 639810"/>
                <a:gd name="connsiteY17" fmla="*/ 324746 h 638968"/>
                <a:gd name="connsiteX18" fmla="*/ 186675 w 639810"/>
                <a:gd name="connsiteY18" fmla="*/ 333112 h 638968"/>
                <a:gd name="connsiteX19" fmla="*/ 186468 w 639810"/>
                <a:gd name="connsiteY19" fmla="*/ 333362 h 638968"/>
                <a:gd name="connsiteX20" fmla="*/ 197980 w 639810"/>
                <a:gd name="connsiteY20" fmla="*/ 456135 h 638968"/>
                <a:gd name="connsiteX21" fmla="*/ 201374 w 639810"/>
                <a:gd name="connsiteY21" fmla="*/ 458815 h 638968"/>
                <a:gd name="connsiteX22" fmla="*/ 415575 w 639810"/>
                <a:gd name="connsiteY22" fmla="*/ 233758 h 638968"/>
                <a:gd name="connsiteX23" fmla="*/ 500738 w 639810"/>
                <a:gd name="connsiteY23" fmla="*/ 205264 h 638968"/>
                <a:gd name="connsiteX24" fmla="*/ 502771 w 639810"/>
                <a:gd name="connsiteY24" fmla="*/ 200758 h 638968"/>
                <a:gd name="connsiteX25" fmla="*/ 477241 w 639810"/>
                <a:gd name="connsiteY25" fmla="*/ 142098 h 638968"/>
                <a:gd name="connsiteX26" fmla="*/ 472183 w 639810"/>
                <a:gd name="connsiteY26" fmla="*/ 140444 h 638968"/>
                <a:gd name="connsiteX27" fmla="*/ 397748 w 639810"/>
                <a:gd name="connsiteY27" fmla="*/ 141952 h 638968"/>
                <a:gd name="connsiteX28" fmla="*/ 394206 w 639810"/>
                <a:gd name="connsiteY28" fmla="*/ 146045 h 638968"/>
                <a:gd name="connsiteX29" fmla="*/ 407940 w 639810"/>
                <a:gd name="connsiteY29" fmla="*/ 229114 h 638968"/>
                <a:gd name="connsiteX30" fmla="*/ 415575 w 639810"/>
                <a:gd name="connsiteY30" fmla="*/ 233758 h 63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810" h="638968">
                  <a:moveTo>
                    <a:pt x="455554" y="377650"/>
                  </a:moveTo>
                  <a:cubicBezTo>
                    <a:pt x="516902" y="453903"/>
                    <a:pt x="482265" y="568930"/>
                    <a:pt x="399893" y="613907"/>
                  </a:cubicBezTo>
                  <a:cubicBezTo>
                    <a:pt x="312438" y="661728"/>
                    <a:pt x="204994" y="636568"/>
                    <a:pt x="130377" y="576771"/>
                  </a:cubicBezTo>
                  <a:cubicBezTo>
                    <a:pt x="59465" y="519990"/>
                    <a:pt x="-20063" y="417801"/>
                    <a:pt x="4579" y="321558"/>
                  </a:cubicBezTo>
                  <a:cubicBezTo>
                    <a:pt x="32065" y="214544"/>
                    <a:pt x="142440" y="171032"/>
                    <a:pt x="243939" y="182061"/>
                  </a:cubicBezTo>
                  <a:lnTo>
                    <a:pt x="243939" y="182061"/>
                  </a:lnTo>
                  <a:cubicBezTo>
                    <a:pt x="245404" y="187058"/>
                    <a:pt x="253934" y="185765"/>
                    <a:pt x="253244" y="180423"/>
                  </a:cubicBezTo>
                  <a:cubicBezTo>
                    <a:pt x="243508" y="104256"/>
                    <a:pt x="281850" y="29380"/>
                    <a:pt x="358018" y="6289"/>
                  </a:cubicBezTo>
                  <a:cubicBezTo>
                    <a:pt x="432118" y="-16113"/>
                    <a:pt x="520521" y="24728"/>
                    <a:pt x="573424" y="75219"/>
                  </a:cubicBezTo>
                  <a:cubicBezTo>
                    <a:pt x="625122" y="124418"/>
                    <a:pt x="653900" y="199638"/>
                    <a:pt x="632877" y="270119"/>
                  </a:cubicBezTo>
                  <a:cubicBezTo>
                    <a:pt x="611853" y="340600"/>
                    <a:pt x="538098" y="386093"/>
                    <a:pt x="466324" y="367913"/>
                  </a:cubicBezTo>
                  <a:cubicBezTo>
                    <a:pt x="465954" y="367534"/>
                    <a:pt x="465609" y="367129"/>
                    <a:pt x="465290" y="366707"/>
                  </a:cubicBezTo>
                  <a:cubicBezTo>
                    <a:pt x="459948" y="358952"/>
                    <a:pt x="449437" y="370067"/>
                    <a:pt x="455554" y="377650"/>
                  </a:cubicBezTo>
                  <a:close/>
                  <a:moveTo>
                    <a:pt x="201374" y="458815"/>
                  </a:moveTo>
                  <a:cubicBezTo>
                    <a:pt x="241354" y="490005"/>
                    <a:pt x="304081" y="481992"/>
                    <a:pt x="332600" y="438911"/>
                  </a:cubicBezTo>
                  <a:cubicBezTo>
                    <a:pt x="356639" y="401361"/>
                    <a:pt x="345697" y="351430"/>
                    <a:pt x="308147" y="327382"/>
                  </a:cubicBezTo>
                  <a:cubicBezTo>
                    <a:pt x="306286" y="326202"/>
                    <a:pt x="304390" y="325090"/>
                    <a:pt x="302443" y="324056"/>
                  </a:cubicBezTo>
                  <a:cubicBezTo>
                    <a:pt x="300143" y="322790"/>
                    <a:pt x="297308" y="323065"/>
                    <a:pt x="295292" y="324746"/>
                  </a:cubicBezTo>
                  <a:cubicBezTo>
                    <a:pt x="262989" y="297062"/>
                    <a:pt x="214359" y="300810"/>
                    <a:pt x="186675" y="333112"/>
                  </a:cubicBezTo>
                  <a:cubicBezTo>
                    <a:pt x="186606" y="333198"/>
                    <a:pt x="186537" y="333276"/>
                    <a:pt x="186468" y="333362"/>
                  </a:cubicBezTo>
                  <a:cubicBezTo>
                    <a:pt x="155743" y="370446"/>
                    <a:pt x="160895" y="425409"/>
                    <a:pt x="197980" y="456135"/>
                  </a:cubicBezTo>
                  <a:cubicBezTo>
                    <a:pt x="199083" y="457057"/>
                    <a:pt x="200220" y="457953"/>
                    <a:pt x="201374" y="458815"/>
                  </a:cubicBezTo>
                  <a:close/>
                  <a:moveTo>
                    <a:pt x="415575" y="233758"/>
                  </a:moveTo>
                  <a:cubicBezTo>
                    <a:pt x="446963" y="249405"/>
                    <a:pt x="485091" y="236653"/>
                    <a:pt x="500738" y="205264"/>
                  </a:cubicBezTo>
                  <a:cubicBezTo>
                    <a:pt x="501479" y="203791"/>
                    <a:pt x="502151" y="202283"/>
                    <a:pt x="502771" y="200758"/>
                  </a:cubicBezTo>
                  <a:cubicBezTo>
                    <a:pt x="511921" y="177511"/>
                    <a:pt x="500488" y="151249"/>
                    <a:pt x="477241" y="142098"/>
                  </a:cubicBezTo>
                  <a:cubicBezTo>
                    <a:pt x="475595" y="141452"/>
                    <a:pt x="473898" y="140892"/>
                    <a:pt x="472183" y="140444"/>
                  </a:cubicBezTo>
                  <a:cubicBezTo>
                    <a:pt x="451212" y="120308"/>
                    <a:pt x="417884" y="120980"/>
                    <a:pt x="397748" y="141952"/>
                  </a:cubicBezTo>
                  <a:cubicBezTo>
                    <a:pt x="396498" y="143253"/>
                    <a:pt x="395318" y="144623"/>
                    <a:pt x="394206" y="146045"/>
                  </a:cubicBezTo>
                  <a:cubicBezTo>
                    <a:pt x="375061" y="172781"/>
                    <a:pt x="381213" y="209969"/>
                    <a:pt x="407940" y="229114"/>
                  </a:cubicBezTo>
                  <a:cubicBezTo>
                    <a:pt x="410371" y="230854"/>
                    <a:pt x="412921" y="232405"/>
                    <a:pt x="415575" y="233758"/>
                  </a:cubicBezTo>
                  <a:close/>
                </a:path>
              </a:pathLst>
            </a:custGeom>
            <a:solidFill>
              <a:schemeClr val="accent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9567598-8126-42EC-9186-C83158B5140E}"/>
                </a:ext>
              </a:extLst>
            </p:cNvPr>
            <p:cNvSpPr/>
            <p:nvPr/>
          </p:nvSpPr>
          <p:spPr>
            <a:xfrm>
              <a:off x="2825545" y="4239888"/>
              <a:ext cx="669527" cy="668819"/>
            </a:xfrm>
            <a:custGeom>
              <a:avLst/>
              <a:gdLst>
                <a:gd name="connsiteX0" fmla="*/ 493764 w 669527"/>
                <a:gd name="connsiteY0" fmla="*/ 400557 h 668819"/>
                <a:gd name="connsiteX1" fmla="*/ 450166 w 669527"/>
                <a:gd name="connsiteY1" fmla="*/ 623545 h 668819"/>
                <a:gd name="connsiteX2" fmla="*/ 147305 w 669527"/>
                <a:gd name="connsiteY2" fmla="*/ 612172 h 668819"/>
                <a:gd name="connsiteX3" fmla="*/ 9444 w 669527"/>
                <a:gd name="connsiteY3" fmla="*/ 316807 h 668819"/>
                <a:gd name="connsiteX4" fmla="*/ 256731 w 669527"/>
                <a:gd name="connsiteY4" fmla="*/ 186098 h 668819"/>
                <a:gd name="connsiteX5" fmla="*/ 357713 w 669527"/>
                <a:gd name="connsiteY5" fmla="*/ 10499 h 668819"/>
                <a:gd name="connsiteX6" fmla="*/ 604052 w 669527"/>
                <a:gd name="connsiteY6" fmla="*/ 84168 h 668819"/>
                <a:gd name="connsiteX7" fmla="*/ 655750 w 669527"/>
                <a:gd name="connsiteY7" fmla="*/ 306381 h 668819"/>
                <a:gd name="connsiteX8" fmla="*/ 493764 w 669527"/>
                <a:gd name="connsiteY8" fmla="*/ 400557 h 668819"/>
                <a:gd name="connsiteX9" fmla="*/ 414667 w 669527"/>
                <a:gd name="connsiteY9" fmla="*/ 629060 h 668819"/>
                <a:gd name="connsiteX10" fmla="*/ 470328 w 669527"/>
                <a:gd name="connsiteY10" fmla="*/ 392802 h 668819"/>
                <a:gd name="connsiteX11" fmla="*/ 480840 w 669527"/>
                <a:gd name="connsiteY11" fmla="*/ 381773 h 668819"/>
                <a:gd name="connsiteX12" fmla="*/ 481874 w 669527"/>
                <a:gd name="connsiteY12" fmla="*/ 382979 h 668819"/>
                <a:gd name="connsiteX13" fmla="*/ 648426 w 669527"/>
                <a:gd name="connsiteY13" fmla="*/ 285185 h 668819"/>
                <a:gd name="connsiteX14" fmla="*/ 588974 w 669527"/>
                <a:gd name="connsiteY14" fmla="*/ 90285 h 668819"/>
                <a:gd name="connsiteX15" fmla="*/ 373567 w 669527"/>
                <a:gd name="connsiteY15" fmla="*/ 21355 h 668819"/>
                <a:gd name="connsiteX16" fmla="*/ 268794 w 669527"/>
                <a:gd name="connsiteY16" fmla="*/ 195490 h 668819"/>
                <a:gd name="connsiteX17" fmla="*/ 259488 w 669527"/>
                <a:gd name="connsiteY17" fmla="*/ 197127 h 668819"/>
                <a:gd name="connsiteX18" fmla="*/ 259488 w 669527"/>
                <a:gd name="connsiteY18" fmla="*/ 197127 h 668819"/>
                <a:gd name="connsiteX19" fmla="*/ 20129 w 669527"/>
                <a:gd name="connsiteY19" fmla="*/ 336624 h 668819"/>
                <a:gd name="connsiteX20" fmla="*/ 145926 w 669527"/>
                <a:gd name="connsiteY20" fmla="*/ 591837 h 668819"/>
                <a:gd name="connsiteX21" fmla="*/ 414667 w 669527"/>
                <a:gd name="connsiteY21" fmla="*/ 629060 h 66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9527" h="668819">
                  <a:moveTo>
                    <a:pt x="493764" y="400557"/>
                  </a:moveTo>
                  <a:cubicBezTo>
                    <a:pt x="536846" y="472761"/>
                    <a:pt x="516597" y="570297"/>
                    <a:pt x="450166" y="623545"/>
                  </a:cubicBezTo>
                  <a:cubicBezTo>
                    <a:pt x="361419" y="694629"/>
                    <a:pt x="233898" y="675243"/>
                    <a:pt x="147305" y="612172"/>
                  </a:cubicBezTo>
                  <a:cubicBezTo>
                    <a:pt x="60711" y="549101"/>
                    <a:pt x="-29846" y="428559"/>
                    <a:pt x="9444" y="316807"/>
                  </a:cubicBezTo>
                  <a:cubicBezTo>
                    <a:pt x="45547" y="214618"/>
                    <a:pt x="154973" y="170330"/>
                    <a:pt x="256731" y="186098"/>
                  </a:cubicBezTo>
                  <a:cubicBezTo>
                    <a:pt x="244272" y="110981"/>
                    <a:pt x="286526" y="37511"/>
                    <a:pt x="357713" y="10499"/>
                  </a:cubicBezTo>
                  <a:cubicBezTo>
                    <a:pt x="441464" y="-21468"/>
                    <a:pt x="544255" y="24285"/>
                    <a:pt x="604052" y="84168"/>
                  </a:cubicBezTo>
                  <a:cubicBezTo>
                    <a:pt x="661006" y="141207"/>
                    <a:pt x="687888" y="229869"/>
                    <a:pt x="655750" y="306381"/>
                  </a:cubicBezTo>
                  <a:cubicBezTo>
                    <a:pt x="628962" y="370529"/>
                    <a:pt x="562763" y="409018"/>
                    <a:pt x="493764" y="400557"/>
                  </a:cubicBezTo>
                  <a:close/>
                  <a:moveTo>
                    <a:pt x="414667" y="629060"/>
                  </a:moveTo>
                  <a:cubicBezTo>
                    <a:pt x="497039" y="584083"/>
                    <a:pt x="531676" y="469056"/>
                    <a:pt x="470328" y="392802"/>
                  </a:cubicBezTo>
                  <a:cubicBezTo>
                    <a:pt x="464211" y="385220"/>
                    <a:pt x="474722" y="374105"/>
                    <a:pt x="480840" y="381773"/>
                  </a:cubicBezTo>
                  <a:cubicBezTo>
                    <a:pt x="481159" y="382195"/>
                    <a:pt x="481503" y="382600"/>
                    <a:pt x="481874" y="382979"/>
                  </a:cubicBezTo>
                  <a:cubicBezTo>
                    <a:pt x="553992" y="401160"/>
                    <a:pt x="627316" y="355924"/>
                    <a:pt x="648426" y="285185"/>
                  </a:cubicBezTo>
                  <a:cubicBezTo>
                    <a:pt x="669536" y="214445"/>
                    <a:pt x="640844" y="139484"/>
                    <a:pt x="588974" y="90285"/>
                  </a:cubicBezTo>
                  <a:cubicBezTo>
                    <a:pt x="535725" y="39794"/>
                    <a:pt x="447323" y="-1047"/>
                    <a:pt x="373567" y="21355"/>
                  </a:cubicBezTo>
                  <a:cubicBezTo>
                    <a:pt x="297400" y="44447"/>
                    <a:pt x="259058" y="119322"/>
                    <a:pt x="268794" y="195490"/>
                  </a:cubicBezTo>
                  <a:cubicBezTo>
                    <a:pt x="269483" y="200832"/>
                    <a:pt x="260953" y="202124"/>
                    <a:pt x="259488" y="197127"/>
                  </a:cubicBezTo>
                  <a:lnTo>
                    <a:pt x="259488" y="197127"/>
                  </a:lnTo>
                  <a:cubicBezTo>
                    <a:pt x="158161" y="186098"/>
                    <a:pt x="47614" y="229610"/>
                    <a:pt x="20129" y="336624"/>
                  </a:cubicBezTo>
                  <a:cubicBezTo>
                    <a:pt x="-4514" y="432867"/>
                    <a:pt x="75014" y="534798"/>
                    <a:pt x="145926" y="591837"/>
                  </a:cubicBezTo>
                  <a:cubicBezTo>
                    <a:pt x="219768" y="651720"/>
                    <a:pt x="327212" y="676880"/>
                    <a:pt x="414667" y="62906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B1DE4A1-CF7A-4367-96C9-C3BC99BFD803}"/>
                </a:ext>
              </a:extLst>
            </p:cNvPr>
            <p:cNvSpPr/>
            <p:nvPr/>
          </p:nvSpPr>
          <p:spPr>
            <a:xfrm>
              <a:off x="3006640" y="4561075"/>
              <a:ext cx="179120" cy="171659"/>
            </a:xfrm>
            <a:custGeom>
              <a:avLst/>
              <a:gdLst>
                <a:gd name="connsiteX0" fmla="*/ 166279 w 179120"/>
                <a:gd name="connsiteY0" fmla="*/ 132876 h 171659"/>
                <a:gd name="connsiteX1" fmla="*/ 35053 w 179120"/>
                <a:gd name="connsiteY1" fmla="*/ 152779 h 171659"/>
                <a:gd name="connsiteX2" fmla="*/ 17313 w 179120"/>
                <a:gd name="connsiteY2" fmla="*/ 30747 h 171659"/>
                <a:gd name="connsiteX3" fmla="*/ 20147 w 179120"/>
                <a:gd name="connsiteY3" fmla="*/ 27154 h 171659"/>
                <a:gd name="connsiteX4" fmla="*/ 128721 w 179120"/>
                <a:gd name="connsiteY4" fmla="*/ 18331 h 171659"/>
                <a:gd name="connsiteX5" fmla="*/ 128971 w 179120"/>
                <a:gd name="connsiteY5" fmla="*/ 18538 h 171659"/>
                <a:gd name="connsiteX6" fmla="*/ 136122 w 179120"/>
                <a:gd name="connsiteY6" fmla="*/ 17849 h 171659"/>
                <a:gd name="connsiteX7" fmla="*/ 169734 w 179120"/>
                <a:gd name="connsiteY7" fmla="*/ 126965 h 171659"/>
                <a:gd name="connsiteX8" fmla="*/ 166279 w 179120"/>
                <a:gd name="connsiteY8" fmla="*/ 132876 h 171659"/>
                <a:gd name="connsiteX9" fmla="*/ 53234 w 179120"/>
                <a:gd name="connsiteY9" fmla="*/ 146920 h 171659"/>
                <a:gd name="connsiteX10" fmla="*/ 154303 w 179120"/>
                <a:gd name="connsiteY10" fmla="*/ 122881 h 171659"/>
                <a:gd name="connsiteX11" fmla="*/ 138707 w 179120"/>
                <a:gd name="connsiteY11" fmla="*/ 36718 h 171659"/>
                <a:gd name="connsiteX12" fmla="*/ 134054 w 179120"/>
                <a:gd name="connsiteY12" fmla="*/ 36115 h 171659"/>
                <a:gd name="connsiteX13" fmla="*/ 24197 w 179120"/>
                <a:gd name="connsiteY13" fmla="*/ 46110 h 171659"/>
                <a:gd name="connsiteX14" fmla="*/ 52941 w 179120"/>
                <a:gd name="connsiteY14" fmla="*/ 146757 h 171659"/>
                <a:gd name="connsiteX15" fmla="*/ 53234 w 179120"/>
                <a:gd name="connsiteY15" fmla="*/ 146920 h 17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9120" h="171659">
                  <a:moveTo>
                    <a:pt x="166279" y="132876"/>
                  </a:moveTo>
                  <a:cubicBezTo>
                    <a:pt x="137760" y="175957"/>
                    <a:pt x="75033" y="183970"/>
                    <a:pt x="35053" y="152779"/>
                  </a:cubicBezTo>
                  <a:cubicBezTo>
                    <a:pt x="-3539" y="123975"/>
                    <a:pt x="-11483" y="69340"/>
                    <a:pt x="17313" y="30747"/>
                  </a:cubicBezTo>
                  <a:cubicBezTo>
                    <a:pt x="18226" y="29524"/>
                    <a:pt x="19174" y="28326"/>
                    <a:pt x="20147" y="27154"/>
                  </a:cubicBezTo>
                  <a:cubicBezTo>
                    <a:pt x="47694" y="-5269"/>
                    <a:pt x="96306" y="-9215"/>
                    <a:pt x="128721" y="18331"/>
                  </a:cubicBezTo>
                  <a:cubicBezTo>
                    <a:pt x="128807" y="18400"/>
                    <a:pt x="128885" y="18469"/>
                    <a:pt x="128971" y="18538"/>
                  </a:cubicBezTo>
                  <a:cubicBezTo>
                    <a:pt x="130987" y="16858"/>
                    <a:pt x="133822" y="16582"/>
                    <a:pt x="136122" y="17849"/>
                  </a:cubicBezTo>
                  <a:cubicBezTo>
                    <a:pt x="175533" y="38700"/>
                    <a:pt x="190586" y="87554"/>
                    <a:pt x="169734" y="126965"/>
                  </a:cubicBezTo>
                  <a:cubicBezTo>
                    <a:pt x="168666" y="128981"/>
                    <a:pt x="167511" y="130954"/>
                    <a:pt x="166279" y="132876"/>
                  </a:cubicBezTo>
                  <a:close/>
                  <a:moveTo>
                    <a:pt x="53234" y="146920"/>
                  </a:moveTo>
                  <a:cubicBezTo>
                    <a:pt x="86579" y="166135"/>
                    <a:pt x="133882" y="156398"/>
                    <a:pt x="154303" y="122881"/>
                  </a:cubicBezTo>
                  <a:cubicBezTo>
                    <a:pt x="171406" y="94310"/>
                    <a:pt x="164745" y="57484"/>
                    <a:pt x="138707" y="36718"/>
                  </a:cubicBezTo>
                  <a:cubicBezTo>
                    <a:pt x="137182" y="37528"/>
                    <a:pt x="135321" y="37287"/>
                    <a:pt x="134054" y="36115"/>
                  </a:cubicBezTo>
                  <a:cubicBezTo>
                    <a:pt x="102002" y="4321"/>
                    <a:pt x="48323" y="4149"/>
                    <a:pt x="24197" y="46110"/>
                  </a:cubicBezTo>
                  <a:cubicBezTo>
                    <a:pt x="4336" y="81842"/>
                    <a:pt x="17209" y="126905"/>
                    <a:pt x="52941" y="146757"/>
                  </a:cubicBezTo>
                  <a:cubicBezTo>
                    <a:pt x="53036" y="146808"/>
                    <a:pt x="53139" y="146869"/>
                    <a:pt x="53234" y="14692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2F079F3-3927-4482-9007-4A8BBF90D61C}"/>
                </a:ext>
              </a:extLst>
            </p:cNvPr>
            <p:cNvSpPr/>
            <p:nvPr/>
          </p:nvSpPr>
          <p:spPr>
            <a:xfrm>
              <a:off x="3223512" y="4381069"/>
              <a:ext cx="122549" cy="114373"/>
            </a:xfrm>
            <a:custGeom>
              <a:avLst/>
              <a:gdLst>
                <a:gd name="connsiteX0" fmla="*/ 119578 w 122549"/>
                <a:gd name="connsiteY0" fmla="*/ 74471 h 114373"/>
                <a:gd name="connsiteX1" fmla="*/ 37017 w 122549"/>
                <a:gd name="connsiteY1" fmla="*/ 109806 h 114373"/>
                <a:gd name="connsiteX2" fmla="*/ 32382 w 122549"/>
                <a:gd name="connsiteY2" fmla="*/ 107729 h 114373"/>
                <a:gd name="connsiteX3" fmla="*/ 6576 w 122549"/>
                <a:gd name="connsiteY3" fmla="*/ 27581 h 114373"/>
                <a:gd name="connsiteX4" fmla="*/ 11013 w 122549"/>
                <a:gd name="connsiteY4" fmla="*/ 20274 h 114373"/>
                <a:gd name="connsiteX5" fmla="*/ 84898 w 122549"/>
                <a:gd name="connsiteY5" fmla="*/ 11132 h 114373"/>
                <a:gd name="connsiteX6" fmla="*/ 88990 w 122549"/>
                <a:gd name="connsiteY6" fmla="*/ 14674 h 114373"/>
                <a:gd name="connsiteX7" fmla="*/ 121000 w 122549"/>
                <a:gd name="connsiteY7" fmla="*/ 70059 h 114373"/>
                <a:gd name="connsiteX8" fmla="*/ 119578 w 122549"/>
                <a:gd name="connsiteY8" fmla="*/ 74471 h 114373"/>
                <a:gd name="connsiteX9" fmla="*/ 33847 w 122549"/>
                <a:gd name="connsiteY9" fmla="*/ 92909 h 114373"/>
                <a:gd name="connsiteX10" fmla="*/ 98985 w 122549"/>
                <a:gd name="connsiteY10" fmla="*/ 83518 h 114373"/>
                <a:gd name="connsiteX11" fmla="*/ 71844 w 122549"/>
                <a:gd name="connsiteY11" fmla="*/ 26133 h 114373"/>
                <a:gd name="connsiteX12" fmla="*/ 70035 w 122549"/>
                <a:gd name="connsiteY12" fmla="*/ 14329 h 114373"/>
                <a:gd name="connsiteX13" fmla="*/ 71844 w 122549"/>
                <a:gd name="connsiteY13" fmla="*/ 14329 h 114373"/>
                <a:gd name="connsiteX14" fmla="*/ 20836 w 122549"/>
                <a:gd name="connsiteY14" fmla="*/ 28460 h 114373"/>
                <a:gd name="connsiteX15" fmla="*/ 33847 w 122549"/>
                <a:gd name="connsiteY15" fmla="*/ 92909 h 11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2549" h="114373">
                  <a:moveTo>
                    <a:pt x="119578" y="74471"/>
                  </a:moveTo>
                  <a:cubicBezTo>
                    <a:pt x="106533" y="107023"/>
                    <a:pt x="69570" y="122842"/>
                    <a:pt x="37017" y="109806"/>
                  </a:cubicBezTo>
                  <a:cubicBezTo>
                    <a:pt x="35441" y="109177"/>
                    <a:pt x="33898" y="108479"/>
                    <a:pt x="32382" y="107729"/>
                  </a:cubicBezTo>
                  <a:cubicBezTo>
                    <a:pt x="3121" y="92720"/>
                    <a:pt x="-8433" y="56842"/>
                    <a:pt x="6576" y="27581"/>
                  </a:cubicBezTo>
                  <a:cubicBezTo>
                    <a:pt x="7877" y="25039"/>
                    <a:pt x="9359" y="22601"/>
                    <a:pt x="11013" y="20274"/>
                  </a:cubicBezTo>
                  <a:cubicBezTo>
                    <a:pt x="28892" y="-2654"/>
                    <a:pt x="61970" y="-6746"/>
                    <a:pt x="84898" y="11132"/>
                  </a:cubicBezTo>
                  <a:cubicBezTo>
                    <a:pt x="86328" y="12244"/>
                    <a:pt x="87689" y="13424"/>
                    <a:pt x="88990" y="14674"/>
                  </a:cubicBezTo>
                  <a:cubicBezTo>
                    <a:pt x="113125" y="21127"/>
                    <a:pt x="127462" y="45925"/>
                    <a:pt x="121000" y="70059"/>
                  </a:cubicBezTo>
                  <a:cubicBezTo>
                    <a:pt x="120603" y="71549"/>
                    <a:pt x="120130" y="73023"/>
                    <a:pt x="119578" y="74471"/>
                  </a:cubicBezTo>
                  <a:close/>
                  <a:moveTo>
                    <a:pt x="33847" y="92909"/>
                  </a:moveTo>
                  <a:cubicBezTo>
                    <a:pt x="55008" y="105790"/>
                    <a:pt x="82330" y="101853"/>
                    <a:pt x="98985" y="83518"/>
                  </a:cubicBezTo>
                  <a:cubicBezTo>
                    <a:pt x="119061" y="59995"/>
                    <a:pt x="105189" y="21136"/>
                    <a:pt x="71844" y="26133"/>
                  </a:cubicBezTo>
                  <a:cubicBezTo>
                    <a:pt x="65037" y="27253"/>
                    <a:pt x="63228" y="15708"/>
                    <a:pt x="70035" y="14329"/>
                  </a:cubicBezTo>
                  <a:cubicBezTo>
                    <a:pt x="70638" y="14286"/>
                    <a:pt x="71241" y="14286"/>
                    <a:pt x="71844" y="14329"/>
                  </a:cubicBezTo>
                  <a:cubicBezTo>
                    <a:pt x="53664" y="6083"/>
                    <a:pt x="32184" y="12028"/>
                    <a:pt x="20836" y="28460"/>
                  </a:cubicBezTo>
                  <a:cubicBezTo>
                    <a:pt x="6705" y="49862"/>
                    <a:pt x="12521" y="78667"/>
                    <a:pt x="33847" y="9290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BE543DB-D83E-4E16-9DA6-7E4B4AA7036C}"/>
                </a:ext>
              </a:extLst>
            </p:cNvPr>
            <p:cNvSpPr/>
            <p:nvPr/>
          </p:nvSpPr>
          <p:spPr>
            <a:xfrm>
              <a:off x="4918727" y="3810314"/>
              <a:ext cx="525475" cy="608198"/>
            </a:xfrm>
            <a:custGeom>
              <a:avLst/>
              <a:gdLst>
                <a:gd name="connsiteX0" fmla="*/ 224987 w 525475"/>
                <a:gd name="connsiteY0" fmla="*/ 15894 h 608198"/>
                <a:gd name="connsiteX1" fmla="*/ 320972 w 525475"/>
                <a:gd name="connsiteY1" fmla="*/ 24511 h 608198"/>
                <a:gd name="connsiteX2" fmla="*/ 347424 w 525475"/>
                <a:gd name="connsiteY2" fmla="*/ 76208 h 608198"/>
                <a:gd name="connsiteX3" fmla="*/ 395761 w 525475"/>
                <a:gd name="connsiteY3" fmla="*/ 176329 h 608198"/>
                <a:gd name="connsiteX4" fmla="*/ 486835 w 525475"/>
                <a:gd name="connsiteY4" fmla="*/ 387427 h 608198"/>
                <a:gd name="connsiteX5" fmla="*/ 524143 w 525475"/>
                <a:gd name="connsiteY5" fmla="*/ 489444 h 608198"/>
                <a:gd name="connsiteX6" fmla="*/ 463830 w 525475"/>
                <a:gd name="connsiteY6" fmla="*/ 606969 h 608198"/>
                <a:gd name="connsiteX7" fmla="*/ 391540 w 525475"/>
                <a:gd name="connsiteY7" fmla="*/ 485566 h 608198"/>
                <a:gd name="connsiteX8" fmla="*/ 359918 w 525475"/>
                <a:gd name="connsiteY8" fmla="*/ 400179 h 608198"/>
                <a:gd name="connsiteX9" fmla="*/ 267552 w 525475"/>
                <a:gd name="connsiteY9" fmla="*/ 181585 h 608198"/>
                <a:gd name="connsiteX10" fmla="*/ 262037 w 525475"/>
                <a:gd name="connsiteY10" fmla="*/ 177535 h 608198"/>
                <a:gd name="connsiteX11" fmla="*/ 263502 w 525475"/>
                <a:gd name="connsiteY11" fmla="*/ 172021 h 608198"/>
                <a:gd name="connsiteX12" fmla="*/ 259926 w 525475"/>
                <a:gd name="connsiteY12" fmla="*/ 165343 h 608198"/>
                <a:gd name="connsiteX13" fmla="*/ 253248 w 525475"/>
                <a:gd name="connsiteY13" fmla="*/ 168919 h 608198"/>
                <a:gd name="connsiteX14" fmla="*/ 203188 w 525475"/>
                <a:gd name="connsiteY14" fmla="*/ 273520 h 608198"/>
                <a:gd name="connsiteX15" fmla="*/ 107289 w 525475"/>
                <a:gd name="connsiteY15" fmla="*/ 355633 h 608198"/>
                <a:gd name="connsiteX16" fmla="*/ 11821 w 525475"/>
                <a:gd name="connsiteY16" fmla="*/ 282912 h 608198"/>
                <a:gd name="connsiteX17" fmla="*/ 53093 w 525475"/>
                <a:gd name="connsiteY17" fmla="*/ 160992 h 608198"/>
                <a:gd name="connsiteX18" fmla="*/ 224987 w 525475"/>
                <a:gd name="connsiteY18" fmla="*/ 15894 h 60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475" h="608198">
                  <a:moveTo>
                    <a:pt x="224987" y="15894"/>
                  </a:moveTo>
                  <a:cubicBezTo>
                    <a:pt x="257643" y="-1338"/>
                    <a:pt x="289695" y="-12109"/>
                    <a:pt x="320972" y="24511"/>
                  </a:cubicBezTo>
                  <a:cubicBezTo>
                    <a:pt x="332432" y="38124"/>
                    <a:pt x="339411" y="60009"/>
                    <a:pt x="347424" y="76208"/>
                  </a:cubicBezTo>
                  <a:cubicBezTo>
                    <a:pt x="363967" y="109381"/>
                    <a:pt x="380166" y="142726"/>
                    <a:pt x="395761" y="176329"/>
                  </a:cubicBezTo>
                  <a:cubicBezTo>
                    <a:pt x="428159" y="245888"/>
                    <a:pt x="458513" y="316257"/>
                    <a:pt x="486835" y="387427"/>
                  </a:cubicBezTo>
                  <a:cubicBezTo>
                    <a:pt x="499932" y="420341"/>
                    <a:pt x="516992" y="454634"/>
                    <a:pt x="524143" y="489444"/>
                  </a:cubicBezTo>
                  <a:cubicBezTo>
                    <a:pt x="531898" y="526924"/>
                    <a:pt x="505015" y="592839"/>
                    <a:pt x="463830" y="606969"/>
                  </a:cubicBezTo>
                  <a:cubicBezTo>
                    <a:pt x="422644" y="621100"/>
                    <a:pt x="399983" y="509175"/>
                    <a:pt x="391540" y="485566"/>
                  </a:cubicBezTo>
                  <a:cubicBezTo>
                    <a:pt x="381372" y="456848"/>
                    <a:pt x="370835" y="428380"/>
                    <a:pt x="359918" y="400179"/>
                  </a:cubicBezTo>
                  <a:cubicBezTo>
                    <a:pt x="331570" y="326338"/>
                    <a:pt x="301069" y="253703"/>
                    <a:pt x="267552" y="181585"/>
                  </a:cubicBezTo>
                  <a:cubicBezTo>
                    <a:pt x="266673" y="179267"/>
                    <a:pt x="264510" y="177682"/>
                    <a:pt x="262037" y="177535"/>
                  </a:cubicBezTo>
                  <a:cubicBezTo>
                    <a:pt x="262554" y="175726"/>
                    <a:pt x="263071" y="173830"/>
                    <a:pt x="263502" y="172021"/>
                  </a:cubicBezTo>
                  <a:cubicBezTo>
                    <a:pt x="264355" y="169186"/>
                    <a:pt x="262761" y="166196"/>
                    <a:pt x="259926" y="165343"/>
                  </a:cubicBezTo>
                  <a:cubicBezTo>
                    <a:pt x="257091" y="164490"/>
                    <a:pt x="254101" y="166084"/>
                    <a:pt x="253248" y="168919"/>
                  </a:cubicBezTo>
                  <a:cubicBezTo>
                    <a:pt x="242461" y="206314"/>
                    <a:pt x="225547" y="241666"/>
                    <a:pt x="203188" y="273520"/>
                  </a:cubicBezTo>
                  <a:cubicBezTo>
                    <a:pt x="182250" y="302643"/>
                    <a:pt x="144942" y="348826"/>
                    <a:pt x="107289" y="355633"/>
                  </a:cubicBezTo>
                  <a:cubicBezTo>
                    <a:pt x="69636" y="362440"/>
                    <a:pt x="29743" y="312552"/>
                    <a:pt x="11821" y="282912"/>
                  </a:cubicBezTo>
                  <a:cubicBezTo>
                    <a:pt x="-19198" y="230611"/>
                    <a:pt x="16560" y="196232"/>
                    <a:pt x="53093" y="160992"/>
                  </a:cubicBezTo>
                  <a:cubicBezTo>
                    <a:pt x="104704" y="110759"/>
                    <a:pt x="160624" y="49498"/>
                    <a:pt x="224987" y="15894"/>
                  </a:cubicBezTo>
                  <a:close/>
                </a:path>
              </a:pathLst>
            </a:custGeom>
            <a:solidFill>
              <a:schemeClr val="accent6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DE70810-85ED-42C5-982A-8104B73EC29F}"/>
                </a:ext>
              </a:extLst>
            </p:cNvPr>
            <p:cNvSpPr/>
            <p:nvPr/>
          </p:nvSpPr>
          <p:spPr>
            <a:xfrm>
              <a:off x="4902470" y="3795002"/>
              <a:ext cx="558579" cy="642752"/>
            </a:xfrm>
            <a:custGeom>
              <a:avLst/>
              <a:gdLst>
                <a:gd name="connsiteX0" fmla="*/ 256668 w 558579"/>
                <a:gd name="connsiteY0" fmla="*/ 7426 h 642752"/>
                <a:gd name="connsiteX1" fmla="*/ 377295 w 558579"/>
                <a:gd name="connsiteY1" fmla="*/ 84369 h 642752"/>
                <a:gd name="connsiteX2" fmla="*/ 491547 w 558579"/>
                <a:gd name="connsiteY2" fmla="*/ 334240 h 642752"/>
                <a:gd name="connsiteX3" fmla="*/ 543675 w 558579"/>
                <a:gd name="connsiteY3" fmla="*/ 465121 h 642752"/>
                <a:gd name="connsiteX4" fmla="*/ 557375 w 558579"/>
                <a:gd name="connsiteY4" fmla="*/ 541289 h 642752"/>
                <a:gd name="connsiteX5" fmla="*/ 458805 w 558579"/>
                <a:gd name="connsiteY5" fmla="*/ 641840 h 642752"/>
                <a:gd name="connsiteX6" fmla="*/ 421842 w 558579"/>
                <a:gd name="connsiteY6" fmla="*/ 589195 h 642752"/>
                <a:gd name="connsiteX7" fmla="*/ 380311 w 558579"/>
                <a:gd name="connsiteY7" fmla="*/ 470032 h 642752"/>
                <a:gd name="connsiteX8" fmla="*/ 273556 w 558579"/>
                <a:gd name="connsiteY8" fmla="*/ 211545 h 642752"/>
                <a:gd name="connsiteX9" fmla="*/ 148448 w 558579"/>
                <a:gd name="connsiteY9" fmla="*/ 377666 h 642752"/>
                <a:gd name="connsiteX10" fmla="*/ 11880 w 558579"/>
                <a:gd name="connsiteY10" fmla="*/ 300981 h 642752"/>
                <a:gd name="connsiteX11" fmla="*/ 70040 w 558579"/>
                <a:gd name="connsiteY11" fmla="*/ 154505 h 642752"/>
                <a:gd name="connsiteX12" fmla="*/ 256668 w 558579"/>
                <a:gd name="connsiteY12" fmla="*/ 7426 h 642752"/>
                <a:gd name="connsiteX13" fmla="*/ 337230 w 558579"/>
                <a:gd name="connsiteY13" fmla="*/ 40168 h 642752"/>
                <a:gd name="connsiteX14" fmla="*/ 241245 w 558579"/>
                <a:gd name="connsiteY14" fmla="*/ 31551 h 642752"/>
                <a:gd name="connsiteX15" fmla="*/ 68920 w 558579"/>
                <a:gd name="connsiteY15" fmla="*/ 176218 h 642752"/>
                <a:gd name="connsiteX16" fmla="*/ 28079 w 558579"/>
                <a:gd name="connsiteY16" fmla="*/ 297449 h 642752"/>
                <a:gd name="connsiteX17" fmla="*/ 123547 w 558579"/>
                <a:gd name="connsiteY17" fmla="*/ 370170 h 642752"/>
                <a:gd name="connsiteX18" fmla="*/ 219445 w 558579"/>
                <a:gd name="connsiteY18" fmla="*/ 288057 h 642752"/>
                <a:gd name="connsiteX19" fmla="*/ 269765 w 558579"/>
                <a:gd name="connsiteY19" fmla="*/ 183973 h 642752"/>
                <a:gd name="connsiteX20" fmla="*/ 276442 w 558579"/>
                <a:gd name="connsiteY20" fmla="*/ 180397 h 642752"/>
                <a:gd name="connsiteX21" fmla="*/ 280018 w 558579"/>
                <a:gd name="connsiteY21" fmla="*/ 187075 h 642752"/>
                <a:gd name="connsiteX22" fmla="*/ 278553 w 558579"/>
                <a:gd name="connsiteY22" fmla="*/ 192589 h 642752"/>
                <a:gd name="connsiteX23" fmla="*/ 284067 w 558579"/>
                <a:gd name="connsiteY23" fmla="*/ 196639 h 642752"/>
                <a:gd name="connsiteX24" fmla="*/ 376434 w 558579"/>
                <a:gd name="connsiteY24" fmla="*/ 415233 h 642752"/>
                <a:gd name="connsiteX25" fmla="*/ 408055 w 558579"/>
                <a:gd name="connsiteY25" fmla="*/ 500620 h 642752"/>
                <a:gd name="connsiteX26" fmla="*/ 480346 w 558579"/>
                <a:gd name="connsiteY26" fmla="*/ 622023 h 642752"/>
                <a:gd name="connsiteX27" fmla="*/ 540660 w 558579"/>
                <a:gd name="connsiteY27" fmla="*/ 504497 h 642752"/>
                <a:gd name="connsiteX28" fmla="*/ 503351 w 558579"/>
                <a:gd name="connsiteY28" fmla="*/ 402481 h 642752"/>
                <a:gd name="connsiteX29" fmla="*/ 412277 w 558579"/>
                <a:gd name="connsiteY29" fmla="*/ 191383 h 642752"/>
                <a:gd name="connsiteX30" fmla="*/ 363940 w 558579"/>
                <a:gd name="connsiteY30" fmla="*/ 91262 h 642752"/>
                <a:gd name="connsiteX31" fmla="*/ 337230 w 558579"/>
                <a:gd name="connsiteY31" fmla="*/ 40168 h 6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579" h="642752">
                  <a:moveTo>
                    <a:pt x="256668" y="7426"/>
                  </a:moveTo>
                  <a:cubicBezTo>
                    <a:pt x="326977" y="-18423"/>
                    <a:pt x="348604" y="27071"/>
                    <a:pt x="377295" y="84369"/>
                  </a:cubicBezTo>
                  <a:cubicBezTo>
                    <a:pt x="418248" y="166223"/>
                    <a:pt x="456333" y="249517"/>
                    <a:pt x="491547" y="334240"/>
                  </a:cubicBezTo>
                  <a:cubicBezTo>
                    <a:pt x="509727" y="377321"/>
                    <a:pt x="527477" y="421092"/>
                    <a:pt x="543675" y="465121"/>
                  </a:cubicBezTo>
                  <a:cubicBezTo>
                    <a:pt x="552291" y="489419"/>
                    <a:pt x="562028" y="515009"/>
                    <a:pt x="557375" y="541289"/>
                  </a:cubicBezTo>
                  <a:cubicBezTo>
                    <a:pt x="550999" y="577132"/>
                    <a:pt x="503782" y="651835"/>
                    <a:pt x="458805" y="641840"/>
                  </a:cubicBezTo>
                  <a:cubicBezTo>
                    <a:pt x="434335" y="636498"/>
                    <a:pt x="428648" y="609702"/>
                    <a:pt x="421842" y="589195"/>
                  </a:cubicBezTo>
                  <a:cubicBezTo>
                    <a:pt x="408314" y="549388"/>
                    <a:pt x="394787" y="509581"/>
                    <a:pt x="380311" y="470032"/>
                  </a:cubicBezTo>
                  <a:cubicBezTo>
                    <a:pt x="348087" y="382319"/>
                    <a:pt x="311381" y="296501"/>
                    <a:pt x="273556" y="211545"/>
                  </a:cubicBezTo>
                  <a:cubicBezTo>
                    <a:pt x="252790" y="277373"/>
                    <a:pt x="209451" y="345355"/>
                    <a:pt x="148448" y="377666"/>
                  </a:cubicBezTo>
                  <a:cubicBezTo>
                    <a:pt x="90030" y="408685"/>
                    <a:pt x="38073" y="348199"/>
                    <a:pt x="11880" y="300981"/>
                  </a:cubicBezTo>
                  <a:cubicBezTo>
                    <a:pt x="-23188" y="237566"/>
                    <a:pt x="26355" y="196380"/>
                    <a:pt x="70040" y="154505"/>
                  </a:cubicBezTo>
                  <a:cubicBezTo>
                    <a:pt x="124408" y="102204"/>
                    <a:pt x="184378" y="34136"/>
                    <a:pt x="256668" y="7426"/>
                  </a:cubicBezTo>
                  <a:close/>
                  <a:moveTo>
                    <a:pt x="337230" y="40168"/>
                  </a:moveTo>
                  <a:cubicBezTo>
                    <a:pt x="305953" y="3204"/>
                    <a:pt x="273900" y="14319"/>
                    <a:pt x="241245" y="31551"/>
                  </a:cubicBezTo>
                  <a:cubicBezTo>
                    <a:pt x="176881" y="64724"/>
                    <a:pt x="120617" y="126330"/>
                    <a:pt x="68920" y="176218"/>
                  </a:cubicBezTo>
                  <a:cubicBezTo>
                    <a:pt x="32818" y="211286"/>
                    <a:pt x="-3284" y="245751"/>
                    <a:pt x="28079" y="297449"/>
                  </a:cubicBezTo>
                  <a:cubicBezTo>
                    <a:pt x="45828" y="327261"/>
                    <a:pt x="84773" y="377235"/>
                    <a:pt x="123547" y="370170"/>
                  </a:cubicBezTo>
                  <a:cubicBezTo>
                    <a:pt x="162320" y="363105"/>
                    <a:pt x="198508" y="317180"/>
                    <a:pt x="219445" y="288057"/>
                  </a:cubicBezTo>
                  <a:cubicBezTo>
                    <a:pt x="241848" y="256375"/>
                    <a:pt x="258848" y="221204"/>
                    <a:pt x="269765" y="183973"/>
                  </a:cubicBezTo>
                  <a:cubicBezTo>
                    <a:pt x="270618" y="181138"/>
                    <a:pt x="273607" y="179544"/>
                    <a:pt x="276442" y="180397"/>
                  </a:cubicBezTo>
                  <a:cubicBezTo>
                    <a:pt x="279277" y="181250"/>
                    <a:pt x="280871" y="184240"/>
                    <a:pt x="280018" y="187075"/>
                  </a:cubicBezTo>
                  <a:cubicBezTo>
                    <a:pt x="280018" y="188884"/>
                    <a:pt x="279070" y="190780"/>
                    <a:pt x="278553" y="192589"/>
                  </a:cubicBezTo>
                  <a:cubicBezTo>
                    <a:pt x="281026" y="192735"/>
                    <a:pt x="283189" y="194321"/>
                    <a:pt x="284067" y="196639"/>
                  </a:cubicBezTo>
                  <a:cubicBezTo>
                    <a:pt x="317585" y="268326"/>
                    <a:pt x="348087" y="341392"/>
                    <a:pt x="376434" y="415233"/>
                  </a:cubicBezTo>
                  <a:cubicBezTo>
                    <a:pt x="387350" y="443667"/>
                    <a:pt x="397888" y="472126"/>
                    <a:pt x="408055" y="500620"/>
                  </a:cubicBezTo>
                  <a:cubicBezTo>
                    <a:pt x="416672" y="524229"/>
                    <a:pt x="439419" y="635982"/>
                    <a:pt x="480346" y="622023"/>
                  </a:cubicBezTo>
                  <a:cubicBezTo>
                    <a:pt x="521273" y="608065"/>
                    <a:pt x="548156" y="541978"/>
                    <a:pt x="540660" y="504497"/>
                  </a:cubicBezTo>
                  <a:cubicBezTo>
                    <a:pt x="533508" y="470032"/>
                    <a:pt x="516448" y="435567"/>
                    <a:pt x="503351" y="402481"/>
                  </a:cubicBezTo>
                  <a:cubicBezTo>
                    <a:pt x="475090" y="331423"/>
                    <a:pt x="444735" y="261062"/>
                    <a:pt x="412277" y="191383"/>
                  </a:cubicBezTo>
                  <a:cubicBezTo>
                    <a:pt x="396682" y="157779"/>
                    <a:pt x="380483" y="124435"/>
                    <a:pt x="363940" y="91262"/>
                  </a:cubicBezTo>
                  <a:cubicBezTo>
                    <a:pt x="355668" y="75666"/>
                    <a:pt x="348689" y="53781"/>
                    <a:pt x="337230" y="4016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2511A3B-2C0B-43A8-A36E-832CD6166A7D}"/>
                </a:ext>
              </a:extLst>
            </p:cNvPr>
            <p:cNvSpPr/>
            <p:nvPr/>
          </p:nvSpPr>
          <p:spPr>
            <a:xfrm>
              <a:off x="8775277" y="3749139"/>
              <a:ext cx="525733" cy="608198"/>
            </a:xfrm>
            <a:custGeom>
              <a:avLst/>
              <a:gdLst>
                <a:gd name="connsiteX0" fmla="*/ 225246 w 525733"/>
                <a:gd name="connsiteY0" fmla="*/ 15894 h 608198"/>
                <a:gd name="connsiteX1" fmla="*/ 321145 w 525733"/>
                <a:gd name="connsiteY1" fmla="*/ 24511 h 608198"/>
                <a:gd name="connsiteX2" fmla="*/ 347682 w 525733"/>
                <a:gd name="connsiteY2" fmla="*/ 76208 h 608198"/>
                <a:gd name="connsiteX3" fmla="*/ 395934 w 525733"/>
                <a:gd name="connsiteY3" fmla="*/ 176329 h 608198"/>
                <a:gd name="connsiteX4" fmla="*/ 487094 w 525733"/>
                <a:gd name="connsiteY4" fmla="*/ 387427 h 608198"/>
                <a:gd name="connsiteX5" fmla="*/ 524402 w 525733"/>
                <a:gd name="connsiteY5" fmla="*/ 489444 h 608198"/>
                <a:gd name="connsiteX6" fmla="*/ 464088 w 525733"/>
                <a:gd name="connsiteY6" fmla="*/ 606969 h 608198"/>
                <a:gd name="connsiteX7" fmla="*/ 391797 w 525733"/>
                <a:gd name="connsiteY7" fmla="*/ 485566 h 608198"/>
                <a:gd name="connsiteX8" fmla="*/ 360176 w 525733"/>
                <a:gd name="connsiteY8" fmla="*/ 400179 h 608198"/>
                <a:gd name="connsiteX9" fmla="*/ 267809 w 525733"/>
                <a:gd name="connsiteY9" fmla="*/ 181585 h 608198"/>
                <a:gd name="connsiteX10" fmla="*/ 262210 w 525733"/>
                <a:gd name="connsiteY10" fmla="*/ 177535 h 608198"/>
                <a:gd name="connsiteX11" fmla="*/ 263760 w 525733"/>
                <a:gd name="connsiteY11" fmla="*/ 172021 h 608198"/>
                <a:gd name="connsiteX12" fmla="*/ 259452 w 525733"/>
                <a:gd name="connsiteY12" fmla="*/ 165688 h 608198"/>
                <a:gd name="connsiteX13" fmla="*/ 253421 w 525733"/>
                <a:gd name="connsiteY13" fmla="*/ 168919 h 608198"/>
                <a:gd name="connsiteX14" fmla="*/ 203188 w 525733"/>
                <a:gd name="connsiteY14" fmla="*/ 272917 h 608198"/>
                <a:gd name="connsiteX15" fmla="*/ 107203 w 525733"/>
                <a:gd name="connsiteY15" fmla="*/ 355116 h 608198"/>
                <a:gd name="connsiteX16" fmla="*/ 11821 w 525733"/>
                <a:gd name="connsiteY16" fmla="*/ 282309 h 608198"/>
                <a:gd name="connsiteX17" fmla="*/ 53093 w 525733"/>
                <a:gd name="connsiteY17" fmla="*/ 160475 h 608198"/>
                <a:gd name="connsiteX18" fmla="*/ 225246 w 525733"/>
                <a:gd name="connsiteY18" fmla="*/ 15894 h 60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733" h="608198">
                  <a:moveTo>
                    <a:pt x="225246" y="15894"/>
                  </a:moveTo>
                  <a:cubicBezTo>
                    <a:pt x="257815" y="-1338"/>
                    <a:pt x="289954" y="-12109"/>
                    <a:pt x="321145" y="24511"/>
                  </a:cubicBezTo>
                  <a:cubicBezTo>
                    <a:pt x="332604" y="38124"/>
                    <a:pt x="339670" y="60009"/>
                    <a:pt x="347682" y="76208"/>
                  </a:cubicBezTo>
                  <a:cubicBezTo>
                    <a:pt x="364140" y="109381"/>
                    <a:pt x="380338" y="142726"/>
                    <a:pt x="395934" y="176329"/>
                  </a:cubicBezTo>
                  <a:cubicBezTo>
                    <a:pt x="428330" y="245836"/>
                    <a:pt x="458746" y="316197"/>
                    <a:pt x="487094" y="387427"/>
                  </a:cubicBezTo>
                  <a:cubicBezTo>
                    <a:pt x="500104" y="420341"/>
                    <a:pt x="517164" y="454634"/>
                    <a:pt x="524402" y="489444"/>
                  </a:cubicBezTo>
                  <a:cubicBezTo>
                    <a:pt x="532157" y="526924"/>
                    <a:pt x="505274" y="592839"/>
                    <a:pt x="464088" y="606969"/>
                  </a:cubicBezTo>
                  <a:cubicBezTo>
                    <a:pt x="422902" y="621100"/>
                    <a:pt x="400156" y="509175"/>
                    <a:pt x="391797" y="485566"/>
                  </a:cubicBezTo>
                  <a:cubicBezTo>
                    <a:pt x="381545" y="456848"/>
                    <a:pt x="371033" y="428380"/>
                    <a:pt x="360176" y="400179"/>
                  </a:cubicBezTo>
                  <a:cubicBezTo>
                    <a:pt x="331742" y="326338"/>
                    <a:pt x="301241" y="253272"/>
                    <a:pt x="267809" y="181585"/>
                  </a:cubicBezTo>
                  <a:cubicBezTo>
                    <a:pt x="266862" y="179267"/>
                    <a:pt x="264708" y="177690"/>
                    <a:pt x="262210" y="177535"/>
                  </a:cubicBezTo>
                  <a:cubicBezTo>
                    <a:pt x="262812" y="175726"/>
                    <a:pt x="263330" y="173830"/>
                    <a:pt x="263760" y="172021"/>
                  </a:cubicBezTo>
                  <a:cubicBezTo>
                    <a:pt x="264278" y="169074"/>
                    <a:pt x="262382" y="166239"/>
                    <a:pt x="259452" y="165688"/>
                  </a:cubicBezTo>
                  <a:cubicBezTo>
                    <a:pt x="256868" y="165223"/>
                    <a:pt x="254369" y="166567"/>
                    <a:pt x="253421" y="168919"/>
                  </a:cubicBezTo>
                  <a:cubicBezTo>
                    <a:pt x="242564" y="206124"/>
                    <a:pt x="225591" y="241270"/>
                    <a:pt x="203188" y="272917"/>
                  </a:cubicBezTo>
                  <a:cubicBezTo>
                    <a:pt x="182251" y="302126"/>
                    <a:pt x="144856" y="348223"/>
                    <a:pt x="107203" y="355116"/>
                  </a:cubicBezTo>
                  <a:cubicBezTo>
                    <a:pt x="69550" y="362009"/>
                    <a:pt x="29657" y="312035"/>
                    <a:pt x="11821" y="282309"/>
                  </a:cubicBezTo>
                  <a:cubicBezTo>
                    <a:pt x="-19197" y="230094"/>
                    <a:pt x="16560" y="195715"/>
                    <a:pt x="53093" y="160475"/>
                  </a:cubicBezTo>
                  <a:cubicBezTo>
                    <a:pt x="104618" y="111190"/>
                    <a:pt x="160796" y="49498"/>
                    <a:pt x="225246" y="15894"/>
                  </a:cubicBezTo>
                  <a:close/>
                </a:path>
              </a:pathLst>
            </a:custGeom>
            <a:solidFill>
              <a:schemeClr val="accent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EE1293F-3F3B-42B1-B978-32D1F8198C60}"/>
                </a:ext>
              </a:extLst>
            </p:cNvPr>
            <p:cNvSpPr/>
            <p:nvPr/>
          </p:nvSpPr>
          <p:spPr>
            <a:xfrm>
              <a:off x="8758845" y="3734257"/>
              <a:ext cx="558526" cy="642321"/>
            </a:xfrm>
            <a:custGeom>
              <a:avLst/>
              <a:gdLst>
                <a:gd name="connsiteX0" fmla="*/ 257014 w 558526"/>
                <a:gd name="connsiteY0" fmla="*/ 7426 h 642321"/>
                <a:gd name="connsiteX1" fmla="*/ 377642 w 558526"/>
                <a:gd name="connsiteY1" fmla="*/ 84369 h 642321"/>
                <a:gd name="connsiteX2" fmla="*/ 491893 w 558526"/>
                <a:gd name="connsiteY2" fmla="*/ 333809 h 642321"/>
                <a:gd name="connsiteX3" fmla="*/ 543591 w 558526"/>
                <a:gd name="connsiteY3" fmla="*/ 464690 h 642321"/>
                <a:gd name="connsiteX4" fmla="*/ 557290 w 558526"/>
                <a:gd name="connsiteY4" fmla="*/ 540858 h 642321"/>
                <a:gd name="connsiteX5" fmla="*/ 458806 w 558526"/>
                <a:gd name="connsiteY5" fmla="*/ 641410 h 642321"/>
                <a:gd name="connsiteX6" fmla="*/ 421757 w 558526"/>
                <a:gd name="connsiteY6" fmla="*/ 588764 h 642321"/>
                <a:gd name="connsiteX7" fmla="*/ 380312 w 558526"/>
                <a:gd name="connsiteY7" fmla="*/ 469601 h 642321"/>
                <a:gd name="connsiteX8" fmla="*/ 273470 w 558526"/>
                <a:gd name="connsiteY8" fmla="*/ 211114 h 642321"/>
                <a:gd name="connsiteX9" fmla="*/ 148450 w 558526"/>
                <a:gd name="connsiteY9" fmla="*/ 377235 h 642321"/>
                <a:gd name="connsiteX10" fmla="*/ 11881 w 558526"/>
                <a:gd name="connsiteY10" fmla="*/ 300464 h 642321"/>
                <a:gd name="connsiteX11" fmla="*/ 69955 w 558526"/>
                <a:gd name="connsiteY11" fmla="*/ 153988 h 642321"/>
                <a:gd name="connsiteX12" fmla="*/ 257014 w 558526"/>
                <a:gd name="connsiteY12" fmla="*/ 7426 h 642321"/>
                <a:gd name="connsiteX13" fmla="*/ 337576 w 558526"/>
                <a:gd name="connsiteY13" fmla="*/ 40167 h 642321"/>
                <a:gd name="connsiteX14" fmla="*/ 241677 w 558526"/>
                <a:gd name="connsiteY14" fmla="*/ 31551 h 642321"/>
                <a:gd name="connsiteX15" fmla="*/ 69352 w 558526"/>
                <a:gd name="connsiteY15" fmla="*/ 176304 h 642321"/>
                <a:gd name="connsiteX16" fmla="*/ 28080 w 558526"/>
                <a:gd name="connsiteY16" fmla="*/ 298138 h 642321"/>
                <a:gd name="connsiteX17" fmla="*/ 123462 w 558526"/>
                <a:gd name="connsiteY17" fmla="*/ 370945 h 642321"/>
                <a:gd name="connsiteX18" fmla="*/ 219447 w 558526"/>
                <a:gd name="connsiteY18" fmla="*/ 288746 h 642321"/>
                <a:gd name="connsiteX19" fmla="*/ 269680 w 558526"/>
                <a:gd name="connsiteY19" fmla="*/ 184748 h 642321"/>
                <a:gd name="connsiteX20" fmla="*/ 276745 w 558526"/>
                <a:gd name="connsiteY20" fmla="*/ 181853 h 642321"/>
                <a:gd name="connsiteX21" fmla="*/ 280019 w 558526"/>
                <a:gd name="connsiteY21" fmla="*/ 187850 h 642321"/>
                <a:gd name="connsiteX22" fmla="*/ 278469 w 558526"/>
                <a:gd name="connsiteY22" fmla="*/ 193364 h 642321"/>
                <a:gd name="connsiteX23" fmla="*/ 284069 w 558526"/>
                <a:gd name="connsiteY23" fmla="*/ 197414 h 642321"/>
                <a:gd name="connsiteX24" fmla="*/ 376435 w 558526"/>
                <a:gd name="connsiteY24" fmla="*/ 416008 h 642321"/>
                <a:gd name="connsiteX25" fmla="*/ 408057 w 558526"/>
                <a:gd name="connsiteY25" fmla="*/ 501395 h 642321"/>
                <a:gd name="connsiteX26" fmla="*/ 480347 w 558526"/>
                <a:gd name="connsiteY26" fmla="*/ 622798 h 642321"/>
                <a:gd name="connsiteX27" fmla="*/ 540661 w 558526"/>
                <a:gd name="connsiteY27" fmla="*/ 505273 h 642321"/>
                <a:gd name="connsiteX28" fmla="*/ 503353 w 558526"/>
                <a:gd name="connsiteY28" fmla="*/ 403256 h 642321"/>
                <a:gd name="connsiteX29" fmla="*/ 412193 w 558526"/>
                <a:gd name="connsiteY29" fmla="*/ 192158 h 642321"/>
                <a:gd name="connsiteX30" fmla="*/ 363941 w 558526"/>
                <a:gd name="connsiteY30" fmla="*/ 92037 h 642321"/>
                <a:gd name="connsiteX31" fmla="*/ 337576 w 558526"/>
                <a:gd name="connsiteY31" fmla="*/ 40167 h 64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526" h="642321">
                  <a:moveTo>
                    <a:pt x="257014" y="7426"/>
                  </a:moveTo>
                  <a:cubicBezTo>
                    <a:pt x="327408" y="-18423"/>
                    <a:pt x="348949" y="27071"/>
                    <a:pt x="377642" y="84369"/>
                  </a:cubicBezTo>
                  <a:cubicBezTo>
                    <a:pt x="418569" y="166111"/>
                    <a:pt x="456652" y="249258"/>
                    <a:pt x="491893" y="333809"/>
                  </a:cubicBezTo>
                  <a:cubicBezTo>
                    <a:pt x="509987" y="376891"/>
                    <a:pt x="527822" y="420661"/>
                    <a:pt x="543591" y="464690"/>
                  </a:cubicBezTo>
                  <a:cubicBezTo>
                    <a:pt x="552207" y="488988"/>
                    <a:pt x="562030" y="514578"/>
                    <a:pt x="557290" y="540858"/>
                  </a:cubicBezTo>
                  <a:cubicBezTo>
                    <a:pt x="551001" y="576701"/>
                    <a:pt x="503784" y="651404"/>
                    <a:pt x="458806" y="641410"/>
                  </a:cubicBezTo>
                  <a:cubicBezTo>
                    <a:pt x="434336" y="635981"/>
                    <a:pt x="428649" y="609185"/>
                    <a:pt x="421757" y="588764"/>
                  </a:cubicBezTo>
                  <a:cubicBezTo>
                    <a:pt x="408229" y="548871"/>
                    <a:pt x="394702" y="509150"/>
                    <a:pt x="380312" y="469601"/>
                  </a:cubicBezTo>
                  <a:cubicBezTo>
                    <a:pt x="348001" y="381888"/>
                    <a:pt x="311382" y="295984"/>
                    <a:pt x="273470" y="211114"/>
                  </a:cubicBezTo>
                  <a:cubicBezTo>
                    <a:pt x="252792" y="276942"/>
                    <a:pt x="209366" y="344924"/>
                    <a:pt x="148450" y="377235"/>
                  </a:cubicBezTo>
                  <a:cubicBezTo>
                    <a:pt x="89945" y="408254"/>
                    <a:pt x="38075" y="347768"/>
                    <a:pt x="11881" y="300464"/>
                  </a:cubicBezTo>
                  <a:cubicBezTo>
                    <a:pt x="-23187" y="237135"/>
                    <a:pt x="26357" y="195863"/>
                    <a:pt x="69955" y="153988"/>
                  </a:cubicBezTo>
                  <a:cubicBezTo>
                    <a:pt x="124840" y="102204"/>
                    <a:pt x="184724" y="34136"/>
                    <a:pt x="257014" y="7426"/>
                  </a:cubicBezTo>
                  <a:close/>
                  <a:moveTo>
                    <a:pt x="337576" y="40167"/>
                  </a:moveTo>
                  <a:cubicBezTo>
                    <a:pt x="306385" y="3118"/>
                    <a:pt x="274247" y="14319"/>
                    <a:pt x="241677" y="31551"/>
                  </a:cubicBezTo>
                  <a:cubicBezTo>
                    <a:pt x="177228" y="64810"/>
                    <a:pt x="121049" y="126330"/>
                    <a:pt x="69352" y="176304"/>
                  </a:cubicBezTo>
                  <a:cubicBezTo>
                    <a:pt x="32819" y="211545"/>
                    <a:pt x="-2939" y="245923"/>
                    <a:pt x="28080" y="298138"/>
                  </a:cubicBezTo>
                  <a:cubicBezTo>
                    <a:pt x="45312" y="327950"/>
                    <a:pt x="84775" y="378011"/>
                    <a:pt x="123462" y="370945"/>
                  </a:cubicBezTo>
                  <a:cubicBezTo>
                    <a:pt x="162149" y="363880"/>
                    <a:pt x="198509" y="317955"/>
                    <a:pt x="219447" y="288746"/>
                  </a:cubicBezTo>
                  <a:cubicBezTo>
                    <a:pt x="241849" y="257099"/>
                    <a:pt x="258823" y="221953"/>
                    <a:pt x="269680" y="184748"/>
                  </a:cubicBezTo>
                  <a:cubicBezTo>
                    <a:pt x="270800" y="181982"/>
                    <a:pt x="273988" y="180690"/>
                    <a:pt x="276745" y="181853"/>
                  </a:cubicBezTo>
                  <a:cubicBezTo>
                    <a:pt x="279157" y="182835"/>
                    <a:pt x="280450" y="185343"/>
                    <a:pt x="280019" y="187850"/>
                  </a:cubicBezTo>
                  <a:cubicBezTo>
                    <a:pt x="280019" y="189659"/>
                    <a:pt x="279071" y="191555"/>
                    <a:pt x="278469" y="193364"/>
                  </a:cubicBezTo>
                  <a:cubicBezTo>
                    <a:pt x="280968" y="193519"/>
                    <a:pt x="283122" y="195096"/>
                    <a:pt x="284069" y="197414"/>
                  </a:cubicBezTo>
                  <a:cubicBezTo>
                    <a:pt x="317500" y="269101"/>
                    <a:pt x="348001" y="342167"/>
                    <a:pt x="376435" y="416008"/>
                  </a:cubicBezTo>
                  <a:cubicBezTo>
                    <a:pt x="387292" y="444330"/>
                    <a:pt x="397803" y="472789"/>
                    <a:pt x="408057" y="501395"/>
                  </a:cubicBezTo>
                  <a:cubicBezTo>
                    <a:pt x="416674" y="525004"/>
                    <a:pt x="439420" y="636757"/>
                    <a:pt x="480347" y="622798"/>
                  </a:cubicBezTo>
                  <a:cubicBezTo>
                    <a:pt x="521274" y="608840"/>
                    <a:pt x="548157" y="542754"/>
                    <a:pt x="540661" y="505273"/>
                  </a:cubicBezTo>
                  <a:cubicBezTo>
                    <a:pt x="533423" y="470808"/>
                    <a:pt x="516363" y="436343"/>
                    <a:pt x="503353" y="403256"/>
                  </a:cubicBezTo>
                  <a:cubicBezTo>
                    <a:pt x="475005" y="332086"/>
                    <a:pt x="444590" y="261717"/>
                    <a:pt x="412193" y="192158"/>
                  </a:cubicBezTo>
                  <a:cubicBezTo>
                    <a:pt x="396597" y="158555"/>
                    <a:pt x="380398" y="125210"/>
                    <a:pt x="363941" y="92037"/>
                  </a:cubicBezTo>
                  <a:cubicBezTo>
                    <a:pt x="356101" y="75666"/>
                    <a:pt x="349035" y="53781"/>
                    <a:pt x="337576" y="40167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8B70006-809A-4933-B84D-9DDB2C184A86}"/>
                </a:ext>
              </a:extLst>
            </p:cNvPr>
            <p:cNvSpPr/>
            <p:nvPr/>
          </p:nvSpPr>
          <p:spPr>
            <a:xfrm>
              <a:off x="4927194" y="4487570"/>
              <a:ext cx="602212" cy="658229"/>
            </a:xfrm>
            <a:custGeom>
              <a:avLst/>
              <a:gdLst>
                <a:gd name="connsiteX0" fmla="*/ 510335 w 602212"/>
                <a:gd name="connsiteY0" fmla="*/ 335884 h 658229"/>
                <a:gd name="connsiteX1" fmla="*/ 592276 w 602212"/>
                <a:gd name="connsiteY1" fmla="*/ 404814 h 658229"/>
                <a:gd name="connsiteX2" fmla="*/ 559965 w 602212"/>
                <a:gd name="connsiteY2" fmla="*/ 518721 h 658229"/>
                <a:gd name="connsiteX3" fmla="*/ 396256 w 602212"/>
                <a:gd name="connsiteY3" fmla="*/ 621427 h 658229"/>
                <a:gd name="connsiteX4" fmla="*/ 310093 w 602212"/>
                <a:gd name="connsiteY4" fmla="*/ 658218 h 658229"/>
                <a:gd name="connsiteX5" fmla="*/ 234787 w 602212"/>
                <a:gd name="connsiteY5" fmla="*/ 557925 h 658229"/>
                <a:gd name="connsiteX6" fmla="*/ 288725 w 602212"/>
                <a:gd name="connsiteY6" fmla="*/ 369832 h 658229"/>
                <a:gd name="connsiteX7" fmla="*/ 336890 w 602212"/>
                <a:gd name="connsiteY7" fmla="*/ 214739 h 658229"/>
                <a:gd name="connsiteX8" fmla="*/ 276145 w 602212"/>
                <a:gd name="connsiteY8" fmla="*/ 140036 h 658229"/>
                <a:gd name="connsiteX9" fmla="*/ 186795 w 602212"/>
                <a:gd name="connsiteY9" fmla="*/ 183893 h 658229"/>
                <a:gd name="connsiteX10" fmla="*/ 182779 w 602212"/>
                <a:gd name="connsiteY10" fmla="*/ 183729 h 658229"/>
                <a:gd name="connsiteX11" fmla="*/ 182142 w 602212"/>
                <a:gd name="connsiteY11" fmla="*/ 184582 h 658229"/>
                <a:gd name="connsiteX12" fmla="*/ 150434 w 602212"/>
                <a:gd name="connsiteY12" fmla="*/ 302539 h 658229"/>
                <a:gd name="connsiteX13" fmla="*/ 137768 w 602212"/>
                <a:gd name="connsiteY13" fmla="*/ 337779 h 658229"/>
                <a:gd name="connsiteX14" fmla="*/ 88828 w 602212"/>
                <a:gd name="connsiteY14" fmla="*/ 349670 h 658229"/>
                <a:gd name="connsiteX15" fmla="*/ 44196 w 602212"/>
                <a:gd name="connsiteY15" fmla="*/ 326837 h 658229"/>
                <a:gd name="connsiteX16" fmla="*/ 5595 w 602212"/>
                <a:gd name="connsiteY16" fmla="*/ 262559 h 658229"/>
                <a:gd name="connsiteX17" fmla="*/ 176886 w 602212"/>
                <a:gd name="connsiteY17" fmla="*/ 10017 h 658229"/>
                <a:gd name="connsiteX18" fmla="*/ 410903 w 602212"/>
                <a:gd name="connsiteY18" fmla="*/ 163817 h 658229"/>
                <a:gd name="connsiteX19" fmla="*/ 341112 w 602212"/>
                <a:gd name="connsiteY19" fmla="*/ 485376 h 658229"/>
                <a:gd name="connsiteX20" fmla="*/ 345230 w 602212"/>
                <a:gd name="connsiteY20" fmla="*/ 495931 h 658229"/>
                <a:gd name="connsiteX21" fmla="*/ 350590 w 602212"/>
                <a:gd name="connsiteY21" fmla="*/ 496318 h 658229"/>
                <a:gd name="connsiteX22" fmla="*/ 356923 w 602212"/>
                <a:gd name="connsiteY22" fmla="*/ 498507 h 658229"/>
                <a:gd name="connsiteX23" fmla="*/ 358430 w 602212"/>
                <a:gd name="connsiteY23" fmla="*/ 497352 h 658229"/>
                <a:gd name="connsiteX24" fmla="*/ 433134 w 602212"/>
                <a:gd name="connsiteY24" fmla="*/ 416704 h 658229"/>
                <a:gd name="connsiteX25" fmla="*/ 510335 w 602212"/>
                <a:gd name="connsiteY25" fmla="*/ 335884 h 65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2212" h="658229">
                  <a:moveTo>
                    <a:pt x="510335" y="335884"/>
                  </a:moveTo>
                  <a:cubicBezTo>
                    <a:pt x="550573" y="318651"/>
                    <a:pt x="579265" y="376466"/>
                    <a:pt x="592276" y="404814"/>
                  </a:cubicBezTo>
                  <a:cubicBezTo>
                    <a:pt x="613989" y="451428"/>
                    <a:pt x="598738" y="489426"/>
                    <a:pt x="559965" y="518721"/>
                  </a:cubicBezTo>
                  <a:cubicBezTo>
                    <a:pt x="508956" y="557235"/>
                    <a:pt x="450280" y="587651"/>
                    <a:pt x="396256" y="621427"/>
                  </a:cubicBezTo>
                  <a:cubicBezTo>
                    <a:pt x="370407" y="637194"/>
                    <a:pt x="341715" y="657701"/>
                    <a:pt x="310093" y="658218"/>
                  </a:cubicBezTo>
                  <a:cubicBezTo>
                    <a:pt x="259171" y="659166"/>
                    <a:pt x="237717" y="599714"/>
                    <a:pt x="234787" y="557925"/>
                  </a:cubicBezTo>
                  <a:cubicBezTo>
                    <a:pt x="229962" y="490718"/>
                    <a:pt x="260636" y="428681"/>
                    <a:pt x="288725" y="369832"/>
                  </a:cubicBezTo>
                  <a:cubicBezTo>
                    <a:pt x="311213" y="322701"/>
                    <a:pt x="340423" y="268849"/>
                    <a:pt x="336890" y="214739"/>
                  </a:cubicBezTo>
                  <a:cubicBezTo>
                    <a:pt x="334650" y="178034"/>
                    <a:pt x="314315" y="145809"/>
                    <a:pt x="276145" y="140036"/>
                  </a:cubicBezTo>
                  <a:cubicBezTo>
                    <a:pt x="237975" y="134264"/>
                    <a:pt x="208163" y="155632"/>
                    <a:pt x="186795" y="183893"/>
                  </a:cubicBezTo>
                  <a:cubicBezTo>
                    <a:pt x="185735" y="182739"/>
                    <a:pt x="183934" y="182661"/>
                    <a:pt x="182779" y="183729"/>
                  </a:cubicBezTo>
                  <a:cubicBezTo>
                    <a:pt x="182512" y="183971"/>
                    <a:pt x="182297" y="184264"/>
                    <a:pt x="182142" y="184582"/>
                  </a:cubicBezTo>
                  <a:cubicBezTo>
                    <a:pt x="157500" y="224131"/>
                    <a:pt x="157585" y="258251"/>
                    <a:pt x="150434" y="302539"/>
                  </a:cubicBezTo>
                  <a:cubicBezTo>
                    <a:pt x="150141" y="315343"/>
                    <a:pt x="145695" y="327716"/>
                    <a:pt x="137768" y="337779"/>
                  </a:cubicBezTo>
                  <a:lnTo>
                    <a:pt x="88828" y="349670"/>
                  </a:lnTo>
                  <a:cubicBezTo>
                    <a:pt x="74353" y="348722"/>
                    <a:pt x="54363" y="336142"/>
                    <a:pt x="44196" y="326837"/>
                  </a:cubicBezTo>
                  <a:cubicBezTo>
                    <a:pt x="25403" y="309578"/>
                    <a:pt x="11997" y="287262"/>
                    <a:pt x="5595" y="262559"/>
                  </a:cubicBezTo>
                  <a:cubicBezTo>
                    <a:pt x="-25682" y="151065"/>
                    <a:pt x="80039" y="45947"/>
                    <a:pt x="176886" y="10017"/>
                  </a:cubicBezTo>
                  <a:cubicBezTo>
                    <a:pt x="286829" y="-30824"/>
                    <a:pt x="388587" y="59733"/>
                    <a:pt x="410903" y="163817"/>
                  </a:cubicBezTo>
                  <a:cubicBezTo>
                    <a:pt x="435115" y="276776"/>
                    <a:pt x="388846" y="385514"/>
                    <a:pt x="341112" y="485376"/>
                  </a:cubicBezTo>
                  <a:cubicBezTo>
                    <a:pt x="339337" y="489426"/>
                    <a:pt x="341172" y="494156"/>
                    <a:pt x="345230" y="495931"/>
                  </a:cubicBezTo>
                  <a:cubicBezTo>
                    <a:pt x="346919" y="496672"/>
                    <a:pt x="348815" y="496810"/>
                    <a:pt x="350590" y="496318"/>
                  </a:cubicBezTo>
                  <a:cubicBezTo>
                    <a:pt x="351736" y="498671"/>
                    <a:pt x="354570" y="499653"/>
                    <a:pt x="356923" y="498507"/>
                  </a:cubicBezTo>
                  <a:cubicBezTo>
                    <a:pt x="357500" y="498231"/>
                    <a:pt x="358008" y="497835"/>
                    <a:pt x="358430" y="497352"/>
                  </a:cubicBezTo>
                  <a:cubicBezTo>
                    <a:pt x="384279" y="471073"/>
                    <a:pt x="408577" y="444018"/>
                    <a:pt x="433134" y="416704"/>
                  </a:cubicBezTo>
                  <a:cubicBezTo>
                    <a:pt x="453640" y="394044"/>
                    <a:pt x="480350" y="348463"/>
                    <a:pt x="510335" y="335884"/>
                  </a:cubicBezTo>
                  <a:close/>
                </a:path>
              </a:pathLst>
            </a:custGeom>
            <a:solidFill>
              <a:schemeClr val="accent2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5EB0431-7CD7-4995-AD38-0B7C9AE7963C}"/>
                </a:ext>
              </a:extLst>
            </p:cNvPr>
            <p:cNvSpPr/>
            <p:nvPr/>
          </p:nvSpPr>
          <p:spPr>
            <a:xfrm>
              <a:off x="4909924" y="4472614"/>
              <a:ext cx="636237" cy="688612"/>
            </a:xfrm>
            <a:custGeom>
              <a:avLst/>
              <a:gdLst>
                <a:gd name="connsiteX0" fmla="*/ 596363 w 636237"/>
                <a:gd name="connsiteY0" fmla="*/ 367813 h 688612"/>
                <a:gd name="connsiteX1" fmla="*/ 635222 w 636237"/>
                <a:gd name="connsiteY1" fmla="*/ 476550 h 688612"/>
                <a:gd name="connsiteX2" fmla="*/ 561639 w 636237"/>
                <a:gd name="connsiteY2" fmla="*/ 562713 h 688612"/>
                <a:gd name="connsiteX3" fmla="*/ 404306 w 636237"/>
                <a:gd name="connsiteY3" fmla="*/ 659991 h 688612"/>
                <a:gd name="connsiteX4" fmla="*/ 305909 w 636237"/>
                <a:gd name="connsiteY4" fmla="*/ 685839 h 688612"/>
                <a:gd name="connsiteX5" fmla="*/ 254211 w 636237"/>
                <a:gd name="connsiteY5" fmla="*/ 464488 h 688612"/>
                <a:gd name="connsiteX6" fmla="*/ 324778 w 636237"/>
                <a:gd name="connsiteY6" fmla="*/ 303967 h 688612"/>
                <a:gd name="connsiteX7" fmla="*/ 310475 w 636237"/>
                <a:gd name="connsiteY7" fmla="*/ 176274 h 688612"/>
                <a:gd name="connsiteX8" fmla="*/ 202255 w 636237"/>
                <a:gd name="connsiteY8" fmla="*/ 223233 h 688612"/>
                <a:gd name="connsiteX9" fmla="*/ 196138 w 636237"/>
                <a:gd name="connsiteY9" fmla="*/ 225990 h 688612"/>
                <a:gd name="connsiteX10" fmla="*/ 181921 w 636237"/>
                <a:gd name="connsiteY10" fmla="*/ 318184 h 688612"/>
                <a:gd name="connsiteX11" fmla="*/ 161156 w 636237"/>
                <a:gd name="connsiteY11" fmla="*/ 366176 h 688612"/>
                <a:gd name="connsiteX12" fmla="*/ 55606 w 636237"/>
                <a:gd name="connsiteY12" fmla="*/ 355492 h 688612"/>
                <a:gd name="connsiteX13" fmla="*/ 277044 w 636237"/>
                <a:gd name="connsiteY13" fmla="*/ 2226 h 688612"/>
                <a:gd name="connsiteX14" fmla="*/ 447560 w 636237"/>
                <a:gd name="connsiteY14" fmla="*/ 199538 h 688612"/>
                <a:gd name="connsiteX15" fmla="*/ 379922 w 636237"/>
                <a:gd name="connsiteY15" fmla="*/ 491629 h 688612"/>
                <a:gd name="connsiteX16" fmla="*/ 450490 w 636237"/>
                <a:gd name="connsiteY16" fmla="*/ 409774 h 688612"/>
                <a:gd name="connsiteX17" fmla="*/ 510803 w 636237"/>
                <a:gd name="connsiteY17" fmla="*/ 344377 h 688612"/>
                <a:gd name="connsiteX18" fmla="*/ 596363 w 636237"/>
                <a:gd name="connsiteY18" fmla="*/ 367813 h 688612"/>
                <a:gd name="connsiteX19" fmla="*/ 609545 w 636237"/>
                <a:gd name="connsiteY19" fmla="*/ 419511 h 688612"/>
                <a:gd name="connsiteX20" fmla="*/ 527605 w 636237"/>
                <a:gd name="connsiteY20" fmla="*/ 350581 h 688612"/>
                <a:gd name="connsiteX21" fmla="*/ 450058 w 636237"/>
                <a:gd name="connsiteY21" fmla="*/ 431660 h 688612"/>
                <a:gd name="connsiteX22" fmla="*/ 375356 w 636237"/>
                <a:gd name="connsiteY22" fmla="*/ 512308 h 688612"/>
                <a:gd name="connsiteX23" fmla="*/ 368669 w 636237"/>
                <a:gd name="connsiteY23" fmla="*/ 512782 h 688612"/>
                <a:gd name="connsiteX24" fmla="*/ 367515 w 636237"/>
                <a:gd name="connsiteY24" fmla="*/ 511274 h 688612"/>
                <a:gd name="connsiteX25" fmla="*/ 357649 w 636237"/>
                <a:gd name="connsiteY25" fmla="*/ 505691 h 688612"/>
                <a:gd name="connsiteX26" fmla="*/ 358037 w 636237"/>
                <a:gd name="connsiteY26" fmla="*/ 500331 h 688612"/>
                <a:gd name="connsiteX27" fmla="*/ 427829 w 636237"/>
                <a:gd name="connsiteY27" fmla="*/ 178773 h 688612"/>
                <a:gd name="connsiteX28" fmla="*/ 193811 w 636237"/>
                <a:gd name="connsiteY28" fmla="*/ 24973 h 688612"/>
                <a:gd name="connsiteX29" fmla="*/ 22520 w 636237"/>
                <a:gd name="connsiteY29" fmla="*/ 277515 h 688612"/>
                <a:gd name="connsiteX30" fmla="*/ 61121 w 636237"/>
                <a:gd name="connsiteY30" fmla="*/ 341792 h 688612"/>
                <a:gd name="connsiteX31" fmla="*/ 105753 w 636237"/>
                <a:gd name="connsiteY31" fmla="*/ 364625 h 688612"/>
                <a:gd name="connsiteX32" fmla="*/ 154693 w 636237"/>
                <a:gd name="connsiteY32" fmla="*/ 352735 h 688612"/>
                <a:gd name="connsiteX33" fmla="*/ 167618 w 636237"/>
                <a:gd name="connsiteY33" fmla="*/ 317753 h 688612"/>
                <a:gd name="connsiteX34" fmla="*/ 199326 w 636237"/>
                <a:gd name="connsiteY34" fmla="*/ 199796 h 688612"/>
                <a:gd name="connsiteX35" fmla="*/ 203125 w 636237"/>
                <a:gd name="connsiteY35" fmla="*/ 198470 h 688612"/>
                <a:gd name="connsiteX36" fmla="*/ 203978 w 636237"/>
                <a:gd name="connsiteY36" fmla="*/ 199107 h 688612"/>
                <a:gd name="connsiteX37" fmla="*/ 293329 w 636237"/>
                <a:gd name="connsiteY37" fmla="*/ 155251 h 688612"/>
                <a:gd name="connsiteX38" fmla="*/ 354074 w 636237"/>
                <a:gd name="connsiteY38" fmla="*/ 229953 h 688612"/>
                <a:gd name="connsiteX39" fmla="*/ 305909 w 636237"/>
                <a:gd name="connsiteY39" fmla="*/ 385046 h 688612"/>
                <a:gd name="connsiteX40" fmla="*/ 251971 w 636237"/>
                <a:gd name="connsiteY40" fmla="*/ 573139 h 688612"/>
                <a:gd name="connsiteX41" fmla="*/ 327277 w 636237"/>
                <a:gd name="connsiteY41" fmla="*/ 673432 h 688612"/>
                <a:gd name="connsiteX42" fmla="*/ 413439 w 636237"/>
                <a:gd name="connsiteY42" fmla="*/ 636641 h 688612"/>
                <a:gd name="connsiteX43" fmla="*/ 577148 w 636237"/>
                <a:gd name="connsiteY43" fmla="*/ 533935 h 688612"/>
                <a:gd name="connsiteX44" fmla="*/ 609632 w 636237"/>
                <a:gd name="connsiteY44" fmla="*/ 419769 h 68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36237" h="688612">
                  <a:moveTo>
                    <a:pt x="596363" y="367813"/>
                  </a:moveTo>
                  <a:cubicBezTo>
                    <a:pt x="618075" y="398746"/>
                    <a:pt x="641426" y="437174"/>
                    <a:pt x="635222" y="476550"/>
                  </a:cubicBezTo>
                  <a:cubicBezTo>
                    <a:pt x="629018" y="515927"/>
                    <a:pt x="593950" y="542293"/>
                    <a:pt x="561639" y="562713"/>
                  </a:cubicBezTo>
                  <a:cubicBezTo>
                    <a:pt x="509941" y="595713"/>
                    <a:pt x="457124" y="628455"/>
                    <a:pt x="404306" y="659991"/>
                  </a:cubicBezTo>
                  <a:cubicBezTo>
                    <a:pt x="375614" y="677223"/>
                    <a:pt x="340287" y="695748"/>
                    <a:pt x="305909" y="685839"/>
                  </a:cubicBezTo>
                  <a:cubicBezTo>
                    <a:pt x="217419" y="661197"/>
                    <a:pt x="231292" y="528851"/>
                    <a:pt x="254211" y="464488"/>
                  </a:cubicBezTo>
                  <a:cubicBezTo>
                    <a:pt x="273598" y="409258"/>
                    <a:pt x="305047" y="359111"/>
                    <a:pt x="324778" y="303967"/>
                  </a:cubicBezTo>
                  <a:cubicBezTo>
                    <a:pt x="338392" y="265711"/>
                    <a:pt x="355193" y="202812"/>
                    <a:pt x="310475" y="176274"/>
                  </a:cubicBezTo>
                  <a:cubicBezTo>
                    <a:pt x="267394" y="151028"/>
                    <a:pt x="223537" y="189285"/>
                    <a:pt x="202255" y="223233"/>
                  </a:cubicBezTo>
                  <a:cubicBezTo>
                    <a:pt x="201032" y="225387"/>
                    <a:pt x="198559" y="226498"/>
                    <a:pt x="196138" y="225990"/>
                  </a:cubicBezTo>
                  <a:cubicBezTo>
                    <a:pt x="186832" y="255974"/>
                    <a:pt x="185453" y="285442"/>
                    <a:pt x="181921" y="318184"/>
                  </a:cubicBezTo>
                  <a:cubicBezTo>
                    <a:pt x="179939" y="336278"/>
                    <a:pt x="175372" y="353855"/>
                    <a:pt x="161156" y="366176"/>
                  </a:cubicBezTo>
                  <a:cubicBezTo>
                    <a:pt x="130654" y="392456"/>
                    <a:pt x="83609" y="378411"/>
                    <a:pt x="55606" y="355492"/>
                  </a:cubicBezTo>
                  <a:cubicBezTo>
                    <a:pt x="-104656" y="224784"/>
                    <a:pt x="116523" y="-26208"/>
                    <a:pt x="277044" y="2226"/>
                  </a:cubicBezTo>
                  <a:cubicBezTo>
                    <a:pt x="373805" y="19458"/>
                    <a:pt x="434894" y="106913"/>
                    <a:pt x="447560" y="199538"/>
                  </a:cubicBezTo>
                  <a:cubicBezTo>
                    <a:pt x="461518" y="301899"/>
                    <a:pt x="423521" y="400641"/>
                    <a:pt x="379922" y="491629"/>
                  </a:cubicBezTo>
                  <a:cubicBezTo>
                    <a:pt x="402928" y="463885"/>
                    <a:pt x="426622" y="436830"/>
                    <a:pt x="450490" y="409774"/>
                  </a:cubicBezTo>
                  <a:cubicBezTo>
                    <a:pt x="469359" y="388234"/>
                    <a:pt x="487626" y="361782"/>
                    <a:pt x="510803" y="344377"/>
                  </a:cubicBezTo>
                  <a:cubicBezTo>
                    <a:pt x="544406" y="318615"/>
                    <a:pt x="574219" y="336536"/>
                    <a:pt x="596363" y="367813"/>
                  </a:cubicBezTo>
                  <a:close/>
                  <a:moveTo>
                    <a:pt x="609545" y="419511"/>
                  </a:moveTo>
                  <a:cubicBezTo>
                    <a:pt x="596363" y="391163"/>
                    <a:pt x="567843" y="333348"/>
                    <a:pt x="527605" y="350581"/>
                  </a:cubicBezTo>
                  <a:cubicBezTo>
                    <a:pt x="497965" y="363161"/>
                    <a:pt x="470910" y="408741"/>
                    <a:pt x="450058" y="431660"/>
                  </a:cubicBezTo>
                  <a:cubicBezTo>
                    <a:pt x="425502" y="458973"/>
                    <a:pt x="400860" y="486028"/>
                    <a:pt x="375356" y="512308"/>
                  </a:cubicBezTo>
                  <a:cubicBezTo>
                    <a:pt x="373641" y="514281"/>
                    <a:pt x="370651" y="514497"/>
                    <a:pt x="368669" y="512782"/>
                  </a:cubicBezTo>
                  <a:cubicBezTo>
                    <a:pt x="368187" y="512360"/>
                    <a:pt x="367791" y="511851"/>
                    <a:pt x="367515" y="511274"/>
                  </a:cubicBezTo>
                  <a:cubicBezTo>
                    <a:pt x="363250" y="512454"/>
                    <a:pt x="358838" y="509956"/>
                    <a:pt x="357649" y="505691"/>
                  </a:cubicBezTo>
                  <a:cubicBezTo>
                    <a:pt x="357158" y="503916"/>
                    <a:pt x="357296" y="502020"/>
                    <a:pt x="358037" y="500331"/>
                  </a:cubicBezTo>
                  <a:cubicBezTo>
                    <a:pt x="405771" y="400469"/>
                    <a:pt x="452040" y="291732"/>
                    <a:pt x="427829" y="178773"/>
                  </a:cubicBezTo>
                  <a:cubicBezTo>
                    <a:pt x="405512" y="74689"/>
                    <a:pt x="303754" y="-15868"/>
                    <a:pt x="193811" y="24973"/>
                  </a:cubicBezTo>
                  <a:cubicBezTo>
                    <a:pt x="96964" y="60902"/>
                    <a:pt x="-8757" y="166021"/>
                    <a:pt x="22520" y="277515"/>
                  </a:cubicBezTo>
                  <a:cubicBezTo>
                    <a:pt x="28922" y="302218"/>
                    <a:pt x="42329" y="324534"/>
                    <a:pt x="61121" y="341792"/>
                  </a:cubicBezTo>
                  <a:cubicBezTo>
                    <a:pt x="71633" y="351098"/>
                    <a:pt x="91278" y="363677"/>
                    <a:pt x="105753" y="364625"/>
                  </a:cubicBezTo>
                  <a:lnTo>
                    <a:pt x="154693" y="352735"/>
                  </a:lnTo>
                  <a:cubicBezTo>
                    <a:pt x="162655" y="342775"/>
                    <a:pt x="167195" y="330505"/>
                    <a:pt x="167618" y="317753"/>
                  </a:cubicBezTo>
                  <a:cubicBezTo>
                    <a:pt x="174769" y="273465"/>
                    <a:pt x="174683" y="239345"/>
                    <a:pt x="199326" y="199796"/>
                  </a:cubicBezTo>
                  <a:cubicBezTo>
                    <a:pt x="200006" y="198383"/>
                    <a:pt x="201712" y="197789"/>
                    <a:pt x="203125" y="198470"/>
                  </a:cubicBezTo>
                  <a:cubicBezTo>
                    <a:pt x="203444" y="198625"/>
                    <a:pt x="203737" y="198840"/>
                    <a:pt x="203978" y="199107"/>
                  </a:cubicBezTo>
                  <a:cubicBezTo>
                    <a:pt x="225347" y="170846"/>
                    <a:pt x="255676" y="149564"/>
                    <a:pt x="293329" y="155251"/>
                  </a:cubicBezTo>
                  <a:cubicBezTo>
                    <a:pt x="330982" y="160937"/>
                    <a:pt x="351833" y="193248"/>
                    <a:pt x="354074" y="229953"/>
                  </a:cubicBezTo>
                  <a:cubicBezTo>
                    <a:pt x="357347" y="283805"/>
                    <a:pt x="328225" y="337656"/>
                    <a:pt x="305909" y="385046"/>
                  </a:cubicBezTo>
                  <a:cubicBezTo>
                    <a:pt x="277906" y="443981"/>
                    <a:pt x="247146" y="505673"/>
                    <a:pt x="251971" y="573139"/>
                  </a:cubicBezTo>
                  <a:cubicBezTo>
                    <a:pt x="254900" y="614928"/>
                    <a:pt x="276355" y="674380"/>
                    <a:pt x="327277" y="673432"/>
                  </a:cubicBezTo>
                  <a:cubicBezTo>
                    <a:pt x="358554" y="672915"/>
                    <a:pt x="387590" y="652408"/>
                    <a:pt x="413439" y="636641"/>
                  </a:cubicBezTo>
                  <a:cubicBezTo>
                    <a:pt x="467894" y="603123"/>
                    <a:pt x="526571" y="572449"/>
                    <a:pt x="577148" y="533935"/>
                  </a:cubicBezTo>
                  <a:cubicBezTo>
                    <a:pt x="616007" y="504381"/>
                    <a:pt x="631258" y="466383"/>
                    <a:pt x="609632" y="41976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2F6C410-13CA-4E3D-9221-6E561877C971}"/>
                </a:ext>
              </a:extLst>
            </p:cNvPr>
            <p:cNvSpPr/>
            <p:nvPr/>
          </p:nvSpPr>
          <p:spPr>
            <a:xfrm>
              <a:off x="8738332" y="1348274"/>
              <a:ext cx="601785" cy="658191"/>
            </a:xfrm>
            <a:custGeom>
              <a:avLst/>
              <a:gdLst>
                <a:gd name="connsiteX0" fmla="*/ 509908 w 601785"/>
                <a:gd name="connsiteY0" fmla="*/ 335848 h 658191"/>
                <a:gd name="connsiteX1" fmla="*/ 591849 w 601785"/>
                <a:gd name="connsiteY1" fmla="*/ 404778 h 658191"/>
                <a:gd name="connsiteX2" fmla="*/ 559538 w 601785"/>
                <a:gd name="connsiteY2" fmla="*/ 518598 h 658191"/>
                <a:gd name="connsiteX3" fmla="*/ 395829 w 601785"/>
                <a:gd name="connsiteY3" fmla="*/ 621304 h 658191"/>
                <a:gd name="connsiteX4" fmla="*/ 309666 w 601785"/>
                <a:gd name="connsiteY4" fmla="*/ 658182 h 658191"/>
                <a:gd name="connsiteX5" fmla="*/ 234360 w 601785"/>
                <a:gd name="connsiteY5" fmla="*/ 557802 h 658191"/>
                <a:gd name="connsiteX6" fmla="*/ 288298 w 601785"/>
                <a:gd name="connsiteY6" fmla="*/ 369796 h 658191"/>
                <a:gd name="connsiteX7" fmla="*/ 336463 w 601785"/>
                <a:gd name="connsiteY7" fmla="*/ 214703 h 658191"/>
                <a:gd name="connsiteX8" fmla="*/ 276149 w 601785"/>
                <a:gd name="connsiteY8" fmla="*/ 140086 h 658191"/>
                <a:gd name="connsiteX9" fmla="*/ 186798 w 601785"/>
                <a:gd name="connsiteY9" fmla="*/ 183857 h 658191"/>
                <a:gd name="connsiteX10" fmla="*/ 182663 w 601785"/>
                <a:gd name="connsiteY10" fmla="*/ 183860 h 658191"/>
                <a:gd name="connsiteX11" fmla="*/ 182145 w 601785"/>
                <a:gd name="connsiteY11" fmla="*/ 184546 h 658191"/>
                <a:gd name="connsiteX12" fmla="*/ 150438 w 601785"/>
                <a:gd name="connsiteY12" fmla="*/ 302503 h 658191"/>
                <a:gd name="connsiteX13" fmla="*/ 137773 w 601785"/>
                <a:gd name="connsiteY13" fmla="*/ 337829 h 658191"/>
                <a:gd name="connsiteX14" fmla="*/ 88832 w 601785"/>
                <a:gd name="connsiteY14" fmla="*/ 349720 h 658191"/>
                <a:gd name="connsiteX15" fmla="*/ 44199 w 601785"/>
                <a:gd name="connsiteY15" fmla="*/ 326887 h 658191"/>
                <a:gd name="connsiteX16" fmla="*/ 5598 w 601785"/>
                <a:gd name="connsiteY16" fmla="*/ 262523 h 658191"/>
                <a:gd name="connsiteX17" fmla="*/ 176890 w 601785"/>
                <a:gd name="connsiteY17" fmla="*/ 9981 h 658191"/>
                <a:gd name="connsiteX18" fmla="*/ 410907 w 601785"/>
                <a:gd name="connsiteY18" fmla="*/ 163781 h 658191"/>
                <a:gd name="connsiteX19" fmla="*/ 341116 w 601785"/>
                <a:gd name="connsiteY19" fmla="*/ 485426 h 658191"/>
                <a:gd name="connsiteX20" fmla="*/ 345079 w 601785"/>
                <a:gd name="connsiteY20" fmla="*/ 495909 h 658191"/>
                <a:gd name="connsiteX21" fmla="*/ 350594 w 601785"/>
                <a:gd name="connsiteY21" fmla="*/ 496282 h 658191"/>
                <a:gd name="connsiteX22" fmla="*/ 357056 w 601785"/>
                <a:gd name="connsiteY22" fmla="*/ 498423 h 658191"/>
                <a:gd name="connsiteX23" fmla="*/ 358435 w 601785"/>
                <a:gd name="connsiteY23" fmla="*/ 497402 h 658191"/>
                <a:gd name="connsiteX24" fmla="*/ 433137 w 601785"/>
                <a:gd name="connsiteY24" fmla="*/ 416754 h 658191"/>
                <a:gd name="connsiteX25" fmla="*/ 509908 w 601785"/>
                <a:gd name="connsiteY25" fmla="*/ 335848 h 65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1785" h="658191">
                  <a:moveTo>
                    <a:pt x="509908" y="335848"/>
                  </a:moveTo>
                  <a:cubicBezTo>
                    <a:pt x="550146" y="318615"/>
                    <a:pt x="578838" y="376430"/>
                    <a:pt x="591849" y="404778"/>
                  </a:cubicBezTo>
                  <a:cubicBezTo>
                    <a:pt x="613562" y="451392"/>
                    <a:pt x="598311" y="489303"/>
                    <a:pt x="559538" y="518598"/>
                  </a:cubicBezTo>
                  <a:cubicBezTo>
                    <a:pt x="508529" y="557113"/>
                    <a:pt x="449853" y="587528"/>
                    <a:pt x="395829" y="621304"/>
                  </a:cubicBezTo>
                  <a:cubicBezTo>
                    <a:pt x="369980" y="637158"/>
                    <a:pt x="341288" y="657579"/>
                    <a:pt x="309666" y="658182"/>
                  </a:cubicBezTo>
                  <a:cubicBezTo>
                    <a:pt x="258658" y="659043"/>
                    <a:pt x="237290" y="599677"/>
                    <a:pt x="234360" y="557802"/>
                  </a:cubicBezTo>
                  <a:cubicBezTo>
                    <a:pt x="229535" y="490596"/>
                    <a:pt x="260209" y="428559"/>
                    <a:pt x="288298" y="369796"/>
                  </a:cubicBezTo>
                  <a:cubicBezTo>
                    <a:pt x="310787" y="322665"/>
                    <a:pt x="339996" y="268813"/>
                    <a:pt x="336463" y="214703"/>
                  </a:cubicBezTo>
                  <a:cubicBezTo>
                    <a:pt x="334222" y="178084"/>
                    <a:pt x="313888" y="145773"/>
                    <a:pt x="276149" y="140086"/>
                  </a:cubicBezTo>
                  <a:cubicBezTo>
                    <a:pt x="238410" y="134400"/>
                    <a:pt x="208167" y="155596"/>
                    <a:pt x="186798" y="183857"/>
                  </a:cubicBezTo>
                  <a:cubicBezTo>
                    <a:pt x="185678" y="182714"/>
                    <a:pt x="183783" y="182714"/>
                    <a:pt x="182663" y="183860"/>
                  </a:cubicBezTo>
                  <a:cubicBezTo>
                    <a:pt x="182490" y="184062"/>
                    <a:pt x="182318" y="184294"/>
                    <a:pt x="182145" y="184546"/>
                  </a:cubicBezTo>
                  <a:cubicBezTo>
                    <a:pt x="157503" y="224095"/>
                    <a:pt x="157589" y="258301"/>
                    <a:pt x="150438" y="302503"/>
                  </a:cubicBezTo>
                  <a:cubicBezTo>
                    <a:pt x="150179" y="315340"/>
                    <a:pt x="145699" y="327739"/>
                    <a:pt x="137773" y="337829"/>
                  </a:cubicBezTo>
                  <a:lnTo>
                    <a:pt x="88832" y="349720"/>
                  </a:lnTo>
                  <a:cubicBezTo>
                    <a:pt x="74356" y="348686"/>
                    <a:pt x="54367" y="336106"/>
                    <a:pt x="44199" y="326887"/>
                  </a:cubicBezTo>
                  <a:cubicBezTo>
                    <a:pt x="25416" y="309609"/>
                    <a:pt x="11974" y="287255"/>
                    <a:pt x="5598" y="262523"/>
                  </a:cubicBezTo>
                  <a:cubicBezTo>
                    <a:pt x="-25679" y="151029"/>
                    <a:pt x="79957" y="45911"/>
                    <a:pt x="176890" y="9981"/>
                  </a:cubicBezTo>
                  <a:cubicBezTo>
                    <a:pt x="286833" y="-30774"/>
                    <a:pt x="388592" y="59783"/>
                    <a:pt x="410907" y="163781"/>
                  </a:cubicBezTo>
                  <a:cubicBezTo>
                    <a:pt x="435118" y="276740"/>
                    <a:pt x="388849" y="385563"/>
                    <a:pt x="341116" y="485426"/>
                  </a:cubicBezTo>
                  <a:cubicBezTo>
                    <a:pt x="339306" y="489418"/>
                    <a:pt x="341116" y="494111"/>
                    <a:pt x="345079" y="495909"/>
                  </a:cubicBezTo>
                  <a:cubicBezTo>
                    <a:pt x="346802" y="496689"/>
                    <a:pt x="348785" y="496822"/>
                    <a:pt x="350594" y="496282"/>
                  </a:cubicBezTo>
                  <a:cubicBezTo>
                    <a:pt x="351800" y="498663"/>
                    <a:pt x="354729" y="499622"/>
                    <a:pt x="357056" y="498423"/>
                  </a:cubicBezTo>
                  <a:cubicBezTo>
                    <a:pt x="357572" y="498167"/>
                    <a:pt x="358003" y="497821"/>
                    <a:pt x="358435" y="497402"/>
                  </a:cubicBezTo>
                  <a:cubicBezTo>
                    <a:pt x="384283" y="471123"/>
                    <a:pt x="408581" y="443982"/>
                    <a:pt x="433137" y="416754"/>
                  </a:cubicBezTo>
                  <a:cubicBezTo>
                    <a:pt x="453213" y="394007"/>
                    <a:pt x="480269" y="348858"/>
                    <a:pt x="509908" y="335848"/>
                  </a:cubicBezTo>
                  <a:close/>
                </a:path>
              </a:pathLst>
            </a:custGeom>
            <a:solidFill>
              <a:schemeClr val="accent2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8116CD2-2A19-41B6-9E9F-DFF80A30E960}"/>
                </a:ext>
              </a:extLst>
            </p:cNvPr>
            <p:cNvSpPr/>
            <p:nvPr/>
          </p:nvSpPr>
          <p:spPr>
            <a:xfrm>
              <a:off x="8720635" y="1333109"/>
              <a:ext cx="636237" cy="688613"/>
            </a:xfrm>
            <a:custGeom>
              <a:avLst/>
              <a:gdLst>
                <a:gd name="connsiteX0" fmla="*/ 596362 w 636237"/>
                <a:gd name="connsiteY0" fmla="*/ 367986 h 688613"/>
                <a:gd name="connsiteX1" fmla="*/ 635222 w 636237"/>
                <a:gd name="connsiteY1" fmla="*/ 476637 h 688613"/>
                <a:gd name="connsiteX2" fmla="*/ 561639 w 636237"/>
                <a:gd name="connsiteY2" fmla="*/ 562800 h 688613"/>
                <a:gd name="connsiteX3" fmla="*/ 404306 w 636237"/>
                <a:gd name="connsiteY3" fmla="*/ 659991 h 688613"/>
                <a:gd name="connsiteX4" fmla="*/ 305909 w 636237"/>
                <a:gd name="connsiteY4" fmla="*/ 685840 h 688613"/>
                <a:gd name="connsiteX5" fmla="*/ 254211 w 636237"/>
                <a:gd name="connsiteY5" fmla="*/ 464402 h 688613"/>
                <a:gd name="connsiteX6" fmla="*/ 324778 w 636237"/>
                <a:gd name="connsiteY6" fmla="*/ 303968 h 688613"/>
                <a:gd name="connsiteX7" fmla="*/ 310476 w 636237"/>
                <a:gd name="connsiteY7" fmla="*/ 176275 h 688613"/>
                <a:gd name="connsiteX8" fmla="*/ 202255 w 636237"/>
                <a:gd name="connsiteY8" fmla="*/ 223147 h 688613"/>
                <a:gd name="connsiteX9" fmla="*/ 196052 w 636237"/>
                <a:gd name="connsiteY9" fmla="*/ 225904 h 688613"/>
                <a:gd name="connsiteX10" fmla="*/ 181921 w 636237"/>
                <a:gd name="connsiteY10" fmla="*/ 318184 h 688613"/>
                <a:gd name="connsiteX11" fmla="*/ 161155 w 636237"/>
                <a:gd name="connsiteY11" fmla="*/ 366091 h 688613"/>
                <a:gd name="connsiteX12" fmla="*/ 55606 w 636237"/>
                <a:gd name="connsiteY12" fmla="*/ 355493 h 688613"/>
                <a:gd name="connsiteX13" fmla="*/ 277045 w 636237"/>
                <a:gd name="connsiteY13" fmla="*/ 2226 h 688613"/>
                <a:gd name="connsiteX14" fmla="*/ 447559 w 636237"/>
                <a:gd name="connsiteY14" fmla="*/ 199625 h 688613"/>
                <a:gd name="connsiteX15" fmla="*/ 379922 w 636237"/>
                <a:gd name="connsiteY15" fmla="*/ 491630 h 688613"/>
                <a:gd name="connsiteX16" fmla="*/ 450490 w 636237"/>
                <a:gd name="connsiteY16" fmla="*/ 409775 h 688613"/>
                <a:gd name="connsiteX17" fmla="*/ 510804 w 636237"/>
                <a:gd name="connsiteY17" fmla="*/ 344464 h 688613"/>
                <a:gd name="connsiteX18" fmla="*/ 596362 w 636237"/>
                <a:gd name="connsiteY18" fmla="*/ 367986 h 688613"/>
                <a:gd name="connsiteX19" fmla="*/ 609546 w 636237"/>
                <a:gd name="connsiteY19" fmla="*/ 419684 h 688613"/>
                <a:gd name="connsiteX20" fmla="*/ 527605 w 636237"/>
                <a:gd name="connsiteY20" fmla="*/ 350754 h 688613"/>
                <a:gd name="connsiteX21" fmla="*/ 450059 w 636237"/>
                <a:gd name="connsiteY21" fmla="*/ 431833 h 688613"/>
                <a:gd name="connsiteX22" fmla="*/ 375355 w 636237"/>
                <a:gd name="connsiteY22" fmla="*/ 512481 h 688613"/>
                <a:gd name="connsiteX23" fmla="*/ 368549 w 636237"/>
                <a:gd name="connsiteY23" fmla="*/ 512723 h 688613"/>
                <a:gd name="connsiteX24" fmla="*/ 367515 w 636237"/>
                <a:gd name="connsiteY24" fmla="*/ 511361 h 688613"/>
                <a:gd name="connsiteX25" fmla="*/ 357693 w 636237"/>
                <a:gd name="connsiteY25" fmla="*/ 506010 h 688613"/>
                <a:gd name="connsiteX26" fmla="*/ 358036 w 636237"/>
                <a:gd name="connsiteY26" fmla="*/ 500504 h 688613"/>
                <a:gd name="connsiteX27" fmla="*/ 427829 w 636237"/>
                <a:gd name="connsiteY27" fmla="*/ 178860 h 688613"/>
                <a:gd name="connsiteX28" fmla="*/ 193725 w 636237"/>
                <a:gd name="connsiteY28" fmla="*/ 25318 h 688613"/>
                <a:gd name="connsiteX29" fmla="*/ 22434 w 636237"/>
                <a:gd name="connsiteY29" fmla="*/ 277860 h 688613"/>
                <a:gd name="connsiteX30" fmla="*/ 61034 w 636237"/>
                <a:gd name="connsiteY30" fmla="*/ 342224 h 688613"/>
                <a:gd name="connsiteX31" fmla="*/ 105667 w 636237"/>
                <a:gd name="connsiteY31" fmla="*/ 365057 h 688613"/>
                <a:gd name="connsiteX32" fmla="*/ 154607 w 636237"/>
                <a:gd name="connsiteY32" fmla="*/ 353166 h 688613"/>
                <a:gd name="connsiteX33" fmla="*/ 167274 w 636237"/>
                <a:gd name="connsiteY33" fmla="*/ 317840 h 688613"/>
                <a:gd name="connsiteX34" fmla="*/ 198981 w 636237"/>
                <a:gd name="connsiteY34" fmla="*/ 199883 h 688613"/>
                <a:gd name="connsiteX35" fmla="*/ 202944 w 636237"/>
                <a:gd name="connsiteY35" fmla="*/ 198684 h 688613"/>
                <a:gd name="connsiteX36" fmla="*/ 203634 w 636237"/>
                <a:gd name="connsiteY36" fmla="*/ 199194 h 688613"/>
                <a:gd name="connsiteX37" fmla="*/ 292984 w 636237"/>
                <a:gd name="connsiteY37" fmla="*/ 155423 h 688613"/>
                <a:gd name="connsiteX38" fmla="*/ 353298 w 636237"/>
                <a:gd name="connsiteY38" fmla="*/ 230040 h 688613"/>
                <a:gd name="connsiteX39" fmla="*/ 305134 w 636237"/>
                <a:gd name="connsiteY39" fmla="*/ 385133 h 688613"/>
                <a:gd name="connsiteX40" fmla="*/ 251196 w 636237"/>
                <a:gd name="connsiteY40" fmla="*/ 573139 h 688613"/>
                <a:gd name="connsiteX41" fmla="*/ 326502 w 636237"/>
                <a:gd name="connsiteY41" fmla="*/ 673519 h 688613"/>
                <a:gd name="connsiteX42" fmla="*/ 412664 w 636237"/>
                <a:gd name="connsiteY42" fmla="*/ 636641 h 688613"/>
                <a:gd name="connsiteX43" fmla="*/ 576373 w 636237"/>
                <a:gd name="connsiteY43" fmla="*/ 533936 h 688613"/>
                <a:gd name="connsiteX44" fmla="*/ 609546 w 636237"/>
                <a:gd name="connsiteY44" fmla="*/ 419942 h 6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36237" h="688613">
                  <a:moveTo>
                    <a:pt x="596362" y="367986"/>
                  </a:moveTo>
                  <a:cubicBezTo>
                    <a:pt x="618076" y="398833"/>
                    <a:pt x="641425" y="436916"/>
                    <a:pt x="635222" y="476637"/>
                  </a:cubicBezTo>
                  <a:cubicBezTo>
                    <a:pt x="629018" y="516358"/>
                    <a:pt x="593950" y="542379"/>
                    <a:pt x="561639" y="562800"/>
                  </a:cubicBezTo>
                  <a:cubicBezTo>
                    <a:pt x="509941" y="595800"/>
                    <a:pt x="457123" y="628456"/>
                    <a:pt x="404306" y="659991"/>
                  </a:cubicBezTo>
                  <a:cubicBezTo>
                    <a:pt x="375614" y="677224"/>
                    <a:pt x="340288" y="695749"/>
                    <a:pt x="305909" y="685840"/>
                  </a:cubicBezTo>
                  <a:cubicBezTo>
                    <a:pt x="217420" y="661111"/>
                    <a:pt x="231292" y="528766"/>
                    <a:pt x="254211" y="464402"/>
                  </a:cubicBezTo>
                  <a:cubicBezTo>
                    <a:pt x="273598" y="409172"/>
                    <a:pt x="305047" y="359112"/>
                    <a:pt x="324778" y="303968"/>
                  </a:cubicBezTo>
                  <a:cubicBezTo>
                    <a:pt x="338392" y="265625"/>
                    <a:pt x="355194" y="202727"/>
                    <a:pt x="310476" y="176275"/>
                  </a:cubicBezTo>
                  <a:cubicBezTo>
                    <a:pt x="267394" y="150943"/>
                    <a:pt x="223537" y="189285"/>
                    <a:pt x="202255" y="223147"/>
                  </a:cubicBezTo>
                  <a:cubicBezTo>
                    <a:pt x="200962" y="225313"/>
                    <a:pt x="198464" y="226427"/>
                    <a:pt x="196052" y="225904"/>
                  </a:cubicBezTo>
                  <a:cubicBezTo>
                    <a:pt x="186832" y="255975"/>
                    <a:pt x="185454" y="285443"/>
                    <a:pt x="181921" y="318184"/>
                  </a:cubicBezTo>
                  <a:cubicBezTo>
                    <a:pt x="179939" y="336279"/>
                    <a:pt x="175372" y="353856"/>
                    <a:pt x="161155" y="366091"/>
                  </a:cubicBezTo>
                  <a:cubicBezTo>
                    <a:pt x="130654" y="392457"/>
                    <a:pt x="83609" y="378326"/>
                    <a:pt x="55606" y="355493"/>
                  </a:cubicBezTo>
                  <a:cubicBezTo>
                    <a:pt x="-104656" y="224698"/>
                    <a:pt x="116524" y="-26207"/>
                    <a:pt x="277045" y="2226"/>
                  </a:cubicBezTo>
                  <a:cubicBezTo>
                    <a:pt x="373719" y="19459"/>
                    <a:pt x="434894" y="107000"/>
                    <a:pt x="447559" y="199625"/>
                  </a:cubicBezTo>
                  <a:cubicBezTo>
                    <a:pt x="461518" y="301900"/>
                    <a:pt x="423521" y="400728"/>
                    <a:pt x="379922" y="491630"/>
                  </a:cubicBezTo>
                  <a:cubicBezTo>
                    <a:pt x="402928" y="463885"/>
                    <a:pt x="426623" y="436830"/>
                    <a:pt x="450490" y="409775"/>
                  </a:cubicBezTo>
                  <a:cubicBezTo>
                    <a:pt x="469359" y="388235"/>
                    <a:pt x="487625" y="361869"/>
                    <a:pt x="510804" y="344464"/>
                  </a:cubicBezTo>
                  <a:cubicBezTo>
                    <a:pt x="544406" y="318788"/>
                    <a:pt x="574219" y="336623"/>
                    <a:pt x="596362" y="367986"/>
                  </a:cubicBezTo>
                  <a:close/>
                  <a:moveTo>
                    <a:pt x="609546" y="419684"/>
                  </a:moveTo>
                  <a:cubicBezTo>
                    <a:pt x="596362" y="391336"/>
                    <a:pt x="567843" y="333521"/>
                    <a:pt x="527605" y="350754"/>
                  </a:cubicBezTo>
                  <a:cubicBezTo>
                    <a:pt x="497965" y="363334"/>
                    <a:pt x="470910" y="408914"/>
                    <a:pt x="450059" y="431833"/>
                  </a:cubicBezTo>
                  <a:cubicBezTo>
                    <a:pt x="425502" y="459060"/>
                    <a:pt x="400860" y="486201"/>
                    <a:pt x="375355" y="512481"/>
                  </a:cubicBezTo>
                  <a:cubicBezTo>
                    <a:pt x="373546" y="514431"/>
                    <a:pt x="370444" y="514539"/>
                    <a:pt x="368549" y="512723"/>
                  </a:cubicBezTo>
                  <a:cubicBezTo>
                    <a:pt x="368118" y="512333"/>
                    <a:pt x="367773" y="511872"/>
                    <a:pt x="367515" y="511361"/>
                  </a:cubicBezTo>
                  <a:cubicBezTo>
                    <a:pt x="363293" y="512603"/>
                    <a:pt x="358899" y="510208"/>
                    <a:pt x="357693" y="506010"/>
                  </a:cubicBezTo>
                  <a:cubicBezTo>
                    <a:pt x="357089" y="504190"/>
                    <a:pt x="357261" y="502235"/>
                    <a:pt x="358036" y="500504"/>
                  </a:cubicBezTo>
                  <a:cubicBezTo>
                    <a:pt x="405771" y="400642"/>
                    <a:pt x="452040" y="291819"/>
                    <a:pt x="427829" y="178860"/>
                  </a:cubicBezTo>
                  <a:cubicBezTo>
                    <a:pt x="405771" y="75120"/>
                    <a:pt x="304013" y="-15092"/>
                    <a:pt x="193725" y="25318"/>
                  </a:cubicBezTo>
                  <a:cubicBezTo>
                    <a:pt x="96792" y="61248"/>
                    <a:pt x="-8843" y="166366"/>
                    <a:pt x="22434" y="277860"/>
                  </a:cubicBezTo>
                  <a:cubicBezTo>
                    <a:pt x="28810" y="302592"/>
                    <a:pt x="42252" y="324947"/>
                    <a:pt x="61034" y="342224"/>
                  </a:cubicBezTo>
                  <a:cubicBezTo>
                    <a:pt x="71546" y="351443"/>
                    <a:pt x="91191" y="364023"/>
                    <a:pt x="105667" y="365057"/>
                  </a:cubicBezTo>
                  <a:lnTo>
                    <a:pt x="154607" y="353166"/>
                  </a:lnTo>
                  <a:cubicBezTo>
                    <a:pt x="162534" y="343077"/>
                    <a:pt x="167015" y="330677"/>
                    <a:pt x="167274" y="317840"/>
                  </a:cubicBezTo>
                  <a:cubicBezTo>
                    <a:pt x="174425" y="273638"/>
                    <a:pt x="174338" y="239432"/>
                    <a:pt x="198981" y="199883"/>
                  </a:cubicBezTo>
                  <a:cubicBezTo>
                    <a:pt x="199756" y="198457"/>
                    <a:pt x="201480" y="197921"/>
                    <a:pt x="202944" y="198684"/>
                  </a:cubicBezTo>
                  <a:cubicBezTo>
                    <a:pt x="203203" y="198819"/>
                    <a:pt x="203461" y="198992"/>
                    <a:pt x="203634" y="199194"/>
                  </a:cubicBezTo>
                  <a:cubicBezTo>
                    <a:pt x="225002" y="170933"/>
                    <a:pt x="255331" y="149651"/>
                    <a:pt x="292984" y="155423"/>
                  </a:cubicBezTo>
                  <a:cubicBezTo>
                    <a:pt x="330637" y="161196"/>
                    <a:pt x="351489" y="193421"/>
                    <a:pt x="353298" y="230040"/>
                  </a:cubicBezTo>
                  <a:cubicBezTo>
                    <a:pt x="356572" y="283978"/>
                    <a:pt x="327449" y="337830"/>
                    <a:pt x="305134" y="385133"/>
                  </a:cubicBezTo>
                  <a:cubicBezTo>
                    <a:pt x="277131" y="443982"/>
                    <a:pt x="246370" y="505760"/>
                    <a:pt x="251196" y="573139"/>
                  </a:cubicBezTo>
                  <a:cubicBezTo>
                    <a:pt x="254125" y="615014"/>
                    <a:pt x="275493" y="674380"/>
                    <a:pt x="326502" y="673519"/>
                  </a:cubicBezTo>
                  <a:cubicBezTo>
                    <a:pt x="357779" y="672916"/>
                    <a:pt x="386816" y="652495"/>
                    <a:pt x="412664" y="636641"/>
                  </a:cubicBezTo>
                  <a:cubicBezTo>
                    <a:pt x="467119" y="603124"/>
                    <a:pt x="525796" y="572450"/>
                    <a:pt x="576373" y="533936"/>
                  </a:cubicBezTo>
                  <a:cubicBezTo>
                    <a:pt x="615921" y="504468"/>
                    <a:pt x="631259" y="466556"/>
                    <a:pt x="609546" y="419942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10A3791-08E3-414E-A4C2-A9790BF10416}"/>
                </a:ext>
              </a:extLst>
            </p:cNvPr>
            <p:cNvSpPr/>
            <p:nvPr/>
          </p:nvSpPr>
          <p:spPr>
            <a:xfrm>
              <a:off x="5517711" y="3286126"/>
              <a:ext cx="1146255" cy="237996"/>
            </a:xfrm>
            <a:custGeom>
              <a:avLst/>
              <a:gdLst>
                <a:gd name="connsiteX0" fmla="*/ 1146256 w 1146255"/>
                <a:gd name="connsiteY0" fmla="*/ 132706 h 237996"/>
                <a:gd name="connsiteX1" fmla="*/ 1135141 w 1146255"/>
                <a:gd name="connsiteY1" fmla="*/ 237997 h 237996"/>
                <a:gd name="connsiteX2" fmla="*/ 1135141 w 1146255"/>
                <a:gd name="connsiteY2" fmla="*/ 237997 h 237996"/>
                <a:gd name="connsiteX3" fmla="*/ 576204 w 1146255"/>
                <a:gd name="connsiteY3" fmla="*/ 234722 h 237996"/>
                <a:gd name="connsiteX4" fmla="*/ 301259 w 1146255"/>
                <a:gd name="connsiteY4" fmla="*/ 233085 h 237996"/>
                <a:gd name="connsiteX5" fmla="*/ 13304 w 1146255"/>
                <a:gd name="connsiteY5" fmla="*/ 233085 h 237996"/>
                <a:gd name="connsiteX6" fmla="*/ 8910 w 1146255"/>
                <a:gd name="connsiteY6" fmla="*/ 237307 h 237996"/>
                <a:gd name="connsiteX7" fmla="*/ 8910 w 1146255"/>
                <a:gd name="connsiteY7" fmla="*/ 237480 h 237996"/>
                <a:gd name="connsiteX8" fmla="*/ 5722 w 1146255"/>
                <a:gd name="connsiteY8" fmla="*/ 237480 h 237996"/>
                <a:gd name="connsiteX9" fmla="*/ 5722 w 1146255"/>
                <a:gd name="connsiteY9" fmla="*/ 237480 h 237996"/>
                <a:gd name="connsiteX10" fmla="*/ 5205 w 1146255"/>
                <a:gd name="connsiteY10" fmla="*/ 77562 h 237996"/>
                <a:gd name="connsiteX11" fmla="*/ 32691 w 1146255"/>
                <a:gd name="connsiteY11" fmla="*/ 3634 h 237996"/>
                <a:gd name="connsiteX12" fmla="*/ 71981 w 1146255"/>
                <a:gd name="connsiteY12" fmla="*/ 3117 h 237996"/>
                <a:gd name="connsiteX13" fmla="*/ 111443 w 1146255"/>
                <a:gd name="connsiteY13" fmla="*/ 2687 h 237996"/>
                <a:gd name="connsiteX14" fmla="*/ 452474 w 1146255"/>
                <a:gd name="connsiteY14" fmla="*/ 188 h 237996"/>
                <a:gd name="connsiteX15" fmla="*/ 1134710 w 1146255"/>
                <a:gd name="connsiteY15" fmla="*/ 3807 h 237996"/>
                <a:gd name="connsiteX16" fmla="*/ 1137553 w 1146255"/>
                <a:gd name="connsiteY16" fmla="*/ 3290 h 237996"/>
                <a:gd name="connsiteX17" fmla="*/ 1139018 w 1146255"/>
                <a:gd name="connsiteY17" fmla="*/ 3290 h 237996"/>
                <a:gd name="connsiteX18" fmla="*/ 1134279 w 1146255"/>
                <a:gd name="connsiteY18" fmla="*/ 10786 h 237996"/>
                <a:gd name="connsiteX19" fmla="*/ 1146256 w 1146255"/>
                <a:gd name="connsiteY19" fmla="*/ 132706 h 237996"/>
                <a:gd name="connsiteX20" fmla="*/ 429642 w 1146255"/>
                <a:gd name="connsiteY20" fmla="*/ 190435 h 237996"/>
                <a:gd name="connsiteX21" fmla="*/ 432398 w 1146255"/>
                <a:gd name="connsiteY21" fmla="*/ 35945 h 237996"/>
                <a:gd name="connsiteX22" fmla="*/ 428522 w 1146255"/>
                <a:gd name="connsiteY22" fmla="*/ 32068 h 237996"/>
                <a:gd name="connsiteX23" fmla="*/ 424644 w 1146255"/>
                <a:gd name="connsiteY23" fmla="*/ 35945 h 237996"/>
                <a:gd name="connsiteX24" fmla="*/ 421542 w 1146255"/>
                <a:gd name="connsiteY24" fmla="*/ 105823 h 237996"/>
                <a:gd name="connsiteX25" fmla="*/ 419560 w 1146255"/>
                <a:gd name="connsiteY25" fmla="*/ 105823 h 237996"/>
                <a:gd name="connsiteX26" fmla="*/ 362951 w 1146255"/>
                <a:gd name="connsiteY26" fmla="*/ 105823 h 237996"/>
                <a:gd name="connsiteX27" fmla="*/ 371568 w 1146255"/>
                <a:gd name="connsiteY27" fmla="*/ 45509 h 237996"/>
                <a:gd name="connsiteX28" fmla="*/ 364158 w 1146255"/>
                <a:gd name="connsiteY28" fmla="*/ 44476 h 237996"/>
                <a:gd name="connsiteX29" fmla="*/ 351578 w 1146255"/>
                <a:gd name="connsiteY29" fmla="*/ 109528 h 237996"/>
                <a:gd name="connsiteX30" fmla="*/ 355249 w 1146255"/>
                <a:gd name="connsiteY30" fmla="*/ 116128 h 237996"/>
                <a:gd name="connsiteX31" fmla="*/ 356748 w 1146255"/>
                <a:gd name="connsiteY31" fmla="*/ 116335 h 237996"/>
                <a:gd name="connsiteX32" fmla="*/ 419388 w 1146255"/>
                <a:gd name="connsiteY32" fmla="*/ 117455 h 237996"/>
                <a:gd name="connsiteX33" fmla="*/ 420853 w 1146255"/>
                <a:gd name="connsiteY33" fmla="*/ 117455 h 237996"/>
                <a:gd name="connsiteX34" fmla="*/ 416631 w 1146255"/>
                <a:gd name="connsiteY34" fmla="*/ 191124 h 237996"/>
                <a:gd name="connsiteX35" fmla="*/ 429642 w 1146255"/>
                <a:gd name="connsiteY35" fmla="*/ 190435 h 237996"/>
                <a:gd name="connsiteX36" fmla="*/ 320043 w 1146255"/>
                <a:gd name="connsiteY36" fmla="*/ 119178 h 237996"/>
                <a:gd name="connsiteX37" fmla="*/ 319353 w 1146255"/>
                <a:gd name="connsiteY37" fmla="*/ 37496 h 237996"/>
                <a:gd name="connsiteX38" fmla="*/ 312736 w 1146255"/>
                <a:gd name="connsiteY38" fmla="*/ 31189 h 237996"/>
                <a:gd name="connsiteX39" fmla="*/ 309789 w 1146255"/>
                <a:gd name="connsiteY39" fmla="*/ 31982 h 237996"/>
                <a:gd name="connsiteX40" fmla="*/ 262486 w 1146255"/>
                <a:gd name="connsiteY40" fmla="*/ 34050 h 237996"/>
                <a:gd name="connsiteX41" fmla="*/ 257834 w 1146255"/>
                <a:gd name="connsiteY41" fmla="*/ 45165 h 237996"/>
                <a:gd name="connsiteX42" fmla="*/ 306860 w 1146255"/>
                <a:gd name="connsiteY42" fmla="*/ 46888 h 237996"/>
                <a:gd name="connsiteX43" fmla="*/ 307291 w 1146255"/>
                <a:gd name="connsiteY43" fmla="*/ 116507 h 237996"/>
                <a:gd name="connsiteX44" fmla="*/ 246977 w 1146255"/>
                <a:gd name="connsiteY44" fmla="*/ 110390 h 237996"/>
                <a:gd name="connsiteX45" fmla="*/ 243660 w 1146255"/>
                <a:gd name="connsiteY45" fmla="*/ 114129 h 237996"/>
                <a:gd name="connsiteX46" fmla="*/ 246115 w 1146255"/>
                <a:gd name="connsiteY46" fmla="*/ 117283 h 237996"/>
                <a:gd name="connsiteX47" fmla="*/ 307118 w 1146255"/>
                <a:gd name="connsiteY47" fmla="*/ 127881 h 237996"/>
                <a:gd name="connsiteX48" fmla="*/ 307118 w 1146255"/>
                <a:gd name="connsiteY48" fmla="*/ 142529 h 237996"/>
                <a:gd name="connsiteX49" fmla="*/ 292988 w 1146255"/>
                <a:gd name="connsiteY49" fmla="*/ 189142 h 237996"/>
                <a:gd name="connsiteX50" fmla="*/ 234311 w 1146255"/>
                <a:gd name="connsiteY50" fmla="*/ 191210 h 237996"/>
                <a:gd name="connsiteX51" fmla="*/ 231132 w 1146255"/>
                <a:gd name="connsiteY51" fmla="*/ 195527 h 237996"/>
                <a:gd name="connsiteX52" fmla="*/ 234311 w 1146255"/>
                <a:gd name="connsiteY52" fmla="*/ 198707 h 237996"/>
                <a:gd name="connsiteX53" fmla="*/ 317113 w 1146255"/>
                <a:gd name="connsiteY53" fmla="*/ 185351 h 237996"/>
                <a:gd name="connsiteX54" fmla="*/ 320043 w 1146255"/>
                <a:gd name="connsiteY54" fmla="*/ 119178 h 237996"/>
                <a:gd name="connsiteX55" fmla="*/ 227590 w 1146255"/>
                <a:gd name="connsiteY55" fmla="*/ 42235 h 237996"/>
                <a:gd name="connsiteX56" fmla="*/ 223204 w 1146255"/>
                <a:gd name="connsiteY56" fmla="*/ 34920 h 237996"/>
                <a:gd name="connsiteX57" fmla="*/ 221903 w 1146255"/>
                <a:gd name="connsiteY57" fmla="*/ 34739 h 237996"/>
                <a:gd name="connsiteX58" fmla="*/ 145564 w 1146255"/>
                <a:gd name="connsiteY58" fmla="*/ 30000 h 237996"/>
                <a:gd name="connsiteX59" fmla="*/ 144530 w 1146255"/>
                <a:gd name="connsiteY59" fmla="*/ 37496 h 237996"/>
                <a:gd name="connsiteX60" fmla="*/ 215011 w 1146255"/>
                <a:gd name="connsiteY60" fmla="*/ 46113 h 237996"/>
                <a:gd name="connsiteX61" fmla="*/ 197778 w 1146255"/>
                <a:gd name="connsiteY61" fmla="*/ 105048 h 237996"/>
                <a:gd name="connsiteX62" fmla="*/ 137464 w 1146255"/>
                <a:gd name="connsiteY62" fmla="*/ 105048 h 237996"/>
                <a:gd name="connsiteX63" fmla="*/ 131088 w 1146255"/>
                <a:gd name="connsiteY63" fmla="*/ 111338 h 237996"/>
                <a:gd name="connsiteX64" fmla="*/ 126521 w 1146255"/>
                <a:gd name="connsiteY64" fmla="*/ 198448 h 237996"/>
                <a:gd name="connsiteX65" fmla="*/ 134535 w 1146255"/>
                <a:gd name="connsiteY65" fmla="*/ 204479 h 237996"/>
                <a:gd name="connsiteX66" fmla="*/ 194849 w 1146255"/>
                <a:gd name="connsiteY66" fmla="*/ 201808 h 237996"/>
                <a:gd name="connsiteX67" fmla="*/ 194849 w 1146255"/>
                <a:gd name="connsiteY67" fmla="*/ 189229 h 237996"/>
                <a:gd name="connsiteX68" fmla="*/ 140566 w 1146255"/>
                <a:gd name="connsiteY68" fmla="*/ 191296 h 237996"/>
                <a:gd name="connsiteX69" fmla="*/ 143582 w 1146255"/>
                <a:gd name="connsiteY69" fmla="*/ 161226 h 237996"/>
                <a:gd name="connsiteX70" fmla="*/ 144530 w 1146255"/>
                <a:gd name="connsiteY70" fmla="*/ 123831 h 237996"/>
                <a:gd name="connsiteX71" fmla="*/ 200018 w 1146255"/>
                <a:gd name="connsiteY71" fmla="*/ 121505 h 237996"/>
                <a:gd name="connsiteX72" fmla="*/ 227590 w 1146255"/>
                <a:gd name="connsiteY72" fmla="*/ 42235 h 237996"/>
                <a:gd name="connsiteX73" fmla="*/ 100414 w 1146255"/>
                <a:gd name="connsiteY73" fmla="*/ 57486 h 237996"/>
                <a:gd name="connsiteX74" fmla="*/ 108247 w 1146255"/>
                <a:gd name="connsiteY74" fmla="*/ 59296 h 237996"/>
                <a:gd name="connsiteX75" fmla="*/ 110754 w 1146255"/>
                <a:gd name="connsiteY75" fmla="*/ 53092 h 237996"/>
                <a:gd name="connsiteX76" fmla="*/ 109978 w 1146255"/>
                <a:gd name="connsiteY76" fmla="*/ 49990 h 237996"/>
                <a:gd name="connsiteX77" fmla="*/ 103947 w 1146255"/>
                <a:gd name="connsiteY77" fmla="*/ 45423 h 237996"/>
                <a:gd name="connsiteX78" fmla="*/ 89902 w 1146255"/>
                <a:gd name="connsiteY78" fmla="*/ 76442 h 237996"/>
                <a:gd name="connsiteX79" fmla="*/ 83785 w 1146255"/>
                <a:gd name="connsiteY79" fmla="*/ 199482 h 237996"/>
                <a:gd name="connsiteX80" fmla="*/ 90506 w 1146255"/>
                <a:gd name="connsiteY80" fmla="*/ 200430 h 237996"/>
                <a:gd name="connsiteX81" fmla="*/ 98088 w 1146255"/>
                <a:gd name="connsiteY81" fmla="*/ 135032 h 237996"/>
                <a:gd name="connsiteX82" fmla="*/ 100414 w 1146255"/>
                <a:gd name="connsiteY82" fmla="*/ 57486 h 2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146255" h="237996">
                  <a:moveTo>
                    <a:pt x="1146256" y="132706"/>
                  </a:moveTo>
                  <a:cubicBezTo>
                    <a:pt x="1146256" y="168377"/>
                    <a:pt x="1139449" y="202756"/>
                    <a:pt x="1135141" y="237997"/>
                  </a:cubicBezTo>
                  <a:lnTo>
                    <a:pt x="1135141" y="237997"/>
                  </a:lnTo>
                  <a:lnTo>
                    <a:pt x="576204" y="234722"/>
                  </a:lnTo>
                  <a:lnTo>
                    <a:pt x="301259" y="233085"/>
                  </a:lnTo>
                  <a:cubicBezTo>
                    <a:pt x="205705" y="232568"/>
                    <a:pt x="108772" y="227657"/>
                    <a:pt x="13304" y="233085"/>
                  </a:cubicBezTo>
                  <a:cubicBezTo>
                    <a:pt x="10926" y="233034"/>
                    <a:pt x="8961" y="234929"/>
                    <a:pt x="8910" y="237307"/>
                  </a:cubicBezTo>
                  <a:cubicBezTo>
                    <a:pt x="8910" y="237368"/>
                    <a:pt x="8910" y="237419"/>
                    <a:pt x="8910" y="237480"/>
                  </a:cubicBezTo>
                  <a:lnTo>
                    <a:pt x="5722" y="237480"/>
                  </a:lnTo>
                  <a:lnTo>
                    <a:pt x="5722" y="237480"/>
                  </a:lnTo>
                  <a:cubicBezTo>
                    <a:pt x="380" y="183714"/>
                    <a:pt x="-3670" y="131327"/>
                    <a:pt x="5205" y="77562"/>
                  </a:cubicBezTo>
                  <a:cubicBezTo>
                    <a:pt x="8651" y="56624"/>
                    <a:pt x="12098" y="13543"/>
                    <a:pt x="32691" y="3634"/>
                  </a:cubicBezTo>
                  <a:cubicBezTo>
                    <a:pt x="41307" y="-674"/>
                    <a:pt x="62589" y="3634"/>
                    <a:pt x="71981" y="3117"/>
                  </a:cubicBezTo>
                  <a:lnTo>
                    <a:pt x="111443" y="2687"/>
                  </a:lnTo>
                  <a:cubicBezTo>
                    <a:pt x="225066" y="1420"/>
                    <a:pt x="338740" y="593"/>
                    <a:pt x="452474" y="188"/>
                  </a:cubicBezTo>
                  <a:cubicBezTo>
                    <a:pt x="679944" y="-501"/>
                    <a:pt x="907353" y="705"/>
                    <a:pt x="1134710" y="3807"/>
                  </a:cubicBezTo>
                  <a:cubicBezTo>
                    <a:pt x="1135683" y="3833"/>
                    <a:pt x="1136648" y="3660"/>
                    <a:pt x="1137553" y="3290"/>
                  </a:cubicBezTo>
                  <a:lnTo>
                    <a:pt x="1139018" y="3290"/>
                  </a:lnTo>
                  <a:cubicBezTo>
                    <a:pt x="1135830" y="4307"/>
                    <a:pt x="1133831" y="7469"/>
                    <a:pt x="1134279" y="10786"/>
                  </a:cubicBezTo>
                  <a:cubicBezTo>
                    <a:pt x="1141163" y="51093"/>
                    <a:pt x="1145161" y="91830"/>
                    <a:pt x="1146256" y="132706"/>
                  </a:cubicBezTo>
                  <a:close/>
                  <a:moveTo>
                    <a:pt x="429642" y="190435"/>
                  </a:moveTo>
                  <a:cubicBezTo>
                    <a:pt x="434527" y="139082"/>
                    <a:pt x="435449" y="87436"/>
                    <a:pt x="432398" y="35945"/>
                  </a:cubicBezTo>
                  <a:cubicBezTo>
                    <a:pt x="432398" y="33800"/>
                    <a:pt x="430667" y="32068"/>
                    <a:pt x="428522" y="32068"/>
                  </a:cubicBezTo>
                  <a:cubicBezTo>
                    <a:pt x="426376" y="32068"/>
                    <a:pt x="424644" y="33800"/>
                    <a:pt x="424644" y="35945"/>
                  </a:cubicBezTo>
                  <a:cubicBezTo>
                    <a:pt x="423524" y="59296"/>
                    <a:pt x="422576" y="82559"/>
                    <a:pt x="421542" y="105823"/>
                  </a:cubicBezTo>
                  <a:cubicBezTo>
                    <a:pt x="420887" y="105728"/>
                    <a:pt x="420216" y="105728"/>
                    <a:pt x="419560" y="105823"/>
                  </a:cubicBezTo>
                  <a:cubicBezTo>
                    <a:pt x="400777" y="105823"/>
                    <a:pt x="381821" y="105134"/>
                    <a:pt x="362951" y="105823"/>
                  </a:cubicBezTo>
                  <a:cubicBezTo>
                    <a:pt x="365623" y="85834"/>
                    <a:pt x="369328" y="65930"/>
                    <a:pt x="371568" y="45509"/>
                  </a:cubicBezTo>
                  <a:cubicBezTo>
                    <a:pt x="372085" y="41201"/>
                    <a:pt x="365020" y="40340"/>
                    <a:pt x="364158" y="44476"/>
                  </a:cubicBezTo>
                  <a:cubicBezTo>
                    <a:pt x="359333" y="66016"/>
                    <a:pt x="356145" y="87557"/>
                    <a:pt x="351578" y="109528"/>
                  </a:cubicBezTo>
                  <a:cubicBezTo>
                    <a:pt x="350768" y="112363"/>
                    <a:pt x="352414" y="115318"/>
                    <a:pt x="355249" y="116128"/>
                  </a:cubicBezTo>
                  <a:cubicBezTo>
                    <a:pt x="355740" y="116266"/>
                    <a:pt x="356239" y="116335"/>
                    <a:pt x="356748" y="116335"/>
                  </a:cubicBezTo>
                  <a:cubicBezTo>
                    <a:pt x="377599" y="117369"/>
                    <a:pt x="398537" y="117111"/>
                    <a:pt x="419388" y="117455"/>
                  </a:cubicBezTo>
                  <a:cubicBezTo>
                    <a:pt x="419880" y="117507"/>
                    <a:pt x="420362" y="117507"/>
                    <a:pt x="420853" y="117455"/>
                  </a:cubicBezTo>
                  <a:cubicBezTo>
                    <a:pt x="419733" y="142011"/>
                    <a:pt x="418440" y="166568"/>
                    <a:pt x="416631" y="191124"/>
                  </a:cubicBezTo>
                  <a:cubicBezTo>
                    <a:pt x="416200" y="198707"/>
                    <a:pt x="428952" y="198534"/>
                    <a:pt x="429642" y="190435"/>
                  </a:cubicBezTo>
                  <a:close/>
                  <a:moveTo>
                    <a:pt x="320043" y="119178"/>
                  </a:moveTo>
                  <a:cubicBezTo>
                    <a:pt x="320560" y="91951"/>
                    <a:pt x="320043" y="64724"/>
                    <a:pt x="319353" y="37496"/>
                  </a:cubicBezTo>
                  <a:cubicBezTo>
                    <a:pt x="319268" y="33929"/>
                    <a:pt x="316303" y="31103"/>
                    <a:pt x="312736" y="31189"/>
                  </a:cubicBezTo>
                  <a:cubicBezTo>
                    <a:pt x="311711" y="31215"/>
                    <a:pt x="310694" y="31482"/>
                    <a:pt x="309789" y="31982"/>
                  </a:cubicBezTo>
                  <a:cubicBezTo>
                    <a:pt x="295151" y="39814"/>
                    <a:pt x="277754" y="40572"/>
                    <a:pt x="262486" y="34050"/>
                  </a:cubicBezTo>
                  <a:cubicBezTo>
                    <a:pt x="256110" y="31810"/>
                    <a:pt x="251457" y="42666"/>
                    <a:pt x="257834" y="45165"/>
                  </a:cubicBezTo>
                  <a:cubicBezTo>
                    <a:pt x="273282" y="52282"/>
                    <a:pt x="290945" y="52902"/>
                    <a:pt x="306860" y="46888"/>
                  </a:cubicBezTo>
                  <a:cubicBezTo>
                    <a:pt x="307463" y="70066"/>
                    <a:pt x="307549" y="93330"/>
                    <a:pt x="307291" y="116507"/>
                  </a:cubicBezTo>
                  <a:cubicBezTo>
                    <a:pt x="287413" y="112630"/>
                    <a:pt x="267225" y="110579"/>
                    <a:pt x="246977" y="110390"/>
                  </a:cubicBezTo>
                  <a:cubicBezTo>
                    <a:pt x="245030" y="110502"/>
                    <a:pt x="243548" y="112182"/>
                    <a:pt x="243660" y="114129"/>
                  </a:cubicBezTo>
                  <a:cubicBezTo>
                    <a:pt x="243746" y="115585"/>
                    <a:pt x="244719" y="116843"/>
                    <a:pt x="246115" y="117283"/>
                  </a:cubicBezTo>
                  <a:cubicBezTo>
                    <a:pt x="266053" y="122797"/>
                    <a:pt x="286491" y="126347"/>
                    <a:pt x="307118" y="127881"/>
                  </a:cubicBezTo>
                  <a:cubicBezTo>
                    <a:pt x="307118" y="132792"/>
                    <a:pt x="307118" y="137617"/>
                    <a:pt x="307118" y="142529"/>
                  </a:cubicBezTo>
                  <a:cubicBezTo>
                    <a:pt x="307118" y="158555"/>
                    <a:pt x="310909" y="181215"/>
                    <a:pt x="292988" y="189142"/>
                  </a:cubicBezTo>
                  <a:cubicBezTo>
                    <a:pt x="279202" y="195088"/>
                    <a:pt x="249906" y="190263"/>
                    <a:pt x="234311" y="191210"/>
                  </a:cubicBezTo>
                  <a:cubicBezTo>
                    <a:pt x="232243" y="191529"/>
                    <a:pt x="230822" y="193459"/>
                    <a:pt x="231132" y="195527"/>
                  </a:cubicBezTo>
                  <a:cubicBezTo>
                    <a:pt x="231382" y="197173"/>
                    <a:pt x="232674" y="198457"/>
                    <a:pt x="234311" y="198707"/>
                  </a:cubicBezTo>
                  <a:cubicBezTo>
                    <a:pt x="257058" y="199999"/>
                    <a:pt x="305740" y="212837"/>
                    <a:pt x="317113" y="185351"/>
                  </a:cubicBezTo>
                  <a:cubicBezTo>
                    <a:pt x="323834" y="168722"/>
                    <a:pt x="319784" y="137273"/>
                    <a:pt x="320043" y="119178"/>
                  </a:cubicBezTo>
                  <a:close/>
                  <a:moveTo>
                    <a:pt x="227590" y="42235"/>
                  </a:moveTo>
                  <a:cubicBezTo>
                    <a:pt x="228400" y="39004"/>
                    <a:pt x="226436" y="35730"/>
                    <a:pt x="223204" y="34920"/>
                  </a:cubicBezTo>
                  <a:cubicBezTo>
                    <a:pt x="222783" y="34808"/>
                    <a:pt x="222343" y="34748"/>
                    <a:pt x="221903" y="34739"/>
                  </a:cubicBezTo>
                  <a:cubicBezTo>
                    <a:pt x="196486" y="32844"/>
                    <a:pt x="171068" y="31034"/>
                    <a:pt x="145564" y="30000"/>
                  </a:cubicBezTo>
                  <a:cubicBezTo>
                    <a:pt x="141342" y="30000"/>
                    <a:pt x="140222" y="36893"/>
                    <a:pt x="144530" y="37496"/>
                  </a:cubicBezTo>
                  <a:cubicBezTo>
                    <a:pt x="167966" y="40770"/>
                    <a:pt x="191488" y="43355"/>
                    <a:pt x="215011" y="46113"/>
                  </a:cubicBezTo>
                  <a:cubicBezTo>
                    <a:pt x="212253" y="65068"/>
                    <a:pt x="209927" y="96345"/>
                    <a:pt x="197778" y="105048"/>
                  </a:cubicBezTo>
                  <a:cubicBezTo>
                    <a:pt x="185629" y="113750"/>
                    <a:pt x="153490" y="106082"/>
                    <a:pt x="137464" y="105048"/>
                  </a:cubicBezTo>
                  <a:cubicBezTo>
                    <a:pt x="133992" y="105091"/>
                    <a:pt x="131183" y="107865"/>
                    <a:pt x="131088" y="111338"/>
                  </a:cubicBezTo>
                  <a:cubicBezTo>
                    <a:pt x="131933" y="140452"/>
                    <a:pt x="130408" y="169584"/>
                    <a:pt x="126521" y="198448"/>
                  </a:cubicBezTo>
                  <a:cubicBezTo>
                    <a:pt x="126004" y="203015"/>
                    <a:pt x="131088" y="204996"/>
                    <a:pt x="134535" y="204479"/>
                  </a:cubicBezTo>
                  <a:cubicBezTo>
                    <a:pt x="154524" y="201886"/>
                    <a:pt x="174704" y="200998"/>
                    <a:pt x="194849" y="201808"/>
                  </a:cubicBezTo>
                  <a:cubicBezTo>
                    <a:pt x="203034" y="201808"/>
                    <a:pt x="202948" y="189573"/>
                    <a:pt x="194849" y="189229"/>
                  </a:cubicBezTo>
                  <a:cubicBezTo>
                    <a:pt x="176729" y="188453"/>
                    <a:pt x="158574" y="189142"/>
                    <a:pt x="140566" y="191296"/>
                  </a:cubicBezTo>
                  <a:cubicBezTo>
                    <a:pt x="141859" y="181215"/>
                    <a:pt x="142979" y="171221"/>
                    <a:pt x="143582" y="161226"/>
                  </a:cubicBezTo>
                  <a:cubicBezTo>
                    <a:pt x="144013" y="155108"/>
                    <a:pt x="140394" y="128742"/>
                    <a:pt x="144530" y="123831"/>
                  </a:cubicBezTo>
                  <a:cubicBezTo>
                    <a:pt x="155731" y="110218"/>
                    <a:pt x="184250" y="126416"/>
                    <a:pt x="200018" y="121505"/>
                  </a:cubicBezTo>
                  <a:cubicBezTo>
                    <a:pt x="225867" y="112975"/>
                    <a:pt x="223369" y="63690"/>
                    <a:pt x="227590" y="42235"/>
                  </a:cubicBezTo>
                  <a:close/>
                  <a:moveTo>
                    <a:pt x="100414" y="57486"/>
                  </a:moveTo>
                  <a:cubicBezTo>
                    <a:pt x="102077" y="60149"/>
                    <a:pt x="105584" y="60958"/>
                    <a:pt x="108247" y="59296"/>
                  </a:cubicBezTo>
                  <a:cubicBezTo>
                    <a:pt x="110340" y="57986"/>
                    <a:pt x="111357" y="55487"/>
                    <a:pt x="110754" y="53092"/>
                  </a:cubicBezTo>
                  <a:lnTo>
                    <a:pt x="109978" y="49990"/>
                  </a:lnTo>
                  <a:cubicBezTo>
                    <a:pt x="109186" y="47310"/>
                    <a:pt x="106739" y="45458"/>
                    <a:pt x="103947" y="45423"/>
                  </a:cubicBezTo>
                  <a:cubicBezTo>
                    <a:pt x="88007" y="45423"/>
                    <a:pt x="90678" y="64982"/>
                    <a:pt x="89902" y="76442"/>
                  </a:cubicBezTo>
                  <a:cubicBezTo>
                    <a:pt x="85586" y="117309"/>
                    <a:pt x="83544" y="158391"/>
                    <a:pt x="83785" y="199482"/>
                  </a:cubicBezTo>
                  <a:cubicBezTo>
                    <a:pt x="83785" y="203101"/>
                    <a:pt x="89817" y="204393"/>
                    <a:pt x="90506" y="200430"/>
                  </a:cubicBezTo>
                  <a:cubicBezTo>
                    <a:pt x="94151" y="178777"/>
                    <a:pt x="96684" y="156943"/>
                    <a:pt x="98088" y="135032"/>
                  </a:cubicBezTo>
                  <a:cubicBezTo>
                    <a:pt x="99553" y="117886"/>
                    <a:pt x="110237" y="72048"/>
                    <a:pt x="100414" y="57486"/>
                  </a:cubicBezTo>
                  <a:close/>
                </a:path>
              </a:pathLst>
            </a:custGeom>
            <a:solidFill>
              <a:srgbClr val="F5F5F5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111C48F-6CCE-4B57-9001-ED3DEEAEA79C}"/>
                </a:ext>
              </a:extLst>
            </p:cNvPr>
            <p:cNvSpPr/>
            <p:nvPr/>
          </p:nvSpPr>
          <p:spPr>
            <a:xfrm>
              <a:off x="5418792" y="2960796"/>
              <a:ext cx="1315741" cy="2166608"/>
            </a:xfrm>
            <a:custGeom>
              <a:avLst/>
              <a:gdLst>
                <a:gd name="connsiteX0" fmla="*/ 1312812 w 1315741"/>
                <a:gd name="connsiteY0" fmla="*/ 1280285 h 2166608"/>
                <a:gd name="connsiteX1" fmla="*/ 1315742 w 1315741"/>
                <a:gd name="connsiteY1" fmla="*/ 2033949 h 2166608"/>
                <a:gd name="connsiteX2" fmla="*/ 1311865 w 1315741"/>
                <a:gd name="connsiteY2" fmla="*/ 2039119 h 2166608"/>
                <a:gd name="connsiteX3" fmla="*/ 1284120 w 1315741"/>
                <a:gd name="connsiteY3" fmla="*/ 2145529 h 2166608"/>
                <a:gd name="connsiteX4" fmla="*/ 1190461 w 1315741"/>
                <a:gd name="connsiteY4" fmla="*/ 2159057 h 2166608"/>
                <a:gd name="connsiteX5" fmla="*/ 1021583 w 1315741"/>
                <a:gd name="connsiteY5" fmla="*/ 2163106 h 2166608"/>
                <a:gd name="connsiteX6" fmla="*/ 672625 w 1315741"/>
                <a:gd name="connsiteY6" fmla="*/ 2166553 h 2166608"/>
                <a:gd name="connsiteX7" fmla="*/ 323580 w 1315741"/>
                <a:gd name="connsiteY7" fmla="*/ 2165088 h 2166608"/>
                <a:gd name="connsiteX8" fmla="*/ 152461 w 1315741"/>
                <a:gd name="connsiteY8" fmla="*/ 2162762 h 2166608"/>
                <a:gd name="connsiteX9" fmla="*/ 8570 w 1315741"/>
                <a:gd name="connsiteY9" fmla="*/ 2119250 h 2166608"/>
                <a:gd name="connsiteX10" fmla="*/ 7536 w 1315741"/>
                <a:gd name="connsiteY10" fmla="*/ 2117613 h 2166608"/>
                <a:gd name="connsiteX11" fmla="*/ 12792 w 1315741"/>
                <a:gd name="connsiteY11" fmla="*/ 1344045 h 2166608"/>
                <a:gd name="connsiteX12" fmla="*/ 9087 w 1315741"/>
                <a:gd name="connsiteY12" fmla="*/ 575993 h 2166608"/>
                <a:gd name="connsiteX13" fmla="*/ 6071 w 1315741"/>
                <a:gd name="connsiteY13" fmla="*/ 137597 h 2166608"/>
                <a:gd name="connsiteX14" fmla="*/ 6674 w 1315741"/>
                <a:gd name="connsiteY14" fmla="*/ 133720 h 2166608"/>
                <a:gd name="connsiteX15" fmla="*/ 83359 w 1315741"/>
                <a:gd name="connsiteY15" fmla="*/ 9905 h 2166608"/>
                <a:gd name="connsiteX16" fmla="*/ 242329 w 1315741"/>
                <a:gd name="connsiteY16" fmla="*/ 1288 h 2166608"/>
                <a:gd name="connsiteX17" fmla="*/ 571211 w 1315741"/>
                <a:gd name="connsiteY17" fmla="*/ 2581 h 2166608"/>
                <a:gd name="connsiteX18" fmla="*/ 906642 w 1315741"/>
                <a:gd name="connsiteY18" fmla="*/ 3873 h 2166608"/>
                <a:gd name="connsiteX19" fmla="*/ 1071126 w 1315741"/>
                <a:gd name="connsiteY19" fmla="*/ 4476 h 2166608"/>
                <a:gd name="connsiteX20" fmla="*/ 1225444 w 1315741"/>
                <a:gd name="connsiteY20" fmla="*/ 7578 h 2166608"/>
                <a:gd name="connsiteX21" fmla="*/ 1284034 w 1315741"/>
                <a:gd name="connsiteY21" fmla="*/ 29205 h 2166608"/>
                <a:gd name="connsiteX22" fmla="*/ 1308073 w 1315741"/>
                <a:gd name="connsiteY22" fmla="*/ 111662 h 2166608"/>
                <a:gd name="connsiteX23" fmla="*/ 1308677 w 1315741"/>
                <a:gd name="connsiteY23" fmla="*/ 277008 h 2166608"/>
                <a:gd name="connsiteX24" fmla="*/ 1309883 w 1315741"/>
                <a:gd name="connsiteY24" fmla="*/ 614335 h 2166608"/>
                <a:gd name="connsiteX25" fmla="*/ 1312812 w 1315741"/>
                <a:gd name="connsiteY25" fmla="*/ 1280285 h 2166608"/>
                <a:gd name="connsiteX26" fmla="*/ 1248277 w 1315741"/>
                <a:gd name="connsiteY26" fmla="*/ 815955 h 2166608"/>
                <a:gd name="connsiteX27" fmla="*/ 1249224 w 1315741"/>
                <a:gd name="connsiteY27" fmla="*/ 736686 h 2166608"/>
                <a:gd name="connsiteX28" fmla="*/ 1244485 w 1315741"/>
                <a:gd name="connsiteY28" fmla="*/ 717730 h 2166608"/>
                <a:gd name="connsiteX29" fmla="*/ 1196235 w 1315741"/>
                <a:gd name="connsiteY29" fmla="*/ 712043 h 2166608"/>
                <a:gd name="connsiteX30" fmla="*/ 1118688 w 1315741"/>
                <a:gd name="connsiteY30" fmla="*/ 709372 h 2166608"/>
                <a:gd name="connsiteX31" fmla="*/ 1040625 w 1315741"/>
                <a:gd name="connsiteY31" fmla="*/ 710234 h 2166608"/>
                <a:gd name="connsiteX32" fmla="*/ 1000990 w 1315741"/>
                <a:gd name="connsiteY32" fmla="*/ 715403 h 2166608"/>
                <a:gd name="connsiteX33" fmla="*/ 995131 w 1315741"/>
                <a:gd name="connsiteY33" fmla="*/ 730223 h 2166608"/>
                <a:gd name="connsiteX34" fmla="*/ 989358 w 1315741"/>
                <a:gd name="connsiteY34" fmla="*/ 816386 h 2166608"/>
                <a:gd name="connsiteX35" fmla="*/ 994985 w 1315741"/>
                <a:gd name="connsiteY35" fmla="*/ 822133 h 2166608"/>
                <a:gd name="connsiteX36" fmla="*/ 999008 w 1315741"/>
                <a:gd name="connsiteY36" fmla="*/ 820522 h 2166608"/>
                <a:gd name="connsiteX37" fmla="*/ 1242504 w 1315741"/>
                <a:gd name="connsiteY37" fmla="*/ 822417 h 2166608"/>
                <a:gd name="connsiteX38" fmla="*/ 1248277 w 1315741"/>
                <a:gd name="connsiteY38" fmla="*/ 815955 h 2166608"/>
                <a:gd name="connsiteX39" fmla="*/ 1248277 w 1315741"/>
                <a:gd name="connsiteY39" fmla="*/ 977941 h 2166608"/>
                <a:gd name="connsiteX40" fmla="*/ 1243624 w 1315741"/>
                <a:gd name="connsiteY40" fmla="*/ 938220 h 2166608"/>
                <a:gd name="connsiteX41" fmla="*/ 1151085 w 1315741"/>
                <a:gd name="connsiteY41" fmla="*/ 923917 h 2166608"/>
                <a:gd name="connsiteX42" fmla="*/ 1066388 w 1315741"/>
                <a:gd name="connsiteY42" fmla="*/ 926932 h 2166608"/>
                <a:gd name="connsiteX43" fmla="*/ 1002196 w 1315741"/>
                <a:gd name="connsiteY43" fmla="*/ 934687 h 2166608"/>
                <a:gd name="connsiteX44" fmla="*/ 987549 w 1315741"/>
                <a:gd name="connsiteY44" fmla="*/ 1006977 h 2166608"/>
                <a:gd name="connsiteX45" fmla="*/ 979536 w 1315741"/>
                <a:gd name="connsiteY45" fmla="*/ 1164655 h 2166608"/>
                <a:gd name="connsiteX46" fmla="*/ 986170 w 1315741"/>
                <a:gd name="connsiteY46" fmla="*/ 1169997 h 2166608"/>
                <a:gd name="connsiteX47" fmla="*/ 986170 w 1315741"/>
                <a:gd name="connsiteY47" fmla="*/ 1172237 h 2166608"/>
                <a:gd name="connsiteX48" fmla="*/ 984274 w 1315741"/>
                <a:gd name="connsiteY48" fmla="*/ 1172237 h 2166608"/>
                <a:gd name="connsiteX49" fmla="*/ 983671 w 1315741"/>
                <a:gd name="connsiteY49" fmla="*/ 1177321 h 2166608"/>
                <a:gd name="connsiteX50" fmla="*/ 1134197 w 1315741"/>
                <a:gd name="connsiteY50" fmla="*/ 1183955 h 2166608"/>
                <a:gd name="connsiteX51" fmla="*/ 1236559 w 1315741"/>
                <a:gd name="connsiteY51" fmla="*/ 1170169 h 2166608"/>
                <a:gd name="connsiteX52" fmla="*/ 1243796 w 1315741"/>
                <a:gd name="connsiteY52" fmla="*/ 1137858 h 2166608"/>
                <a:gd name="connsiteX53" fmla="*/ 1245950 w 1315741"/>
                <a:gd name="connsiteY53" fmla="*/ 1057813 h 2166608"/>
                <a:gd name="connsiteX54" fmla="*/ 1247932 w 1315741"/>
                <a:gd name="connsiteY54" fmla="*/ 977941 h 2166608"/>
                <a:gd name="connsiteX55" fmla="*/ 1235783 w 1315741"/>
                <a:gd name="connsiteY55" fmla="*/ 1456401 h 2166608"/>
                <a:gd name="connsiteX56" fmla="*/ 1247329 w 1315741"/>
                <a:gd name="connsiteY56" fmla="*/ 1361623 h 2166608"/>
                <a:gd name="connsiteX57" fmla="*/ 1230096 w 1315741"/>
                <a:gd name="connsiteY57" fmla="*/ 1224193 h 2166608"/>
                <a:gd name="connsiteX58" fmla="*/ 1224496 w 1315741"/>
                <a:gd name="connsiteY58" fmla="*/ 1219971 h 2166608"/>
                <a:gd name="connsiteX59" fmla="*/ 1080346 w 1315741"/>
                <a:gd name="connsiteY59" fmla="*/ 1216439 h 2166608"/>
                <a:gd name="connsiteX60" fmla="*/ 983930 w 1315741"/>
                <a:gd name="connsiteY60" fmla="*/ 1231000 h 2166608"/>
                <a:gd name="connsiteX61" fmla="*/ 976865 w 1315741"/>
                <a:gd name="connsiteY61" fmla="*/ 1311476 h 2166608"/>
                <a:gd name="connsiteX62" fmla="*/ 985481 w 1315741"/>
                <a:gd name="connsiteY62" fmla="*/ 1461313 h 2166608"/>
                <a:gd name="connsiteX63" fmla="*/ 991555 w 1315741"/>
                <a:gd name="connsiteY63" fmla="*/ 1466207 h 2166608"/>
                <a:gd name="connsiteX64" fmla="*/ 993494 w 1315741"/>
                <a:gd name="connsiteY64" fmla="*/ 1465621 h 2166608"/>
                <a:gd name="connsiteX65" fmla="*/ 993494 w 1315741"/>
                <a:gd name="connsiteY65" fmla="*/ 1465621 h 2166608"/>
                <a:gd name="connsiteX66" fmla="*/ 991073 w 1315741"/>
                <a:gd name="connsiteY66" fmla="*/ 1471471 h 2166608"/>
                <a:gd name="connsiteX67" fmla="*/ 995390 w 1315741"/>
                <a:gd name="connsiteY67" fmla="*/ 1474237 h 2166608"/>
                <a:gd name="connsiteX68" fmla="*/ 1151344 w 1315741"/>
                <a:gd name="connsiteY68" fmla="*/ 1475012 h 2166608"/>
                <a:gd name="connsiteX69" fmla="*/ 1235438 w 1315741"/>
                <a:gd name="connsiteY69" fmla="*/ 1456401 h 2166608"/>
                <a:gd name="connsiteX70" fmla="*/ 1241211 w 1315741"/>
                <a:gd name="connsiteY70" fmla="*/ 564274 h 2166608"/>
                <a:gd name="connsiteX71" fmla="*/ 1246123 w 1315741"/>
                <a:gd name="connsiteY71" fmla="*/ 332928 h 2166608"/>
                <a:gd name="connsiteX72" fmla="*/ 1240134 w 1315741"/>
                <a:gd name="connsiteY72" fmla="*/ 328327 h 2166608"/>
                <a:gd name="connsiteX73" fmla="*/ 1238368 w 1315741"/>
                <a:gd name="connsiteY73" fmla="*/ 328878 h 2166608"/>
                <a:gd name="connsiteX74" fmla="*/ 1236903 w 1315741"/>
                <a:gd name="connsiteY74" fmla="*/ 328878 h 2166608"/>
                <a:gd name="connsiteX75" fmla="*/ 1239660 w 1315741"/>
                <a:gd name="connsiteY75" fmla="*/ 319909 h 2166608"/>
                <a:gd name="connsiteX76" fmla="*/ 1234060 w 1315741"/>
                <a:gd name="connsiteY76" fmla="*/ 316385 h 2166608"/>
                <a:gd name="connsiteX77" fmla="*/ 118944 w 1315741"/>
                <a:gd name="connsiteY77" fmla="*/ 316385 h 2166608"/>
                <a:gd name="connsiteX78" fmla="*/ 112654 w 1315741"/>
                <a:gd name="connsiteY78" fmla="*/ 321124 h 2166608"/>
                <a:gd name="connsiteX79" fmla="*/ 97920 w 1315741"/>
                <a:gd name="connsiteY79" fmla="*/ 563930 h 2166608"/>
                <a:gd name="connsiteX80" fmla="*/ 105072 w 1315741"/>
                <a:gd name="connsiteY80" fmla="*/ 563413 h 2166608"/>
                <a:gd name="connsiteX81" fmla="*/ 108260 w 1315741"/>
                <a:gd name="connsiteY81" fmla="*/ 563413 h 2166608"/>
                <a:gd name="connsiteX82" fmla="*/ 112482 w 1315741"/>
                <a:gd name="connsiteY82" fmla="*/ 567979 h 2166608"/>
                <a:gd name="connsiteX83" fmla="*/ 112654 w 1315741"/>
                <a:gd name="connsiteY83" fmla="*/ 567979 h 2166608"/>
                <a:gd name="connsiteX84" fmla="*/ 394061 w 1315741"/>
                <a:gd name="connsiteY84" fmla="*/ 571684 h 2166608"/>
                <a:gd name="connsiteX85" fmla="*/ 675554 w 1315741"/>
                <a:gd name="connsiteY85" fmla="*/ 573408 h 2166608"/>
                <a:gd name="connsiteX86" fmla="*/ 1238540 w 1315741"/>
                <a:gd name="connsiteY86" fmla="*/ 576854 h 2166608"/>
                <a:gd name="connsiteX87" fmla="*/ 1244908 w 1315741"/>
                <a:gd name="connsiteY87" fmla="*/ 569961 h 2166608"/>
                <a:gd name="connsiteX88" fmla="*/ 1241211 w 1315741"/>
                <a:gd name="connsiteY88" fmla="*/ 564274 h 2166608"/>
                <a:gd name="connsiteX89" fmla="*/ 1226995 w 1315741"/>
                <a:gd name="connsiteY89" fmla="*/ 1940462 h 2166608"/>
                <a:gd name="connsiteX90" fmla="*/ 1227684 w 1315741"/>
                <a:gd name="connsiteY90" fmla="*/ 1803636 h 2166608"/>
                <a:gd name="connsiteX91" fmla="*/ 1221566 w 1315741"/>
                <a:gd name="connsiteY91" fmla="*/ 1797605 h 2166608"/>
                <a:gd name="connsiteX92" fmla="*/ 1063458 w 1315741"/>
                <a:gd name="connsiteY92" fmla="*/ 1805101 h 2166608"/>
                <a:gd name="connsiteX93" fmla="*/ 991426 w 1315741"/>
                <a:gd name="connsiteY93" fmla="*/ 1827503 h 2166608"/>
                <a:gd name="connsiteX94" fmla="*/ 988927 w 1315741"/>
                <a:gd name="connsiteY94" fmla="*/ 1888679 h 2166608"/>
                <a:gd name="connsiteX95" fmla="*/ 986256 w 1315741"/>
                <a:gd name="connsiteY95" fmla="*/ 1966828 h 2166608"/>
                <a:gd name="connsiteX96" fmla="*/ 1000042 w 1315741"/>
                <a:gd name="connsiteY96" fmla="*/ 2024040 h 2166608"/>
                <a:gd name="connsiteX97" fmla="*/ 1004954 w 1315741"/>
                <a:gd name="connsiteY97" fmla="*/ 2021024 h 2166608"/>
                <a:gd name="connsiteX98" fmla="*/ 1009692 w 1315741"/>
                <a:gd name="connsiteY98" fmla="*/ 2021024 h 2166608"/>
                <a:gd name="connsiteX99" fmla="*/ 1012165 w 1315741"/>
                <a:gd name="connsiteY99" fmla="*/ 2026461 h 2166608"/>
                <a:gd name="connsiteX100" fmla="*/ 1013311 w 1315741"/>
                <a:gd name="connsiteY100" fmla="*/ 2026711 h 2166608"/>
                <a:gd name="connsiteX101" fmla="*/ 1143072 w 1315741"/>
                <a:gd name="connsiteY101" fmla="*/ 2031623 h 2166608"/>
                <a:gd name="connsiteX102" fmla="*/ 1222083 w 1315741"/>
                <a:gd name="connsiteY102" fmla="*/ 2021369 h 2166608"/>
                <a:gd name="connsiteX103" fmla="*/ 1226650 w 1315741"/>
                <a:gd name="connsiteY103" fmla="*/ 1940462 h 2166608"/>
                <a:gd name="connsiteX104" fmla="*/ 1215535 w 1315741"/>
                <a:gd name="connsiteY104" fmla="*/ 1732380 h 2166608"/>
                <a:gd name="connsiteX105" fmla="*/ 1226908 w 1315741"/>
                <a:gd name="connsiteY105" fmla="*/ 1652163 h 2166608"/>
                <a:gd name="connsiteX106" fmla="*/ 1226908 w 1315741"/>
                <a:gd name="connsiteY106" fmla="*/ 1510598 h 2166608"/>
                <a:gd name="connsiteX107" fmla="*/ 1221136 w 1315741"/>
                <a:gd name="connsiteY107" fmla="*/ 1504825 h 2166608"/>
                <a:gd name="connsiteX108" fmla="*/ 1084310 w 1315741"/>
                <a:gd name="connsiteY108" fmla="*/ 1495002 h 2166608"/>
                <a:gd name="connsiteX109" fmla="*/ 993408 w 1315741"/>
                <a:gd name="connsiteY109" fmla="*/ 1503188 h 2166608"/>
                <a:gd name="connsiteX110" fmla="*/ 986428 w 1315741"/>
                <a:gd name="connsiteY110" fmla="*/ 1524211 h 2166608"/>
                <a:gd name="connsiteX111" fmla="*/ 981259 w 1315741"/>
                <a:gd name="connsiteY111" fmla="*/ 1598397 h 2166608"/>
                <a:gd name="connsiteX112" fmla="*/ 984964 w 1315741"/>
                <a:gd name="connsiteY112" fmla="*/ 1734706 h 2166608"/>
                <a:gd name="connsiteX113" fmla="*/ 991711 w 1315741"/>
                <a:gd name="connsiteY113" fmla="*/ 1740126 h 2166608"/>
                <a:gd name="connsiteX114" fmla="*/ 992891 w 1315741"/>
                <a:gd name="connsiteY114" fmla="*/ 1739876 h 2166608"/>
                <a:gd name="connsiteX115" fmla="*/ 1015121 w 1315741"/>
                <a:gd name="connsiteY115" fmla="*/ 1747114 h 2166608"/>
                <a:gd name="connsiteX116" fmla="*/ 1018309 w 1315741"/>
                <a:gd name="connsiteY116" fmla="*/ 1744787 h 2166608"/>
                <a:gd name="connsiteX117" fmla="*/ 1127391 w 1315741"/>
                <a:gd name="connsiteY117" fmla="*/ 1748148 h 2166608"/>
                <a:gd name="connsiteX118" fmla="*/ 1215190 w 1315741"/>
                <a:gd name="connsiteY118" fmla="*/ 1732380 h 2166608"/>
                <a:gd name="connsiteX119" fmla="*/ 950413 w 1315741"/>
                <a:gd name="connsiteY119" fmla="*/ 1856195 h 2166608"/>
                <a:gd name="connsiteX120" fmla="*/ 936024 w 1315741"/>
                <a:gd name="connsiteY120" fmla="*/ 1784681 h 2166608"/>
                <a:gd name="connsiteX121" fmla="*/ 865284 w 1315741"/>
                <a:gd name="connsiteY121" fmla="*/ 1787179 h 2166608"/>
                <a:gd name="connsiteX122" fmla="*/ 784808 w 1315741"/>
                <a:gd name="connsiteY122" fmla="*/ 1791918 h 2166608"/>
                <a:gd name="connsiteX123" fmla="*/ 700800 w 1315741"/>
                <a:gd name="connsiteY123" fmla="*/ 1814321 h 2166608"/>
                <a:gd name="connsiteX124" fmla="*/ 699507 w 1315741"/>
                <a:gd name="connsiteY124" fmla="*/ 1871274 h 2166608"/>
                <a:gd name="connsiteX125" fmla="*/ 700024 w 1315741"/>
                <a:gd name="connsiteY125" fmla="*/ 1952784 h 2166608"/>
                <a:gd name="connsiteX126" fmla="*/ 712949 w 1315741"/>
                <a:gd name="connsiteY126" fmla="*/ 2032398 h 2166608"/>
                <a:gd name="connsiteX127" fmla="*/ 713811 w 1315741"/>
                <a:gd name="connsiteY127" fmla="*/ 2032398 h 2166608"/>
                <a:gd name="connsiteX128" fmla="*/ 716559 w 1315741"/>
                <a:gd name="connsiteY128" fmla="*/ 2037559 h 2166608"/>
                <a:gd name="connsiteX129" fmla="*/ 717602 w 1315741"/>
                <a:gd name="connsiteY129" fmla="*/ 2037740 h 2166608"/>
                <a:gd name="connsiteX130" fmla="*/ 882430 w 1315741"/>
                <a:gd name="connsiteY130" fmla="*/ 2040583 h 2166608"/>
                <a:gd name="connsiteX131" fmla="*/ 929734 w 1315741"/>
                <a:gd name="connsiteY131" fmla="*/ 2014218 h 2166608"/>
                <a:gd name="connsiteX132" fmla="*/ 950068 w 1315741"/>
                <a:gd name="connsiteY132" fmla="*/ 1856195 h 2166608"/>
                <a:gd name="connsiteX133" fmla="*/ 937144 w 1315741"/>
                <a:gd name="connsiteY133" fmla="*/ 1175511 h 2166608"/>
                <a:gd name="connsiteX134" fmla="*/ 948087 w 1315741"/>
                <a:gd name="connsiteY134" fmla="*/ 1081164 h 2166608"/>
                <a:gd name="connsiteX135" fmla="*/ 940762 w 1315741"/>
                <a:gd name="connsiteY135" fmla="*/ 927880 h 2166608"/>
                <a:gd name="connsiteX136" fmla="*/ 934903 w 1315741"/>
                <a:gd name="connsiteY136" fmla="*/ 921935 h 2166608"/>
                <a:gd name="connsiteX137" fmla="*/ 761372 w 1315741"/>
                <a:gd name="connsiteY137" fmla="*/ 924175 h 2166608"/>
                <a:gd name="connsiteX138" fmla="*/ 683137 w 1315741"/>
                <a:gd name="connsiteY138" fmla="*/ 952006 h 2166608"/>
                <a:gd name="connsiteX139" fmla="*/ 676846 w 1315741"/>
                <a:gd name="connsiteY139" fmla="*/ 1020936 h 2166608"/>
                <a:gd name="connsiteX140" fmla="*/ 669437 w 1315741"/>
                <a:gd name="connsiteY140" fmla="*/ 1105806 h 2166608"/>
                <a:gd name="connsiteX141" fmla="*/ 682017 w 1315741"/>
                <a:gd name="connsiteY141" fmla="*/ 1181370 h 2166608"/>
                <a:gd name="connsiteX142" fmla="*/ 683309 w 1315741"/>
                <a:gd name="connsiteY142" fmla="*/ 1181370 h 2166608"/>
                <a:gd name="connsiteX143" fmla="*/ 833145 w 1315741"/>
                <a:gd name="connsiteY143" fmla="*/ 1186540 h 2166608"/>
                <a:gd name="connsiteX144" fmla="*/ 936541 w 1315741"/>
                <a:gd name="connsiteY144" fmla="*/ 1175167 h 2166608"/>
                <a:gd name="connsiteX145" fmla="*/ 939987 w 1315741"/>
                <a:gd name="connsiteY145" fmla="*/ 1301826 h 2166608"/>
                <a:gd name="connsiteX146" fmla="*/ 926201 w 1315741"/>
                <a:gd name="connsiteY146" fmla="*/ 1210063 h 2166608"/>
                <a:gd name="connsiteX147" fmla="*/ 878467 w 1315741"/>
                <a:gd name="connsiteY147" fmla="*/ 1207736 h 2166608"/>
                <a:gd name="connsiteX148" fmla="*/ 797043 w 1315741"/>
                <a:gd name="connsiteY148" fmla="*/ 1207736 h 2166608"/>
                <a:gd name="connsiteX149" fmla="*/ 721910 w 1315741"/>
                <a:gd name="connsiteY149" fmla="*/ 1207736 h 2166608"/>
                <a:gd name="connsiteX150" fmla="*/ 689771 w 1315741"/>
                <a:gd name="connsiteY150" fmla="*/ 1212044 h 2166608"/>
                <a:gd name="connsiteX151" fmla="*/ 682964 w 1315741"/>
                <a:gd name="connsiteY151" fmla="*/ 1299413 h 2166608"/>
                <a:gd name="connsiteX152" fmla="*/ 687617 w 1315741"/>
                <a:gd name="connsiteY152" fmla="*/ 1458814 h 2166608"/>
                <a:gd name="connsiteX153" fmla="*/ 687617 w 1315741"/>
                <a:gd name="connsiteY153" fmla="*/ 1462174 h 2166608"/>
                <a:gd name="connsiteX154" fmla="*/ 693881 w 1315741"/>
                <a:gd name="connsiteY154" fmla="*/ 1467017 h 2166608"/>
                <a:gd name="connsiteX155" fmla="*/ 697353 w 1315741"/>
                <a:gd name="connsiteY155" fmla="*/ 1465190 h 2166608"/>
                <a:gd name="connsiteX156" fmla="*/ 851154 w 1315741"/>
                <a:gd name="connsiteY156" fmla="*/ 1462433 h 2166608"/>
                <a:gd name="connsiteX157" fmla="*/ 929992 w 1315741"/>
                <a:gd name="connsiteY157" fmla="*/ 1439341 h 2166608"/>
                <a:gd name="connsiteX158" fmla="*/ 937230 w 1315741"/>
                <a:gd name="connsiteY158" fmla="*/ 1379027 h 2166608"/>
                <a:gd name="connsiteX159" fmla="*/ 939642 w 1315741"/>
                <a:gd name="connsiteY159" fmla="*/ 1301481 h 2166608"/>
                <a:gd name="connsiteX160" fmla="*/ 934903 w 1315741"/>
                <a:gd name="connsiteY160" fmla="*/ 804237 h 2166608"/>
                <a:gd name="connsiteX161" fmla="*/ 931629 w 1315741"/>
                <a:gd name="connsiteY161" fmla="*/ 726174 h 2166608"/>
                <a:gd name="connsiteX162" fmla="*/ 874590 w 1315741"/>
                <a:gd name="connsiteY162" fmla="*/ 716437 h 2166608"/>
                <a:gd name="connsiteX163" fmla="*/ 753273 w 1315741"/>
                <a:gd name="connsiteY163" fmla="*/ 712732 h 2166608"/>
                <a:gd name="connsiteX164" fmla="*/ 688823 w 1315741"/>
                <a:gd name="connsiteY164" fmla="*/ 719970 h 2166608"/>
                <a:gd name="connsiteX165" fmla="*/ 684601 w 1315741"/>
                <a:gd name="connsiteY165" fmla="*/ 747714 h 2166608"/>
                <a:gd name="connsiteX166" fmla="*/ 686410 w 1315741"/>
                <a:gd name="connsiteY166" fmla="*/ 811992 h 2166608"/>
                <a:gd name="connsiteX167" fmla="*/ 687272 w 1315741"/>
                <a:gd name="connsiteY167" fmla="*/ 814490 h 2166608"/>
                <a:gd name="connsiteX168" fmla="*/ 688806 w 1315741"/>
                <a:gd name="connsiteY168" fmla="*/ 819117 h 2166608"/>
                <a:gd name="connsiteX169" fmla="*/ 689599 w 1315741"/>
                <a:gd name="connsiteY169" fmla="*/ 819402 h 2166608"/>
                <a:gd name="connsiteX170" fmla="*/ 797130 w 1315741"/>
                <a:gd name="connsiteY170" fmla="*/ 829569 h 2166608"/>
                <a:gd name="connsiteX171" fmla="*/ 911639 w 1315741"/>
                <a:gd name="connsiteY171" fmla="*/ 829569 h 2166608"/>
                <a:gd name="connsiteX172" fmla="*/ 934903 w 1315741"/>
                <a:gd name="connsiteY172" fmla="*/ 804237 h 2166608"/>
                <a:gd name="connsiteX173" fmla="*/ 934386 w 1315741"/>
                <a:gd name="connsiteY173" fmla="*/ 1510770 h 2166608"/>
                <a:gd name="connsiteX174" fmla="*/ 928269 w 1315741"/>
                <a:gd name="connsiteY174" fmla="*/ 1504566 h 2166608"/>
                <a:gd name="connsiteX175" fmla="*/ 787393 w 1315741"/>
                <a:gd name="connsiteY175" fmla="*/ 1502154 h 2166608"/>
                <a:gd name="connsiteX176" fmla="*/ 691667 w 1315741"/>
                <a:gd name="connsiteY176" fmla="*/ 1509391 h 2166608"/>
                <a:gd name="connsiteX177" fmla="*/ 679862 w 1315741"/>
                <a:gd name="connsiteY177" fmla="*/ 1604170 h 2166608"/>
                <a:gd name="connsiteX178" fmla="*/ 676071 w 1315741"/>
                <a:gd name="connsiteY178" fmla="*/ 1743409 h 2166608"/>
                <a:gd name="connsiteX179" fmla="*/ 681043 w 1315741"/>
                <a:gd name="connsiteY179" fmla="*/ 1748932 h 2166608"/>
                <a:gd name="connsiteX180" fmla="*/ 681758 w 1315741"/>
                <a:gd name="connsiteY180" fmla="*/ 1748923 h 2166608"/>
                <a:gd name="connsiteX181" fmla="*/ 681758 w 1315741"/>
                <a:gd name="connsiteY181" fmla="*/ 1750474 h 2166608"/>
                <a:gd name="connsiteX182" fmla="*/ 680535 w 1315741"/>
                <a:gd name="connsiteY182" fmla="*/ 1752439 h 2166608"/>
                <a:gd name="connsiteX183" fmla="*/ 681758 w 1315741"/>
                <a:gd name="connsiteY183" fmla="*/ 1753662 h 2166608"/>
                <a:gd name="connsiteX184" fmla="*/ 703212 w 1315741"/>
                <a:gd name="connsiteY184" fmla="*/ 1752714 h 2166608"/>
                <a:gd name="connsiteX185" fmla="*/ 839004 w 1315741"/>
                <a:gd name="connsiteY185" fmla="*/ 1753490 h 2166608"/>
                <a:gd name="connsiteX186" fmla="*/ 918274 w 1315741"/>
                <a:gd name="connsiteY186" fmla="*/ 1740910 h 2166608"/>
                <a:gd name="connsiteX187" fmla="*/ 929648 w 1315741"/>
                <a:gd name="connsiteY187" fmla="*/ 1649147 h 2166608"/>
                <a:gd name="connsiteX188" fmla="*/ 934386 w 1315741"/>
                <a:gd name="connsiteY188" fmla="*/ 1510770 h 2166608"/>
                <a:gd name="connsiteX189" fmla="*/ 653927 w 1315741"/>
                <a:gd name="connsiteY189" fmla="*/ 1133378 h 2166608"/>
                <a:gd name="connsiteX190" fmla="*/ 651945 w 1315741"/>
                <a:gd name="connsiteY190" fmla="*/ 1057986 h 2166608"/>
                <a:gd name="connsiteX191" fmla="*/ 649878 w 1315741"/>
                <a:gd name="connsiteY191" fmla="*/ 976304 h 2166608"/>
                <a:gd name="connsiteX192" fmla="*/ 644881 w 1315741"/>
                <a:gd name="connsiteY192" fmla="*/ 927708 h 2166608"/>
                <a:gd name="connsiteX193" fmla="*/ 627648 w 1315741"/>
                <a:gd name="connsiteY193" fmla="*/ 918402 h 2166608"/>
                <a:gd name="connsiteX194" fmla="*/ 550102 w 1315741"/>
                <a:gd name="connsiteY194" fmla="*/ 915559 h 2166608"/>
                <a:gd name="connsiteX195" fmla="*/ 467299 w 1315741"/>
                <a:gd name="connsiteY195" fmla="*/ 916421 h 2166608"/>
                <a:gd name="connsiteX196" fmla="*/ 396646 w 1315741"/>
                <a:gd name="connsiteY196" fmla="*/ 920556 h 2166608"/>
                <a:gd name="connsiteX197" fmla="*/ 375708 w 1315741"/>
                <a:gd name="connsiteY197" fmla="*/ 990520 h 2166608"/>
                <a:gd name="connsiteX198" fmla="*/ 375708 w 1315741"/>
                <a:gd name="connsiteY198" fmla="*/ 1160778 h 2166608"/>
                <a:gd name="connsiteX199" fmla="*/ 381645 w 1315741"/>
                <a:gd name="connsiteY199" fmla="*/ 1166559 h 2166608"/>
                <a:gd name="connsiteX200" fmla="*/ 381826 w 1315741"/>
                <a:gd name="connsiteY200" fmla="*/ 1166550 h 2166608"/>
                <a:gd name="connsiteX201" fmla="*/ 381826 w 1315741"/>
                <a:gd name="connsiteY201" fmla="*/ 1169480 h 2166608"/>
                <a:gd name="connsiteX202" fmla="*/ 381826 w 1315741"/>
                <a:gd name="connsiteY202" fmla="*/ 1169480 h 2166608"/>
                <a:gd name="connsiteX203" fmla="*/ 378750 w 1315741"/>
                <a:gd name="connsiteY203" fmla="*/ 1175020 h 2166608"/>
                <a:gd name="connsiteX204" fmla="*/ 381826 w 1315741"/>
                <a:gd name="connsiteY204" fmla="*/ 1178096 h 2166608"/>
                <a:gd name="connsiteX205" fmla="*/ 544587 w 1315741"/>
                <a:gd name="connsiteY205" fmla="*/ 1179647 h 2166608"/>
                <a:gd name="connsiteX206" fmla="*/ 645569 w 1315741"/>
                <a:gd name="connsiteY206" fmla="*/ 1167929 h 2166608"/>
                <a:gd name="connsiteX207" fmla="*/ 653927 w 1315741"/>
                <a:gd name="connsiteY207" fmla="*/ 1133120 h 2166608"/>
                <a:gd name="connsiteX208" fmla="*/ 648844 w 1315741"/>
                <a:gd name="connsiteY208" fmla="*/ 1923230 h 2166608"/>
                <a:gd name="connsiteX209" fmla="*/ 651084 w 1315741"/>
                <a:gd name="connsiteY209" fmla="*/ 1807686 h 2166608"/>
                <a:gd name="connsiteX210" fmla="*/ 635919 w 1315741"/>
                <a:gd name="connsiteY210" fmla="*/ 1785887 h 2166608"/>
                <a:gd name="connsiteX211" fmla="*/ 577501 w 1315741"/>
                <a:gd name="connsiteY211" fmla="*/ 1786748 h 2166608"/>
                <a:gd name="connsiteX212" fmla="*/ 518393 w 1315741"/>
                <a:gd name="connsiteY212" fmla="*/ 1788558 h 2166608"/>
                <a:gd name="connsiteX213" fmla="*/ 393716 w 1315741"/>
                <a:gd name="connsiteY213" fmla="*/ 1795365 h 2166608"/>
                <a:gd name="connsiteX214" fmla="*/ 387944 w 1315741"/>
                <a:gd name="connsiteY214" fmla="*/ 1801138 h 2166608"/>
                <a:gd name="connsiteX215" fmla="*/ 386048 w 1315741"/>
                <a:gd name="connsiteY215" fmla="*/ 2035069 h 2166608"/>
                <a:gd name="connsiteX216" fmla="*/ 386048 w 1315741"/>
                <a:gd name="connsiteY216" fmla="*/ 2035500 h 2166608"/>
                <a:gd name="connsiteX217" fmla="*/ 386048 w 1315741"/>
                <a:gd name="connsiteY217" fmla="*/ 2035500 h 2166608"/>
                <a:gd name="connsiteX218" fmla="*/ 382170 w 1315741"/>
                <a:gd name="connsiteY218" fmla="*/ 2039377 h 2166608"/>
                <a:gd name="connsiteX219" fmla="*/ 386048 w 1315741"/>
                <a:gd name="connsiteY219" fmla="*/ 2043254 h 2166608"/>
                <a:gd name="connsiteX220" fmla="*/ 500386 w 1315741"/>
                <a:gd name="connsiteY220" fmla="*/ 2044891 h 2166608"/>
                <a:gd name="connsiteX221" fmla="*/ 618256 w 1315741"/>
                <a:gd name="connsiteY221" fmla="*/ 2044891 h 2166608"/>
                <a:gd name="connsiteX222" fmla="*/ 645569 w 1315741"/>
                <a:gd name="connsiteY222" fmla="*/ 2025763 h 2166608"/>
                <a:gd name="connsiteX223" fmla="*/ 648844 w 1315741"/>
                <a:gd name="connsiteY223" fmla="*/ 1922971 h 2166608"/>
                <a:gd name="connsiteX224" fmla="*/ 644966 w 1315741"/>
                <a:gd name="connsiteY224" fmla="*/ 1605032 h 2166608"/>
                <a:gd name="connsiteX225" fmla="*/ 638418 w 1315741"/>
                <a:gd name="connsiteY225" fmla="*/ 1507065 h 2166608"/>
                <a:gd name="connsiteX226" fmla="*/ 605332 w 1315741"/>
                <a:gd name="connsiteY226" fmla="*/ 1499138 h 2166608"/>
                <a:gd name="connsiteX227" fmla="*/ 530801 w 1315741"/>
                <a:gd name="connsiteY227" fmla="*/ 1500172 h 2166608"/>
                <a:gd name="connsiteX228" fmla="*/ 456443 w 1315741"/>
                <a:gd name="connsiteY228" fmla="*/ 1503963 h 2166608"/>
                <a:gd name="connsiteX229" fmla="*/ 401471 w 1315741"/>
                <a:gd name="connsiteY229" fmla="*/ 1509822 h 2166608"/>
                <a:gd name="connsiteX230" fmla="*/ 379758 w 1315741"/>
                <a:gd name="connsiteY230" fmla="*/ 1572204 h 2166608"/>
                <a:gd name="connsiteX231" fmla="*/ 380275 w 1315741"/>
                <a:gd name="connsiteY231" fmla="*/ 1739187 h 2166608"/>
                <a:gd name="connsiteX232" fmla="*/ 386358 w 1315741"/>
                <a:gd name="connsiteY232" fmla="*/ 1744986 h 2166608"/>
                <a:gd name="connsiteX233" fmla="*/ 390959 w 1315741"/>
                <a:gd name="connsiteY233" fmla="*/ 1742633 h 2166608"/>
                <a:gd name="connsiteX234" fmla="*/ 392855 w 1315741"/>
                <a:gd name="connsiteY234" fmla="*/ 1743064 h 2166608"/>
                <a:gd name="connsiteX235" fmla="*/ 391631 w 1315741"/>
                <a:gd name="connsiteY235" fmla="*/ 1749656 h 2166608"/>
                <a:gd name="connsiteX236" fmla="*/ 395009 w 1315741"/>
                <a:gd name="connsiteY236" fmla="*/ 1751680 h 2166608"/>
                <a:gd name="connsiteX237" fmla="*/ 552514 w 1315741"/>
                <a:gd name="connsiteY237" fmla="*/ 1758659 h 2166608"/>
                <a:gd name="connsiteX238" fmla="*/ 631353 w 1315741"/>
                <a:gd name="connsiteY238" fmla="*/ 1745046 h 2166608"/>
                <a:gd name="connsiteX239" fmla="*/ 638246 w 1315741"/>
                <a:gd name="connsiteY239" fmla="*/ 1683612 h 2166608"/>
                <a:gd name="connsiteX240" fmla="*/ 644966 w 1315741"/>
                <a:gd name="connsiteY240" fmla="*/ 1604773 h 2166608"/>
                <a:gd name="connsiteX241" fmla="*/ 643588 w 1315741"/>
                <a:gd name="connsiteY241" fmla="*/ 781835 h 2166608"/>
                <a:gd name="connsiteX242" fmla="*/ 632301 w 1315741"/>
                <a:gd name="connsiteY242" fmla="*/ 718074 h 2166608"/>
                <a:gd name="connsiteX243" fmla="*/ 554324 w 1315741"/>
                <a:gd name="connsiteY243" fmla="*/ 713680 h 2166608"/>
                <a:gd name="connsiteX244" fmla="*/ 431542 w 1315741"/>
                <a:gd name="connsiteY244" fmla="*/ 717644 h 2166608"/>
                <a:gd name="connsiteX245" fmla="*/ 390615 w 1315741"/>
                <a:gd name="connsiteY245" fmla="*/ 730137 h 2166608"/>
                <a:gd name="connsiteX246" fmla="*/ 392079 w 1315741"/>
                <a:gd name="connsiteY246" fmla="*/ 813284 h 2166608"/>
                <a:gd name="connsiteX247" fmla="*/ 395095 w 1315741"/>
                <a:gd name="connsiteY247" fmla="*/ 816644 h 2166608"/>
                <a:gd name="connsiteX248" fmla="*/ 398972 w 1315741"/>
                <a:gd name="connsiteY248" fmla="*/ 820177 h 2166608"/>
                <a:gd name="connsiteX249" fmla="*/ 518911 w 1315741"/>
                <a:gd name="connsiteY249" fmla="*/ 821986 h 2166608"/>
                <a:gd name="connsiteX250" fmla="*/ 581981 w 1315741"/>
                <a:gd name="connsiteY250" fmla="*/ 821986 h 2166608"/>
                <a:gd name="connsiteX251" fmla="*/ 622995 w 1315741"/>
                <a:gd name="connsiteY251" fmla="*/ 821297 h 2166608"/>
                <a:gd name="connsiteX252" fmla="*/ 643588 w 1315741"/>
                <a:gd name="connsiteY252" fmla="*/ 781835 h 2166608"/>
                <a:gd name="connsiteX253" fmla="*/ 643588 w 1315741"/>
                <a:gd name="connsiteY253" fmla="*/ 1208081 h 2166608"/>
                <a:gd name="connsiteX254" fmla="*/ 637556 w 1315741"/>
                <a:gd name="connsiteY254" fmla="*/ 1201877 h 2166608"/>
                <a:gd name="connsiteX255" fmla="*/ 445155 w 1315741"/>
                <a:gd name="connsiteY255" fmla="*/ 1207305 h 2166608"/>
                <a:gd name="connsiteX256" fmla="*/ 377260 w 1315741"/>
                <a:gd name="connsiteY256" fmla="*/ 1244700 h 2166608"/>
                <a:gd name="connsiteX257" fmla="*/ 368643 w 1315741"/>
                <a:gd name="connsiteY257" fmla="*/ 1433482 h 2166608"/>
                <a:gd name="connsiteX258" fmla="*/ 388805 w 1315741"/>
                <a:gd name="connsiteY258" fmla="*/ 1471652 h 2166608"/>
                <a:gd name="connsiteX259" fmla="*/ 390787 w 1315741"/>
                <a:gd name="connsiteY259" fmla="*/ 1472255 h 2166608"/>
                <a:gd name="connsiteX260" fmla="*/ 542606 w 1315741"/>
                <a:gd name="connsiteY260" fmla="*/ 1475874 h 2166608"/>
                <a:gd name="connsiteX261" fmla="*/ 630922 w 1315741"/>
                <a:gd name="connsiteY261" fmla="*/ 1461743 h 2166608"/>
                <a:gd name="connsiteX262" fmla="*/ 640314 w 1315741"/>
                <a:gd name="connsiteY262" fmla="*/ 1365414 h 2166608"/>
                <a:gd name="connsiteX263" fmla="*/ 643588 w 1315741"/>
                <a:gd name="connsiteY263" fmla="*/ 1208081 h 2166608"/>
                <a:gd name="connsiteX264" fmla="*/ 347705 w 1315741"/>
                <a:gd name="connsiteY264" fmla="*/ 1361881 h 2166608"/>
                <a:gd name="connsiteX265" fmla="*/ 351497 w 1315741"/>
                <a:gd name="connsiteY265" fmla="*/ 1209804 h 2166608"/>
                <a:gd name="connsiteX266" fmla="*/ 345379 w 1315741"/>
                <a:gd name="connsiteY266" fmla="*/ 1203600 h 2166608"/>
                <a:gd name="connsiteX267" fmla="*/ 192096 w 1315741"/>
                <a:gd name="connsiteY267" fmla="*/ 1206702 h 2166608"/>
                <a:gd name="connsiteX268" fmla="*/ 115498 w 1315741"/>
                <a:gd name="connsiteY268" fmla="*/ 1208167 h 2166608"/>
                <a:gd name="connsiteX269" fmla="*/ 79654 w 1315741"/>
                <a:gd name="connsiteY269" fmla="*/ 1214629 h 2166608"/>
                <a:gd name="connsiteX270" fmla="*/ 72675 w 1315741"/>
                <a:gd name="connsiteY270" fmla="*/ 1307685 h 2166608"/>
                <a:gd name="connsiteX271" fmla="*/ 79826 w 1315741"/>
                <a:gd name="connsiteY271" fmla="*/ 1461226 h 2166608"/>
                <a:gd name="connsiteX272" fmla="*/ 86711 w 1315741"/>
                <a:gd name="connsiteY272" fmla="*/ 1467051 h 2166608"/>
                <a:gd name="connsiteX273" fmla="*/ 90338 w 1315741"/>
                <a:gd name="connsiteY273" fmla="*/ 1465535 h 2166608"/>
                <a:gd name="connsiteX274" fmla="*/ 91803 w 1315741"/>
                <a:gd name="connsiteY274" fmla="*/ 1470360 h 2166608"/>
                <a:gd name="connsiteX275" fmla="*/ 95155 w 1315741"/>
                <a:gd name="connsiteY275" fmla="*/ 1472359 h 2166608"/>
                <a:gd name="connsiteX276" fmla="*/ 97231 w 1315741"/>
                <a:gd name="connsiteY276" fmla="*/ 1469584 h 2166608"/>
                <a:gd name="connsiteX277" fmla="*/ 97231 w 1315741"/>
                <a:gd name="connsiteY277" fmla="*/ 1469584 h 2166608"/>
                <a:gd name="connsiteX278" fmla="*/ 99557 w 1315741"/>
                <a:gd name="connsiteY278" fmla="*/ 1469584 h 2166608"/>
                <a:gd name="connsiteX279" fmla="*/ 103340 w 1315741"/>
                <a:gd name="connsiteY279" fmla="*/ 1473884 h 2166608"/>
                <a:gd name="connsiteX280" fmla="*/ 103607 w 1315741"/>
                <a:gd name="connsiteY280" fmla="*/ 1473892 h 2166608"/>
                <a:gd name="connsiteX281" fmla="*/ 248016 w 1315741"/>
                <a:gd name="connsiteY281" fmla="*/ 1475702 h 2166608"/>
                <a:gd name="connsiteX282" fmla="*/ 326941 w 1315741"/>
                <a:gd name="connsiteY282" fmla="*/ 1462777 h 2166608"/>
                <a:gd name="connsiteX283" fmla="*/ 347533 w 1315741"/>
                <a:gd name="connsiteY283" fmla="*/ 1361881 h 2166608"/>
                <a:gd name="connsiteX284" fmla="*/ 336677 w 1315741"/>
                <a:gd name="connsiteY284" fmla="*/ 953298 h 2166608"/>
                <a:gd name="connsiteX285" fmla="*/ 331938 w 1315741"/>
                <a:gd name="connsiteY285" fmla="*/ 927449 h 2166608"/>
                <a:gd name="connsiteX286" fmla="*/ 296008 w 1315741"/>
                <a:gd name="connsiteY286" fmla="*/ 920729 h 2166608"/>
                <a:gd name="connsiteX287" fmla="*/ 222081 w 1315741"/>
                <a:gd name="connsiteY287" fmla="*/ 917024 h 2166608"/>
                <a:gd name="connsiteX288" fmla="*/ 141950 w 1315741"/>
                <a:gd name="connsiteY288" fmla="*/ 919867 h 2166608"/>
                <a:gd name="connsiteX289" fmla="*/ 83790 w 1315741"/>
                <a:gd name="connsiteY289" fmla="*/ 927966 h 2166608"/>
                <a:gd name="connsiteX290" fmla="*/ 71124 w 1315741"/>
                <a:gd name="connsiteY290" fmla="*/ 1003445 h 2166608"/>
                <a:gd name="connsiteX291" fmla="*/ 71813 w 1315741"/>
                <a:gd name="connsiteY291" fmla="*/ 1166292 h 2166608"/>
                <a:gd name="connsiteX292" fmla="*/ 77448 w 1315741"/>
                <a:gd name="connsiteY292" fmla="*/ 1171858 h 2166608"/>
                <a:gd name="connsiteX293" fmla="*/ 79482 w 1315741"/>
                <a:gd name="connsiteY293" fmla="*/ 1171462 h 2166608"/>
                <a:gd name="connsiteX294" fmla="*/ 82067 w 1315741"/>
                <a:gd name="connsiteY294" fmla="*/ 1172582 h 2166608"/>
                <a:gd name="connsiteX295" fmla="*/ 251290 w 1315741"/>
                <a:gd name="connsiteY295" fmla="*/ 1178096 h 2166608"/>
                <a:gd name="connsiteX296" fmla="*/ 331335 w 1315741"/>
                <a:gd name="connsiteY296" fmla="*/ 1167585 h 2166608"/>
                <a:gd name="connsiteX297" fmla="*/ 334437 w 1315741"/>
                <a:gd name="connsiteY297" fmla="*/ 1115887 h 2166608"/>
                <a:gd name="connsiteX298" fmla="*/ 335643 w 1315741"/>
                <a:gd name="connsiteY298" fmla="*/ 1034636 h 2166608"/>
                <a:gd name="connsiteX299" fmla="*/ 336504 w 1315741"/>
                <a:gd name="connsiteY299" fmla="*/ 953298 h 2166608"/>
                <a:gd name="connsiteX300" fmla="*/ 325734 w 1315741"/>
                <a:gd name="connsiteY300" fmla="*/ 775803 h 2166608"/>
                <a:gd name="connsiteX301" fmla="*/ 323063 w 1315741"/>
                <a:gd name="connsiteY301" fmla="*/ 728500 h 2166608"/>
                <a:gd name="connsiteX302" fmla="*/ 289891 w 1315741"/>
                <a:gd name="connsiteY302" fmla="*/ 717127 h 2166608"/>
                <a:gd name="connsiteX303" fmla="*/ 91717 w 1315741"/>
                <a:gd name="connsiteY303" fmla="*/ 717558 h 2166608"/>
                <a:gd name="connsiteX304" fmla="*/ 85685 w 1315741"/>
                <a:gd name="connsiteY304" fmla="*/ 723589 h 2166608"/>
                <a:gd name="connsiteX305" fmla="*/ 89735 w 1315741"/>
                <a:gd name="connsiteY305" fmla="*/ 813198 h 2166608"/>
                <a:gd name="connsiteX306" fmla="*/ 90424 w 1315741"/>
                <a:gd name="connsiteY306" fmla="*/ 815007 h 2166608"/>
                <a:gd name="connsiteX307" fmla="*/ 86289 w 1315741"/>
                <a:gd name="connsiteY307" fmla="*/ 815007 h 2166608"/>
                <a:gd name="connsiteX308" fmla="*/ 86289 w 1315741"/>
                <a:gd name="connsiteY308" fmla="*/ 821642 h 2166608"/>
                <a:gd name="connsiteX309" fmla="*/ 270935 w 1315741"/>
                <a:gd name="connsiteY309" fmla="*/ 832326 h 2166608"/>
                <a:gd name="connsiteX310" fmla="*/ 325562 w 1315741"/>
                <a:gd name="connsiteY310" fmla="*/ 775803 h 2166608"/>
                <a:gd name="connsiteX311" fmla="*/ 319186 w 1315741"/>
                <a:gd name="connsiteY311" fmla="*/ 2044030 h 2166608"/>
                <a:gd name="connsiteX312" fmla="*/ 325734 w 1315741"/>
                <a:gd name="connsiteY312" fmla="*/ 1954421 h 2166608"/>
                <a:gd name="connsiteX313" fmla="*/ 322202 w 1315741"/>
                <a:gd name="connsiteY313" fmla="*/ 1804412 h 2166608"/>
                <a:gd name="connsiteX314" fmla="*/ 316343 w 1315741"/>
                <a:gd name="connsiteY314" fmla="*/ 1798553 h 2166608"/>
                <a:gd name="connsiteX315" fmla="*/ 175553 w 1315741"/>
                <a:gd name="connsiteY315" fmla="*/ 1802516 h 2166608"/>
                <a:gd name="connsiteX316" fmla="*/ 83618 w 1315741"/>
                <a:gd name="connsiteY316" fmla="*/ 1815268 h 2166608"/>
                <a:gd name="connsiteX317" fmla="*/ 72072 w 1315741"/>
                <a:gd name="connsiteY317" fmla="*/ 1903757 h 2166608"/>
                <a:gd name="connsiteX318" fmla="*/ 73364 w 1315741"/>
                <a:gd name="connsiteY318" fmla="*/ 2041186 h 2166608"/>
                <a:gd name="connsiteX319" fmla="*/ 79327 w 1315741"/>
                <a:gd name="connsiteY319" fmla="*/ 2046218 h 2166608"/>
                <a:gd name="connsiteX320" fmla="*/ 80688 w 1315741"/>
                <a:gd name="connsiteY320" fmla="*/ 2045925 h 2166608"/>
                <a:gd name="connsiteX321" fmla="*/ 81636 w 1315741"/>
                <a:gd name="connsiteY321" fmla="*/ 2045925 h 2166608"/>
                <a:gd name="connsiteX322" fmla="*/ 225700 w 1315741"/>
                <a:gd name="connsiteY322" fmla="*/ 2053680 h 2166608"/>
                <a:gd name="connsiteX323" fmla="*/ 319014 w 1315741"/>
                <a:gd name="connsiteY323" fmla="*/ 2044030 h 2166608"/>
                <a:gd name="connsiteX324" fmla="*/ 321857 w 1315741"/>
                <a:gd name="connsiteY324" fmla="*/ 1609512 h 2166608"/>
                <a:gd name="connsiteX325" fmla="*/ 324873 w 1315741"/>
                <a:gd name="connsiteY325" fmla="*/ 1534551 h 2166608"/>
                <a:gd name="connsiteX326" fmla="*/ 314533 w 1315741"/>
                <a:gd name="connsiteY326" fmla="*/ 1511028 h 2166608"/>
                <a:gd name="connsiteX327" fmla="*/ 276708 w 1315741"/>
                <a:gd name="connsiteY327" fmla="*/ 1507409 h 2166608"/>
                <a:gd name="connsiteX328" fmla="*/ 193647 w 1315741"/>
                <a:gd name="connsiteY328" fmla="*/ 1507409 h 2166608"/>
                <a:gd name="connsiteX329" fmla="*/ 117049 w 1315741"/>
                <a:gd name="connsiteY329" fmla="*/ 1507840 h 2166608"/>
                <a:gd name="connsiteX330" fmla="*/ 75001 w 1315741"/>
                <a:gd name="connsiteY330" fmla="*/ 1510856 h 2166608"/>
                <a:gd name="connsiteX331" fmla="*/ 61301 w 1315741"/>
                <a:gd name="connsiteY331" fmla="*/ 1595554 h 2166608"/>
                <a:gd name="connsiteX332" fmla="*/ 72675 w 1315741"/>
                <a:gd name="connsiteY332" fmla="*/ 1747545 h 2166608"/>
                <a:gd name="connsiteX333" fmla="*/ 78103 w 1315741"/>
                <a:gd name="connsiteY333" fmla="*/ 1751163 h 2166608"/>
                <a:gd name="connsiteX334" fmla="*/ 81550 w 1315741"/>
                <a:gd name="connsiteY334" fmla="*/ 1754179 h 2166608"/>
                <a:gd name="connsiteX335" fmla="*/ 245259 w 1315741"/>
                <a:gd name="connsiteY335" fmla="*/ 1761503 h 2166608"/>
                <a:gd name="connsiteX336" fmla="*/ 314189 w 1315741"/>
                <a:gd name="connsiteY336" fmla="*/ 1735137 h 2166608"/>
                <a:gd name="connsiteX337" fmla="*/ 318927 w 1315741"/>
                <a:gd name="connsiteY337" fmla="*/ 1684129 h 2166608"/>
                <a:gd name="connsiteX338" fmla="*/ 321685 w 1315741"/>
                <a:gd name="connsiteY338" fmla="*/ 1609512 h 216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</a:cxnLst>
              <a:rect l="l" t="t" r="r" b="b"/>
              <a:pathLst>
                <a:path w="1315741" h="2166608">
                  <a:moveTo>
                    <a:pt x="1312812" y="1280285"/>
                  </a:moveTo>
                  <a:cubicBezTo>
                    <a:pt x="1313846" y="1531535"/>
                    <a:pt x="1314820" y="1782759"/>
                    <a:pt x="1315742" y="2033949"/>
                  </a:cubicBezTo>
                  <a:cubicBezTo>
                    <a:pt x="1313579" y="2034811"/>
                    <a:pt x="1312089" y="2036801"/>
                    <a:pt x="1311865" y="2039119"/>
                  </a:cubicBezTo>
                  <a:cubicBezTo>
                    <a:pt x="1309366" y="2068586"/>
                    <a:pt x="1315225" y="2128641"/>
                    <a:pt x="1284120" y="2145529"/>
                  </a:cubicBezTo>
                  <a:cubicBezTo>
                    <a:pt x="1258961" y="2159229"/>
                    <a:pt x="1218033" y="2157506"/>
                    <a:pt x="1190461" y="2159057"/>
                  </a:cubicBezTo>
                  <a:cubicBezTo>
                    <a:pt x="1134370" y="2162073"/>
                    <a:pt x="1077847" y="2162073"/>
                    <a:pt x="1021583" y="2163106"/>
                  </a:cubicBezTo>
                  <a:cubicBezTo>
                    <a:pt x="905324" y="2165175"/>
                    <a:pt x="789005" y="2166320"/>
                    <a:pt x="672625" y="2166553"/>
                  </a:cubicBezTo>
                  <a:cubicBezTo>
                    <a:pt x="556245" y="2166786"/>
                    <a:pt x="439899" y="2166294"/>
                    <a:pt x="323580" y="2165088"/>
                  </a:cubicBezTo>
                  <a:cubicBezTo>
                    <a:pt x="266627" y="2164399"/>
                    <a:pt x="209501" y="2163796"/>
                    <a:pt x="152461" y="2162762"/>
                  </a:cubicBezTo>
                  <a:cubicBezTo>
                    <a:pt x="112827" y="2162073"/>
                    <a:pt x="18134" y="2174738"/>
                    <a:pt x="8570" y="2119250"/>
                  </a:cubicBezTo>
                  <a:cubicBezTo>
                    <a:pt x="8415" y="2118604"/>
                    <a:pt x="8053" y="2118026"/>
                    <a:pt x="7536" y="2117613"/>
                  </a:cubicBezTo>
                  <a:cubicBezTo>
                    <a:pt x="18651" y="1860331"/>
                    <a:pt x="13654" y="1601499"/>
                    <a:pt x="12792" y="1344045"/>
                  </a:cubicBezTo>
                  <a:cubicBezTo>
                    <a:pt x="12042" y="1087970"/>
                    <a:pt x="10810" y="831956"/>
                    <a:pt x="9087" y="575993"/>
                  </a:cubicBezTo>
                  <a:cubicBezTo>
                    <a:pt x="8225" y="429800"/>
                    <a:pt x="7217" y="283669"/>
                    <a:pt x="6071" y="137597"/>
                  </a:cubicBezTo>
                  <a:cubicBezTo>
                    <a:pt x="7062" y="136555"/>
                    <a:pt x="7303" y="135013"/>
                    <a:pt x="6674" y="133720"/>
                  </a:cubicBezTo>
                  <a:cubicBezTo>
                    <a:pt x="-18399" y="76077"/>
                    <a:pt x="31575" y="25155"/>
                    <a:pt x="83359" y="9905"/>
                  </a:cubicBezTo>
                  <a:cubicBezTo>
                    <a:pt x="133678" y="-4915"/>
                    <a:pt x="190631" y="1288"/>
                    <a:pt x="242329" y="1288"/>
                  </a:cubicBezTo>
                  <a:lnTo>
                    <a:pt x="571211" y="2581"/>
                  </a:lnTo>
                  <a:lnTo>
                    <a:pt x="906642" y="3873"/>
                  </a:lnTo>
                  <a:lnTo>
                    <a:pt x="1071126" y="4476"/>
                  </a:lnTo>
                  <a:cubicBezTo>
                    <a:pt x="1121963" y="4476"/>
                    <a:pt x="1174521" y="599"/>
                    <a:pt x="1225444" y="7578"/>
                  </a:cubicBezTo>
                  <a:cubicBezTo>
                    <a:pt x="1246036" y="10421"/>
                    <a:pt x="1267836" y="15419"/>
                    <a:pt x="1284034" y="29205"/>
                  </a:cubicBezTo>
                  <a:cubicBezTo>
                    <a:pt x="1309021" y="50315"/>
                    <a:pt x="1307901" y="81506"/>
                    <a:pt x="1308073" y="111662"/>
                  </a:cubicBezTo>
                  <a:cubicBezTo>
                    <a:pt x="1308073" y="166807"/>
                    <a:pt x="1308073" y="221864"/>
                    <a:pt x="1308677" y="277008"/>
                  </a:cubicBezTo>
                  <a:cubicBezTo>
                    <a:pt x="1309021" y="389476"/>
                    <a:pt x="1309426" y="501918"/>
                    <a:pt x="1309883" y="614335"/>
                  </a:cubicBezTo>
                  <a:cubicBezTo>
                    <a:pt x="1311089" y="836350"/>
                    <a:pt x="1312063" y="1058330"/>
                    <a:pt x="1312812" y="1280285"/>
                  </a:cubicBezTo>
                  <a:close/>
                  <a:moveTo>
                    <a:pt x="1248277" y="815955"/>
                  </a:moveTo>
                  <a:cubicBezTo>
                    <a:pt x="1248277" y="789676"/>
                    <a:pt x="1250344" y="762965"/>
                    <a:pt x="1249224" y="736686"/>
                  </a:cubicBezTo>
                  <a:cubicBezTo>
                    <a:pt x="1249224" y="729620"/>
                    <a:pt x="1250258" y="723072"/>
                    <a:pt x="1244485" y="717730"/>
                  </a:cubicBezTo>
                  <a:cubicBezTo>
                    <a:pt x="1235869" y="709114"/>
                    <a:pt x="1206402" y="712646"/>
                    <a:pt x="1196235" y="712043"/>
                  </a:cubicBezTo>
                  <a:cubicBezTo>
                    <a:pt x="1170386" y="710578"/>
                    <a:pt x="1144537" y="709630"/>
                    <a:pt x="1118688" y="709372"/>
                  </a:cubicBezTo>
                  <a:cubicBezTo>
                    <a:pt x="1092840" y="709114"/>
                    <a:pt x="1066991" y="709372"/>
                    <a:pt x="1040625" y="710234"/>
                  </a:cubicBezTo>
                  <a:cubicBezTo>
                    <a:pt x="1030285" y="710234"/>
                    <a:pt x="1009951" y="707476"/>
                    <a:pt x="1000990" y="715403"/>
                  </a:cubicBezTo>
                  <a:cubicBezTo>
                    <a:pt x="997363" y="719505"/>
                    <a:pt x="995286" y="724752"/>
                    <a:pt x="995131" y="730223"/>
                  </a:cubicBezTo>
                  <a:cubicBezTo>
                    <a:pt x="989272" y="756934"/>
                    <a:pt x="991168" y="788728"/>
                    <a:pt x="989358" y="816386"/>
                  </a:cubicBezTo>
                  <a:cubicBezTo>
                    <a:pt x="989323" y="819531"/>
                    <a:pt x="991848" y="822098"/>
                    <a:pt x="994985" y="822133"/>
                  </a:cubicBezTo>
                  <a:cubicBezTo>
                    <a:pt x="996484" y="822142"/>
                    <a:pt x="997931" y="821564"/>
                    <a:pt x="999008" y="820522"/>
                  </a:cubicBezTo>
                  <a:cubicBezTo>
                    <a:pt x="1080087" y="823710"/>
                    <a:pt x="1161425" y="822417"/>
                    <a:pt x="1242504" y="822417"/>
                  </a:cubicBezTo>
                  <a:cubicBezTo>
                    <a:pt x="1245838" y="822142"/>
                    <a:pt x="1248380" y="819298"/>
                    <a:pt x="1248277" y="815955"/>
                  </a:cubicBezTo>
                  <a:close/>
                  <a:moveTo>
                    <a:pt x="1248277" y="977941"/>
                  </a:moveTo>
                  <a:cubicBezTo>
                    <a:pt x="1248277" y="965620"/>
                    <a:pt x="1250775" y="949335"/>
                    <a:pt x="1243624" y="938220"/>
                  </a:cubicBezTo>
                  <a:cubicBezTo>
                    <a:pt x="1227942" y="914181"/>
                    <a:pt x="1174694" y="923917"/>
                    <a:pt x="1151085" y="923917"/>
                  </a:cubicBezTo>
                  <a:cubicBezTo>
                    <a:pt x="1122910" y="923917"/>
                    <a:pt x="1094649" y="924951"/>
                    <a:pt x="1066388" y="926932"/>
                  </a:cubicBezTo>
                  <a:cubicBezTo>
                    <a:pt x="1047432" y="928225"/>
                    <a:pt x="1020205" y="926932"/>
                    <a:pt x="1002196" y="934687"/>
                  </a:cubicBezTo>
                  <a:cubicBezTo>
                    <a:pt x="972987" y="947870"/>
                    <a:pt x="985825" y="981646"/>
                    <a:pt x="987549" y="1006977"/>
                  </a:cubicBezTo>
                  <a:cubicBezTo>
                    <a:pt x="989789" y="1059674"/>
                    <a:pt x="987109" y="1112458"/>
                    <a:pt x="979536" y="1164655"/>
                  </a:cubicBezTo>
                  <a:cubicBezTo>
                    <a:pt x="979105" y="1168446"/>
                    <a:pt x="982896" y="1170428"/>
                    <a:pt x="986170" y="1169997"/>
                  </a:cubicBezTo>
                  <a:lnTo>
                    <a:pt x="986170" y="1172237"/>
                  </a:lnTo>
                  <a:lnTo>
                    <a:pt x="984274" y="1172237"/>
                  </a:lnTo>
                  <a:cubicBezTo>
                    <a:pt x="981690" y="1172237"/>
                    <a:pt x="980483" y="1176804"/>
                    <a:pt x="983671" y="1177321"/>
                  </a:cubicBezTo>
                  <a:cubicBezTo>
                    <a:pt x="1032612" y="1185334"/>
                    <a:pt x="1084568" y="1182663"/>
                    <a:pt x="1134197" y="1183955"/>
                  </a:cubicBezTo>
                  <a:cubicBezTo>
                    <a:pt x="1162200" y="1184645"/>
                    <a:pt x="1217258" y="1197914"/>
                    <a:pt x="1236559" y="1170169"/>
                  </a:cubicBezTo>
                  <a:cubicBezTo>
                    <a:pt x="1241840" y="1160252"/>
                    <a:pt x="1244339" y="1149085"/>
                    <a:pt x="1243796" y="1137858"/>
                  </a:cubicBezTo>
                  <a:cubicBezTo>
                    <a:pt x="1245692" y="1111406"/>
                    <a:pt x="1245261" y="1084438"/>
                    <a:pt x="1245950" y="1057813"/>
                  </a:cubicBezTo>
                  <a:cubicBezTo>
                    <a:pt x="1246639" y="1031189"/>
                    <a:pt x="1247501" y="1004651"/>
                    <a:pt x="1247932" y="977941"/>
                  </a:cubicBezTo>
                  <a:close/>
                  <a:moveTo>
                    <a:pt x="1235783" y="1456401"/>
                  </a:moveTo>
                  <a:cubicBezTo>
                    <a:pt x="1259564" y="1433741"/>
                    <a:pt x="1249310" y="1389970"/>
                    <a:pt x="1247329" y="1361623"/>
                  </a:cubicBezTo>
                  <a:cubicBezTo>
                    <a:pt x="1244089" y="1315534"/>
                    <a:pt x="1238333" y="1269653"/>
                    <a:pt x="1230096" y="1224193"/>
                  </a:cubicBezTo>
                  <a:cubicBezTo>
                    <a:pt x="1229373" y="1221703"/>
                    <a:pt x="1227089" y="1219980"/>
                    <a:pt x="1224496" y="1219971"/>
                  </a:cubicBezTo>
                  <a:cubicBezTo>
                    <a:pt x="1176417" y="1217300"/>
                    <a:pt x="1128338" y="1215922"/>
                    <a:pt x="1080346" y="1216439"/>
                  </a:cubicBezTo>
                  <a:cubicBezTo>
                    <a:pt x="1054497" y="1216439"/>
                    <a:pt x="1005040" y="1209373"/>
                    <a:pt x="983930" y="1231000"/>
                  </a:cubicBezTo>
                  <a:cubicBezTo>
                    <a:pt x="965060" y="1250387"/>
                    <a:pt x="975314" y="1287867"/>
                    <a:pt x="976865" y="1311476"/>
                  </a:cubicBezTo>
                  <a:cubicBezTo>
                    <a:pt x="979622" y="1361364"/>
                    <a:pt x="980742" y="1411597"/>
                    <a:pt x="985481" y="1461313"/>
                  </a:cubicBezTo>
                  <a:cubicBezTo>
                    <a:pt x="985808" y="1464337"/>
                    <a:pt x="988531" y="1466534"/>
                    <a:pt x="991555" y="1466207"/>
                  </a:cubicBezTo>
                  <a:cubicBezTo>
                    <a:pt x="992236" y="1466129"/>
                    <a:pt x="992891" y="1465931"/>
                    <a:pt x="993494" y="1465621"/>
                  </a:cubicBezTo>
                  <a:lnTo>
                    <a:pt x="993494" y="1465621"/>
                  </a:lnTo>
                  <a:cubicBezTo>
                    <a:pt x="991210" y="1466568"/>
                    <a:pt x="990125" y="1469188"/>
                    <a:pt x="991073" y="1471471"/>
                  </a:cubicBezTo>
                  <a:cubicBezTo>
                    <a:pt x="991788" y="1473212"/>
                    <a:pt x="993511" y="1474315"/>
                    <a:pt x="995390" y="1474237"/>
                  </a:cubicBezTo>
                  <a:cubicBezTo>
                    <a:pt x="1047087" y="1476133"/>
                    <a:pt x="1099069" y="1476391"/>
                    <a:pt x="1151344" y="1475012"/>
                  </a:cubicBezTo>
                  <a:cubicBezTo>
                    <a:pt x="1177796" y="1473720"/>
                    <a:pt x="1214242" y="1476305"/>
                    <a:pt x="1235438" y="1456401"/>
                  </a:cubicBezTo>
                  <a:close/>
                  <a:moveTo>
                    <a:pt x="1241211" y="564274"/>
                  </a:moveTo>
                  <a:cubicBezTo>
                    <a:pt x="1270507" y="491725"/>
                    <a:pt x="1256979" y="407889"/>
                    <a:pt x="1246123" y="332928"/>
                  </a:cubicBezTo>
                  <a:cubicBezTo>
                    <a:pt x="1245743" y="329998"/>
                    <a:pt x="1243055" y="327939"/>
                    <a:pt x="1240134" y="328327"/>
                  </a:cubicBezTo>
                  <a:cubicBezTo>
                    <a:pt x="1239514" y="328404"/>
                    <a:pt x="1238919" y="328594"/>
                    <a:pt x="1238368" y="328878"/>
                  </a:cubicBezTo>
                  <a:lnTo>
                    <a:pt x="1236903" y="328878"/>
                  </a:lnTo>
                  <a:cubicBezTo>
                    <a:pt x="1240143" y="327164"/>
                    <a:pt x="1241375" y="323148"/>
                    <a:pt x="1239660" y="319909"/>
                  </a:cubicBezTo>
                  <a:cubicBezTo>
                    <a:pt x="1238558" y="317824"/>
                    <a:pt x="1236421" y="316480"/>
                    <a:pt x="1234060" y="316385"/>
                  </a:cubicBezTo>
                  <a:cubicBezTo>
                    <a:pt x="862467" y="311275"/>
                    <a:pt x="490761" y="311275"/>
                    <a:pt x="118944" y="316385"/>
                  </a:cubicBezTo>
                  <a:cubicBezTo>
                    <a:pt x="116032" y="316411"/>
                    <a:pt x="113482" y="318332"/>
                    <a:pt x="112654" y="321124"/>
                  </a:cubicBezTo>
                  <a:cubicBezTo>
                    <a:pt x="86030" y="397464"/>
                    <a:pt x="75001" y="484832"/>
                    <a:pt x="97920" y="563930"/>
                  </a:cubicBezTo>
                  <a:cubicBezTo>
                    <a:pt x="98954" y="567635"/>
                    <a:pt x="104986" y="567290"/>
                    <a:pt x="105072" y="563413"/>
                  </a:cubicBezTo>
                  <a:lnTo>
                    <a:pt x="108260" y="563413"/>
                  </a:lnTo>
                  <a:cubicBezTo>
                    <a:pt x="108165" y="565834"/>
                    <a:pt x="110052" y="567885"/>
                    <a:pt x="112482" y="567979"/>
                  </a:cubicBezTo>
                  <a:cubicBezTo>
                    <a:pt x="112534" y="567979"/>
                    <a:pt x="112594" y="567979"/>
                    <a:pt x="112654" y="567979"/>
                  </a:cubicBezTo>
                  <a:cubicBezTo>
                    <a:pt x="205882" y="574700"/>
                    <a:pt x="300661" y="571081"/>
                    <a:pt x="394061" y="571684"/>
                  </a:cubicBezTo>
                  <a:lnTo>
                    <a:pt x="675554" y="573408"/>
                  </a:lnTo>
                  <a:lnTo>
                    <a:pt x="1238540" y="576854"/>
                  </a:lnTo>
                  <a:cubicBezTo>
                    <a:pt x="1242202" y="576707"/>
                    <a:pt x="1245054" y="573623"/>
                    <a:pt x="1244908" y="569961"/>
                  </a:cubicBezTo>
                  <a:cubicBezTo>
                    <a:pt x="1244813" y="567531"/>
                    <a:pt x="1243391" y="565351"/>
                    <a:pt x="1241211" y="564274"/>
                  </a:cubicBezTo>
                  <a:close/>
                  <a:moveTo>
                    <a:pt x="1226995" y="1940462"/>
                  </a:moveTo>
                  <a:cubicBezTo>
                    <a:pt x="1226995" y="1894857"/>
                    <a:pt x="1227227" y="1849242"/>
                    <a:pt x="1227684" y="1803636"/>
                  </a:cubicBezTo>
                  <a:cubicBezTo>
                    <a:pt x="1227632" y="1800293"/>
                    <a:pt x="1224910" y="1797605"/>
                    <a:pt x="1221566" y="1797605"/>
                  </a:cubicBezTo>
                  <a:lnTo>
                    <a:pt x="1063458" y="1805101"/>
                  </a:lnTo>
                  <a:cubicBezTo>
                    <a:pt x="1038815" y="1806221"/>
                    <a:pt x="1001679" y="1799070"/>
                    <a:pt x="991426" y="1827503"/>
                  </a:cubicBezTo>
                  <a:cubicBezTo>
                    <a:pt x="985653" y="1843616"/>
                    <a:pt x="989444" y="1871705"/>
                    <a:pt x="988927" y="1888679"/>
                  </a:cubicBezTo>
                  <a:cubicBezTo>
                    <a:pt x="987979" y="1914527"/>
                    <a:pt x="987118" y="1940807"/>
                    <a:pt x="986256" y="1966828"/>
                  </a:cubicBezTo>
                  <a:cubicBezTo>
                    <a:pt x="985740" y="1981993"/>
                    <a:pt x="975572" y="2022575"/>
                    <a:pt x="1000042" y="2024040"/>
                  </a:cubicBezTo>
                  <a:cubicBezTo>
                    <a:pt x="1002196" y="2024359"/>
                    <a:pt x="1004264" y="2023092"/>
                    <a:pt x="1004954" y="2021024"/>
                  </a:cubicBezTo>
                  <a:lnTo>
                    <a:pt x="1009692" y="2021024"/>
                  </a:lnTo>
                  <a:cubicBezTo>
                    <a:pt x="1008874" y="2023204"/>
                    <a:pt x="1009985" y="2025643"/>
                    <a:pt x="1012165" y="2026461"/>
                  </a:cubicBezTo>
                  <a:cubicBezTo>
                    <a:pt x="1012536" y="2026591"/>
                    <a:pt x="1012924" y="2026677"/>
                    <a:pt x="1013311" y="2026711"/>
                  </a:cubicBezTo>
                  <a:cubicBezTo>
                    <a:pt x="1056392" y="2029038"/>
                    <a:pt x="1099474" y="2030244"/>
                    <a:pt x="1143072" y="2031623"/>
                  </a:cubicBezTo>
                  <a:cubicBezTo>
                    <a:pt x="1163924" y="2032312"/>
                    <a:pt x="1208297" y="2043599"/>
                    <a:pt x="1222083" y="2021369"/>
                  </a:cubicBezTo>
                  <a:cubicBezTo>
                    <a:pt x="1234146" y="2001896"/>
                    <a:pt x="1226563" y="1962520"/>
                    <a:pt x="1226650" y="1940462"/>
                  </a:cubicBezTo>
                  <a:close/>
                  <a:moveTo>
                    <a:pt x="1215535" y="1732380"/>
                  </a:moveTo>
                  <a:cubicBezTo>
                    <a:pt x="1236645" y="1716181"/>
                    <a:pt x="1226908" y="1674565"/>
                    <a:pt x="1226908" y="1652163"/>
                  </a:cubicBezTo>
                  <a:cubicBezTo>
                    <a:pt x="1226908" y="1605032"/>
                    <a:pt x="1226908" y="1557384"/>
                    <a:pt x="1226908" y="1510598"/>
                  </a:cubicBezTo>
                  <a:cubicBezTo>
                    <a:pt x="1226779" y="1507461"/>
                    <a:pt x="1224272" y="1504954"/>
                    <a:pt x="1221136" y="1504825"/>
                  </a:cubicBezTo>
                  <a:cubicBezTo>
                    <a:pt x="1175642" y="1500172"/>
                    <a:pt x="1130062" y="1496208"/>
                    <a:pt x="1084310" y="1495002"/>
                  </a:cubicBezTo>
                  <a:cubicBezTo>
                    <a:pt x="1061046" y="1494313"/>
                    <a:pt x="1011933" y="1483456"/>
                    <a:pt x="993408" y="1503188"/>
                  </a:cubicBezTo>
                  <a:cubicBezTo>
                    <a:pt x="989048" y="1509348"/>
                    <a:pt x="986618" y="1516663"/>
                    <a:pt x="986428" y="1524211"/>
                  </a:cubicBezTo>
                  <a:cubicBezTo>
                    <a:pt x="982896" y="1548776"/>
                    <a:pt x="981173" y="1573574"/>
                    <a:pt x="981259" y="1598397"/>
                  </a:cubicBezTo>
                  <a:cubicBezTo>
                    <a:pt x="979432" y="1643865"/>
                    <a:pt x="980673" y="1689402"/>
                    <a:pt x="984964" y="1734706"/>
                  </a:cubicBezTo>
                  <a:cubicBezTo>
                    <a:pt x="985326" y="1738067"/>
                    <a:pt x="988350" y="1740488"/>
                    <a:pt x="991711" y="1740126"/>
                  </a:cubicBezTo>
                  <a:cubicBezTo>
                    <a:pt x="992107" y="1740083"/>
                    <a:pt x="992503" y="1739997"/>
                    <a:pt x="992891" y="1739876"/>
                  </a:cubicBezTo>
                  <a:cubicBezTo>
                    <a:pt x="999474" y="1744339"/>
                    <a:pt x="1007177" y="1746847"/>
                    <a:pt x="1015121" y="1747114"/>
                  </a:cubicBezTo>
                  <a:cubicBezTo>
                    <a:pt x="1016577" y="1747114"/>
                    <a:pt x="1017861" y="1746175"/>
                    <a:pt x="1018309" y="1744787"/>
                  </a:cubicBezTo>
                  <a:cubicBezTo>
                    <a:pt x="1054480" y="1749397"/>
                    <a:pt x="1091004" y="1750526"/>
                    <a:pt x="1127391" y="1748148"/>
                  </a:cubicBezTo>
                  <a:cubicBezTo>
                    <a:pt x="1150396" y="1746597"/>
                    <a:pt x="1195028" y="1747717"/>
                    <a:pt x="1215190" y="1732380"/>
                  </a:cubicBezTo>
                  <a:close/>
                  <a:moveTo>
                    <a:pt x="950413" y="1856195"/>
                  </a:moveTo>
                  <a:cubicBezTo>
                    <a:pt x="953256" y="1834655"/>
                    <a:pt x="967645" y="1791143"/>
                    <a:pt x="936024" y="1784681"/>
                  </a:cubicBezTo>
                  <a:cubicBezTo>
                    <a:pt x="914224" y="1780286"/>
                    <a:pt x="887342" y="1786059"/>
                    <a:pt x="865284" y="1787179"/>
                  </a:cubicBezTo>
                  <a:cubicBezTo>
                    <a:pt x="838401" y="1788558"/>
                    <a:pt x="811579" y="1790135"/>
                    <a:pt x="784808" y="1791918"/>
                  </a:cubicBezTo>
                  <a:cubicBezTo>
                    <a:pt x="759907" y="1793641"/>
                    <a:pt x="712690" y="1785801"/>
                    <a:pt x="700800" y="1814321"/>
                  </a:cubicBezTo>
                  <a:cubicBezTo>
                    <a:pt x="694251" y="1830002"/>
                    <a:pt x="699507" y="1854817"/>
                    <a:pt x="699507" y="1871274"/>
                  </a:cubicBezTo>
                  <a:cubicBezTo>
                    <a:pt x="699507" y="1898501"/>
                    <a:pt x="699507" y="1925642"/>
                    <a:pt x="700024" y="1952784"/>
                  </a:cubicBezTo>
                  <a:cubicBezTo>
                    <a:pt x="700024" y="1970016"/>
                    <a:pt x="688479" y="2027659"/>
                    <a:pt x="712949" y="2032398"/>
                  </a:cubicBezTo>
                  <a:lnTo>
                    <a:pt x="713811" y="2032398"/>
                  </a:lnTo>
                  <a:cubicBezTo>
                    <a:pt x="713147" y="2034586"/>
                    <a:pt x="714371" y="2036896"/>
                    <a:pt x="716559" y="2037559"/>
                  </a:cubicBezTo>
                  <a:cubicBezTo>
                    <a:pt x="716895" y="2037662"/>
                    <a:pt x="717248" y="2037723"/>
                    <a:pt x="717602" y="2037740"/>
                  </a:cubicBezTo>
                  <a:cubicBezTo>
                    <a:pt x="772573" y="2039920"/>
                    <a:pt x="827519" y="2040868"/>
                    <a:pt x="882430" y="2040583"/>
                  </a:cubicBezTo>
                  <a:cubicBezTo>
                    <a:pt x="910778" y="2040583"/>
                    <a:pt x="925511" y="2044116"/>
                    <a:pt x="929734" y="2014218"/>
                  </a:cubicBezTo>
                  <a:cubicBezTo>
                    <a:pt x="937402" y="1961745"/>
                    <a:pt x="943175" y="1908841"/>
                    <a:pt x="950068" y="1856195"/>
                  </a:cubicBezTo>
                  <a:close/>
                  <a:moveTo>
                    <a:pt x="937144" y="1175511"/>
                  </a:moveTo>
                  <a:cubicBezTo>
                    <a:pt x="956617" y="1152765"/>
                    <a:pt x="948431" y="1107874"/>
                    <a:pt x="948087" y="1081164"/>
                  </a:cubicBezTo>
                  <a:cubicBezTo>
                    <a:pt x="947397" y="1029983"/>
                    <a:pt x="944959" y="978888"/>
                    <a:pt x="940762" y="927880"/>
                  </a:cubicBezTo>
                  <a:cubicBezTo>
                    <a:pt x="940719" y="924649"/>
                    <a:pt x="938135" y="922030"/>
                    <a:pt x="934903" y="921935"/>
                  </a:cubicBezTo>
                  <a:cubicBezTo>
                    <a:pt x="877071" y="919100"/>
                    <a:pt x="819118" y="919850"/>
                    <a:pt x="761372" y="924175"/>
                  </a:cubicBezTo>
                  <a:cubicBezTo>
                    <a:pt x="734231" y="926243"/>
                    <a:pt x="692442" y="920470"/>
                    <a:pt x="683137" y="952006"/>
                  </a:cubicBezTo>
                  <a:cubicBezTo>
                    <a:pt x="676675" y="972771"/>
                    <a:pt x="678656" y="998964"/>
                    <a:pt x="676846" y="1020936"/>
                  </a:cubicBezTo>
                  <a:cubicBezTo>
                    <a:pt x="674150" y="1048792"/>
                    <a:pt x="671677" y="1077088"/>
                    <a:pt x="669437" y="1105806"/>
                  </a:cubicBezTo>
                  <a:cubicBezTo>
                    <a:pt x="668058" y="1120884"/>
                    <a:pt x="651515" y="1181543"/>
                    <a:pt x="682017" y="1181370"/>
                  </a:cubicBezTo>
                  <a:cubicBezTo>
                    <a:pt x="682447" y="1181422"/>
                    <a:pt x="682878" y="1181422"/>
                    <a:pt x="683309" y="1181370"/>
                  </a:cubicBezTo>
                  <a:cubicBezTo>
                    <a:pt x="733283" y="1183869"/>
                    <a:pt x="783258" y="1185162"/>
                    <a:pt x="833145" y="1186540"/>
                  </a:cubicBezTo>
                  <a:cubicBezTo>
                    <a:pt x="860718" y="1186971"/>
                    <a:pt x="915431" y="1200068"/>
                    <a:pt x="936541" y="1175167"/>
                  </a:cubicBezTo>
                  <a:close/>
                  <a:moveTo>
                    <a:pt x="939987" y="1301826"/>
                  </a:moveTo>
                  <a:cubicBezTo>
                    <a:pt x="939987" y="1278389"/>
                    <a:pt x="952997" y="1223676"/>
                    <a:pt x="926201" y="1210063"/>
                  </a:cubicBezTo>
                  <a:cubicBezTo>
                    <a:pt x="913190" y="1203514"/>
                    <a:pt x="891736" y="1207736"/>
                    <a:pt x="878467" y="1207736"/>
                  </a:cubicBezTo>
                  <a:lnTo>
                    <a:pt x="797043" y="1207736"/>
                  </a:lnTo>
                  <a:cubicBezTo>
                    <a:pt x="771970" y="1207736"/>
                    <a:pt x="746897" y="1207736"/>
                    <a:pt x="721910" y="1207736"/>
                  </a:cubicBezTo>
                  <a:cubicBezTo>
                    <a:pt x="711570" y="1207736"/>
                    <a:pt x="698732" y="1205755"/>
                    <a:pt x="689771" y="1212044"/>
                  </a:cubicBezTo>
                  <a:cubicBezTo>
                    <a:pt x="666162" y="1228674"/>
                    <a:pt x="681155" y="1277011"/>
                    <a:pt x="682964" y="1299413"/>
                  </a:cubicBezTo>
                  <a:cubicBezTo>
                    <a:pt x="686928" y="1352489"/>
                    <a:pt x="686928" y="1405565"/>
                    <a:pt x="687617" y="1458814"/>
                  </a:cubicBezTo>
                  <a:cubicBezTo>
                    <a:pt x="687238" y="1459900"/>
                    <a:pt x="687238" y="1461089"/>
                    <a:pt x="687617" y="1462174"/>
                  </a:cubicBezTo>
                  <a:cubicBezTo>
                    <a:pt x="688013" y="1465242"/>
                    <a:pt x="690814" y="1467413"/>
                    <a:pt x="693881" y="1467017"/>
                  </a:cubicBezTo>
                  <a:cubicBezTo>
                    <a:pt x="695225" y="1466844"/>
                    <a:pt x="696457" y="1466198"/>
                    <a:pt x="697353" y="1465190"/>
                  </a:cubicBezTo>
                  <a:cubicBezTo>
                    <a:pt x="748603" y="1468619"/>
                    <a:pt x="800059" y="1467697"/>
                    <a:pt x="851154" y="1462433"/>
                  </a:cubicBezTo>
                  <a:cubicBezTo>
                    <a:pt x="874245" y="1460106"/>
                    <a:pt x="915689" y="1462433"/>
                    <a:pt x="929992" y="1439341"/>
                  </a:cubicBezTo>
                  <a:cubicBezTo>
                    <a:pt x="939901" y="1423487"/>
                    <a:pt x="936282" y="1397380"/>
                    <a:pt x="937230" y="1379027"/>
                  </a:cubicBezTo>
                  <a:cubicBezTo>
                    <a:pt x="938264" y="1353265"/>
                    <a:pt x="939125" y="1327330"/>
                    <a:pt x="939642" y="1301481"/>
                  </a:cubicBezTo>
                  <a:close/>
                  <a:moveTo>
                    <a:pt x="934903" y="804237"/>
                  </a:moveTo>
                  <a:cubicBezTo>
                    <a:pt x="937402" y="788038"/>
                    <a:pt x="943520" y="740477"/>
                    <a:pt x="931629" y="726174"/>
                  </a:cubicBezTo>
                  <a:cubicBezTo>
                    <a:pt x="919739" y="711871"/>
                    <a:pt x="889668" y="717127"/>
                    <a:pt x="874590" y="716437"/>
                  </a:cubicBezTo>
                  <a:cubicBezTo>
                    <a:pt x="834378" y="714309"/>
                    <a:pt x="793942" y="713077"/>
                    <a:pt x="753273" y="712732"/>
                  </a:cubicBezTo>
                  <a:cubicBezTo>
                    <a:pt x="737419" y="712732"/>
                    <a:pt x="701144" y="704892"/>
                    <a:pt x="688823" y="719970"/>
                  </a:cubicBezTo>
                  <a:cubicBezTo>
                    <a:pt x="683222" y="726863"/>
                    <a:pt x="684688" y="740477"/>
                    <a:pt x="684601" y="747714"/>
                  </a:cubicBezTo>
                  <a:cubicBezTo>
                    <a:pt x="684041" y="769160"/>
                    <a:pt x="684644" y="790615"/>
                    <a:pt x="686410" y="811992"/>
                  </a:cubicBezTo>
                  <a:cubicBezTo>
                    <a:pt x="686497" y="812879"/>
                    <a:pt x="686799" y="813732"/>
                    <a:pt x="687272" y="814490"/>
                  </a:cubicBezTo>
                  <a:cubicBezTo>
                    <a:pt x="686419" y="816188"/>
                    <a:pt x="687100" y="818264"/>
                    <a:pt x="688806" y="819117"/>
                  </a:cubicBezTo>
                  <a:cubicBezTo>
                    <a:pt x="689056" y="819247"/>
                    <a:pt x="689323" y="819341"/>
                    <a:pt x="689599" y="819402"/>
                  </a:cubicBezTo>
                  <a:cubicBezTo>
                    <a:pt x="725270" y="824571"/>
                    <a:pt x="761027" y="828018"/>
                    <a:pt x="797130" y="829569"/>
                  </a:cubicBezTo>
                  <a:cubicBezTo>
                    <a:pt x="833232" y="831120"/>
                    <a:pt x="877002" y="837582"/>
                    <a:pt x="911639" y="829569"/>
                  </a:cubicBezTo>
                  <a:cubicBezTo>
                    <a:pt x="924814" y="828492"/>
                    <a:pt x="934947" y="817454"/>
                    <a:pt x="934903" y="804237"/>
                  </a:cubicBezTo>
                  <a:close/>
                  <a:moveTo>
                    <a:pt x="934386" y="1510770"/>
                  </a:moveTo>
                  <a:cubicBezTo>
                    <a:pt x="934386" y="1507375"/>
                    <a:pt x="931664" y="1504609"/>
                    <a:pt x="928269" y="1504566"/>
                  </a:cubicBezTo>
                  <a:lnTo>
                    <a:pt x="787393" y="1502154"/>
                  </a:lnTo>
                  <a:cubicBezTo>
                    <a:pt x="762148" y="1502154"/>
                    <a:pt x="712690" y="1490177"/>
                    <a:pt x="691667" y="1509391"/>
                  </a:cubicBezTo>
                  <a:cubicBezTo>
                    <a:pt x="670643" y="1528606"/>
                    <a:pt x="680551" y="1580820"/>
                    <a:pt x="679862" y="1604170"/>
                  </a:cubicBezTo>
                  <a:cubicBezTo>
                    <a:pt x="678570" y="1650612"/>
                    <a:pt x="676675" y="1696967"/>
                    <a:pt x="676071" y="1743409"/>
                  </a:cubicBezTo>
                  <a:cubicBezTo>
                    <a:pt x="675916" y="1746304"/>
                    <a:pt x="678148" y="1748785"/>
                    <a:pt x="681043" y="1748932"/>
                  </a:cubicBezTo>
                  <a:cubicBezTo>
                    <a:pt x="681284" y="1748949"/>
                    <a:pt x="681516" y="1748940"/>
                    <a:pt x="681758" y="1748923"/>
                  </a:cubicBezTo>
                  <a:lnTo>
                    <a:pt x="681758" y="1750474"/>
                  </a:lnTo>
                  <a:cubicBezTo>
                    <a:pt x="680879" y="1750681"/>
                    <a:pt x="680327" y="1751560"/>
                    <a:pt x="680535" y="1752439"/>
                  </a:cubicBezTo>
                  <a:cubicBezTo>
                    <a:pt x="680681" y="1753050"/>
                    <a:pt x="681155" y="1753524"/>
                    <a:pt x="681758" y="1753662"/>
                  </a:cubicBezTo>
                  <a:cubicBezTo>
                    <a:pt x="688875" y="1755118"/>
                    <a:pt x="696250" y="1754799"/>
                    <a:pt x="703212" y="1752714"/>
                  </a:cubicBezTo>
                  <a:cubicBezTo>
                    <a:pt x="748448" y="1753490"/>
                    <a:pt x="793769" y="1753404"/>
                    <a:pt x="839004" y="1753490"/>
                  </a:cubicBezTo>
                  <a:cubicBezTo>
                    <a:pt x="862182" y="1753490"/>
                    <a:pt x="900266" y="1760555"/>
                    <a:pt x="918274" y="1740910"/>
                  </a:cubicBezTo>
                  <a:cubicBezTo>
                    <a:pt x="936282" y="1721265"/>
                    <a:pt x="928786" y="1674565"/>
                    <a:pt x="929648" y="1649147"/>
                  </a:cubicBezTo>
                  <a:cubicBezTo>
                    <a:pt x="931198" y="1602852"/>
                    <a:pt x="932775" y="1556720"/>
                    <a:pt x="934386" y="1510770"/>
                  </a:cubicBezTo>
                  <a:close/>
                  <a:moveTo>
                    <a:pt x="653927" y="1133378"/>
                  </a:moveTo>
                  <a:cubicBezTo>
                    <a:pt x="653927" y="1108305"/>
                    <a:pt x="652635" y="1083059"/>
                    <a:pt x="651945" y="1057986"/>
                  </a:cubicBezTo>
                  <a:cubicBezTo>
                    <a:pt x="651343" y="1030758"/>
                    <a:pt x="650567" y="1003531"/>
                    <a:pt x="649878" y="976304"/>
                  </a:cubicBezTo>
                  <a:cubicBezTo>
                    <a:pt x="649878" y="962690"/>
                    <a:pt x="653927" y="939943"/>
                    <a:pt x="644881" y="927708"/>
                  </a:cubicBezTo>
                  <a:cubicBezTo>
                    <a:pt x="640504" y="922564"/>
                    <a:pt x="634351" y="919247"/>
                    <a:pt x="627648" y="918402"/>
                  </a:cubicBezTo>
                  <a:cubicBezTo>
                    <a:pt x="604556" y="912285"/>
                    <a:pt x="573968" y="915818"/>
                    <a:pt x="550102" y="915559"/>
                  </a:cubicBezTo>
                  <a:cubicBezTo>
                    <a:pt x="522443" y="915559"/>
                    <a:pt x="494785" y="915559"/>
                    <a:pt x="467299" y="916421"/>
                  </a:cubicBezTo>
                  <a:cubicBezTo>
                    <a:pt x="445758" y="917196"/>
                    <a:pt x="416808" y="913491"/>
                    <a:pt x="396646" y="920556"/>
                  </a:cubicBezTo>
                  <a:cubicBezTo>
                    <a:pt x="368298" y="930379"/>
                    <a:pt x="376140" y="965878"/>
                    <a:pt x="375708" y="990520"/>
                  </a:cubicBezTo>
                  <a:cubicBezTo>
                    <a:pt x="374847" y="1047328"/>
                    <a:pt x="374847" y="1104083"/>
                    <a:pt x="375708" y="1160778"/>
                  </a:cubicBezTo>
                  <a:cubicBezTo>
                    <a:pt x="375751" y="1164017"/>
                    <a:pt x="378414" y="1166602"/>
                    <a:pt x="381645" y="1166559"/>
                  </a:cubicBezTo>
                  <a:cubicBezTo>
                    <a:pt x="381706" y="1166559"/>
                    <a:pt x="381766" y="1166550"/>
                    <a:pt x="381826" y="1166550"/>
                  </a:cubicBezTo>
                  <a:lnTo>
                    <a:pt x="381826" y="1169480"/>
                  </a:lnTo>
                  <a:lnTo>
                    <a:pt x="381826" y="1169480"/>
                  </a:lnTo>
                  <a:cubicBezTo>
                    <a:pt x="379448" y="1170161"/>
                    <a:pt x="378070" y="1172642"/>
                    <a:pt x="378750" y="1175020"/>
                  </a:cubicBezTo>
                  <a:cubicBezTo>
                    <a:pt x="379172" y="1176511"/>
                    <a:pt x="380336" y="1177674"/>
                    <a:pt x="381826" y="1178096"/>
                  </a:cubicBezTo>
                  <a:cubicBezTo>
                    <a:pt x="436022" y="1179303"/>
                    <a:pt x="490391" y="1179475"/>
                    <a:pt x="544587" y="1179647"/>
                  </a:cubicBezTo>
                  <a:cubicBezTo>
                    <a:pt x="571470" y="1179647"/>
                    <a:pt x="624977" y="1191452"/>
                    <a:pt x="645569" y="1167929"/>
                  </a:cubicBezTo>
                  <a:cubicBezTo>
                    <a:pt x="653927" y="1158107"/>
                    <a:pt x="653755" y="1145355"/>
                    <a:pt x="653927" y="1133120"/>
                  </a:cubicBezTo>
                  <a:close/>
                  <a:moveTo>
                    <a:pt x="648844" y="1923230"/>
                  </a:moveTo>
                  <a:cubicBezTo>
                    <a:pt x="649619" y="1886266"/>
                    <a:pt x="656082" y="1844305"/>
                    <a:pt x="651084" y="1807686"/>
                  </a:cubicBezTo>
                  <a:cubicBezTo>
                    <a:pt x="649361" y="1795451"/>
                    <a:pt x="648240" y="1790453"/>
                    <a:pt x="635919" y="1785887"/>
                  </a:cubicBezTo>
                  <a:cubicBezTo>
                    <a:pt x="620755" y="1780717"/>
                    <a:pt x="593527" y="1786318"/>
                    <a:pt x="577501" y="1786748"/>
                  </a:cubicBezTo>
                  <a:cubicBezTo>
                    <a:pt x="557770" y="1787265"/>
                    <a:pt x="538125" y="1787869"/>
                    <a:pt x="518393" y="1788558"/>
                  </a:cubicBezTo>
                  <a:cubicBezTo>
                    <a:pt x="476752" y="1790221"/>
                    <a:pt x="435186" y="1792495"/>
                    <a:pt x="393716" y="1795365"/>
                  </a:cubicBezTo>
                  <a:cubicBezTo>
                    <a:pt x="390563" y="1795451"/>
                    <a:pt x="388030" y="1797984"/>
                    <a:pt x="387944" y="1801138"/>
                  </a:cubicBezTo>
                  <a:cubicBezTo>
                    <a:pt x="383696" y="1879089"/>
                    <a:pt x="383058" y="1957066"/>
                    <a:pt x="386048" y="2035069"/>
                  </a:cubicBezTo>
                  <a:cubicBezTo>
                    <a:pt x="386048" y="2035069"/>
                    <a:pt x="386048" y="2035069"/>
                    <a:pt x="386048" y="2035500"/>
                  </a:cubicBezTo>
                  <a:lnTo>
                    <a:pt x="386048" y="2035500"/>
                  </a:lnTo>
                  <a:cubicBezTo>
                    <a:pt x="383903" y="2035500"/>
                    <a:pt x="382170" y="2037232"/>
                    <a:pt x="382170" y="2039377"/>
                  </a:cubicBezTo>
                  <a:cubicBezTo>
                    <a:pt x="382170" y="2041523"/>
                    <a:pt x="383903" y="2043254"/>
                    <a:pt x="386048" y="2043254"/>
                  </a:cubicBezTo>
                  <a:cubicBezTo>
                    <a:pt x="424132" y="2044202"/>
                    <a:pt x="462216" y="2044547"/>
                    <a:pt x="500386" y="2044891"/>
                  </a:cubicBezTo>
                  <a:cubicBezTo>
                    <a:pt x="538556" y="2045236"/>
                    <a:pt x="579827" y="2048941"/>
                    <a:pt x="618256" y="2044891"/>
                  </a:cubicBezTo>
                  <a:cubicBezTo>
                    <a:pt x="632473" y="2043513"/>
                    <a:pt x="641089" y="2039808"/>
                    <a:pt x="645569" y="2025763"/>
                  </a:cubicBezTo>
                  <a:cubicBezTo>
                    <a:pt x="655134" y="1996037"/>
                    <a:pt x="648240" y="1954248"/>
                    <a:pt x="648844" y="1922971"/>
                  </a:cubicBezTo>
                  <a:close/>
                  <a:moveTo>
                    <a:pt x="644966" y="1605032"/>
                  </a:moveTo>
                  <a:cubicBezTo>
                    <a:pt x="646776" y="1579958"/>
                    <a:pt x="662199" y="1526193"/>
                    <a:pt x="638418" y="1507065"/>
                  </a:cubicBezTo>
                  <a:cubicBezTo>
                    <a:pt x="629802" y="1499741"/>
                    <a:pt x="616274" y="1499569"/>
                    <a:pt x="605332" y="1499138"/>
                  </a:cubicBezTo>
                  <a:cubicBezTo>
                    <a:pt x="580603" y="1498104"/>
                    <a:pt x="555444" y="1499138"/>
                    <a:pt x="530801" y="1500172"/>
                  </a:cubicBezTo>
                  <a:cubicBezTo>
                    <a:pt x="506158" y="1501206"/>
                    <a:pt x="481172" y="1502240"/>
                    <a:pt x="456443" y="1503963"/>
                  </a:cubicBezTo>
                  <a:cubicBezTo>
                    <a:pt x="439641" y="1505083"/>
                    <a:pt x="417584" y="1503963"/>
                    <a:pt x="401471" y="1509822"/>
                  </a:cubicBezTo>
                  <a:cubicBezTo>
                    <a:pt x="374502" y="1520334"/>
                    <a:pt x="379672" y="1547992"/>
                    <a:pt x="379758" y="1572204"/>
                  </a:cubicBezTo>
                  <a:lnTo>
                    <a:pt x="380275" y="1739187"/>
                  </a:lnTo>
                  <a:cubicBezTo>
                    <a:pt x="380352" y="1742469"/>
                    <a:pt x="383076" y="1745063"/>
                    <a:pt x="386358" y="1744986"/>
                  </a:cubicBezTo>
                  <a:cubicBezTo>
                    <a:pt x="388176" y="1744943"/>
                    <a:pt x="389865" y="1744081"/>
                    <a:pt x="390959" y="1742633"/>
                  </a:cubicBezTo>
                  <a:lnTo>
                    <a:pt x="392855" y="1743064"/>
                  </a:lnTo>
                  <a:cubicBezTo>
                    <a:pt x="390701" y="1744546"/>
                    <a:pt x="390149" y="1747493"/>
                    <a:pt x="391631" y="1749656"/>
                  </a:cubicBezTo>
                  <a:cubicBezTo>
                    <a:pt x="392407" y="1750784"/>
                    <a:pt x="393639" y="1751525"/>
                    <a:pt x="395009" y="1751680"/>
                  </a:cubicBezTo>
                  <a:cubicBezTo>
                    <a:pt x="447309" y="1756764"/>
                    <a:pt x="499955" y="1758487"/>
                    <a:pt x="552514" y="1758659"/>
                  </a:cubicBezTo>
                  <a:cubicBezTo>
                    <a:pt x="573451" y="1758659"/>
                    <a:pt x="619634" y="1769171"/>
                    <a:pt x="631353" y="1745046"/>
                  </a:cubicBezTo>
                  <a:cubicBezTo>
                    <a:pt x="639193" y="1728675"/>
                    <a:pt x="636609" y="1701017"/>
                    <a:pt x="638246" y="1683612"/>
                  </a:cubicBezTo>
                  <a:cubicBezTo>
                    <a:pt x="640831" y="1657246"/>
                    <a:pt x="642985" y="1631397"/>
                    <a:pt x="644966" y="1604773"/>
                  </a:cubicBezTo>
                  <a:close/>
                  <a:moveTo>
                    <a:pt x="643588" y="781835"/>
                  </a:moveTo>
                  <a:cubicBezTo>
                    <a:pt x="643588" y="763913"/>
                    <a:pt x="648757" y="731430"/>
                    <a:pt x="632301" y="718074"/>
                  </a:cubicBezTo>
                  <a:cubicBezTo>
                    <a:pt x="614034" y="703082"/>
                    <a:pt x="575347" y="712991"/>
                    <a:pt x="554324" y="713680"/>
                  </a:cubicBezTo>
                  <a:lnTo>
                    <a:pt x="431542" y="717644"/>
                  </a:lnTo>
                  <a:cubicBezTo>
                    <a:pt x="416377" y="718161"/>
                    <a:pt x="398972" y="714973"/>
                    <a:pt x="390615" y="730137"/>
                  </a:cubicBezTo>
                  <a:cubicBezTo>
                    <a:pt x="379414" y="750644"/>
                    <a:pt x="388633" y="791140"/>
                    <a:pt x="392079" y="813284"/>
                  </a:cubicBezTo>
                  <a:cubicBezTo>
                    <a:pt x="392347" y="814895"/>
                    <a:pt x="393527" y="816205"/>
                    <a:pt x="395095" y="816644"/>
                  </a:cubicBezTo>
                  <a:cubicBezTo>
                    <a:pt x="395310" y="818635"/>
                    <a:pt x="396973" y="820143"/>
                    <a:pt x="398972" y="820177"/>
                  </a:cubicBezTo>
                  <a:cubicBezTo>
                    <a:pt x="438866" y="822331"/>
                    <a:pt x="479018" y="821900"/>
                    <a:pt x="518911" y="821986"/>
                  </a:cubicBezTo>
                  <a:cubicBezTo>
                    <a:pt x="539934" y="821986"/>
                    <a:pt x="560958" y="821986"/>
                    <a:pt x="581981" y="821986"/>
                  </a:cubicBezTo>
                  <a:cubicBezTo>
                    <a:pt x="594992" y="821986"/>
                    <a:pt x="610501" y="824658"/>
                    <a:pt x="622995" y="821297"/>
                  </a:cubicBezTo>
                  <a:cubicBezTo>
                    <a:pt x="644449" y="815438"/>
                    <a:pt x="644191" y="802169"/>
                    <a:pt x="643588" y="781835"/>
                  </a:cubicBezTo>
                  <a:close/>
                  <a:moveTo>
                    <a:pt x="643588" y="1208081"/>
                  </a:moveTo>
                  <a:cubicBezTo>
                    <a:pt x="643545" y="1204738"/>
                    <a:pt x="640899" y="1202015"/>
                    <a:pt x="637556" y="1201877"/>
                  </a:cubicBezTo>
                  <a:lnTo>
                    <a:pt x="445155" y="1207305"/>
                  </a:lnTo>
                  <a:cubicBezTo>
                    <a:pt x="407417" y="1208253"/>
                    <a:pt x="380275" y="1201360"/>
                    <a:pt x="377260" y="1244700"/>
                  </a:cubicBezTo>
                  <a:cubicBezTo>
                    <a:pt x="372865" y="1307340"/>
                    <a:pt x="369849" y="1370584"/>
                    <a:pt x="368643" y="1433482"/>
                  </a:cubicBezTo>
                  <a:cubicBezTo>
                    <a:pt x="368643" y="1444942"/>
                    <a:pt x="371486" y="1480613"/>
                    <a:pt x="388805" y="1471652"/>
                  </a:cubicBezTo>
                  <a:cubicBezTo>
                    <a:pt x="389434" y="1471954"/>
                    <a:pt x="390098" y="1472161"/>
                    <a:pt x="390787" y="1472255"/>
                  </a:cubicBezTo>
                  <a:cubicBezTo>
                    <a:pt x="441192" y="1475529"/>
                    <a:pt x="491942" y="1475874"/>
                    <a:pt x="542606" y="1475874"/>
                  </a:cubicBezTo>
                  <a:cubicBezTo>
                    <a:pt x="566214" y="1475874"/>
                    <a:pt x="613000" y="1484490"/>
                    <a:pt x="630922" y="1461743"/>
                  </a:cubicBezTo>
                  <a:cubicBezTo>
                    <a:pt x="648844" y="1438997"/>
                    <a:pt x="639538" y="1391090"/>
                    <a:pt x="640314" y="1365414"/>
                  </a:cubicBezTo>
                  <a:cubicBezTo>
                    <a:pt x="641287" y="1312967"/>
                    <a:pt x="642381" y="1260528"/>
                    <a:pt x="643588" y="1208081"/>
                  </a:cubicBezTo>
                  <a:close/>
                  <a:moveTo>
                    <a:pt x="347705" y="1361881"/>
                  </a:moveTo>
                  <a:cubicBezTo>
                    <a:pt x="353229" y="1311381"/>
                    <a:pt x="354504" y="1260511"/>
                    <a:pt x="351497" y="1209804"/>
                  </a:cubicBezTo>
                  <a:cubicBezTo>
                    <a:pt x="351497" y="1206409"/>
                    <a:pt x="348774" y="1203644"/>
                    <a:pt x="345379" y="1203600"/>
                  </a:cubicBezTo>
                  <a:lnTo>
                    <a:pt x="192096" y="1206702"/>
                  </a:lnTo>
                  <a:cubicBezTo>
                    <a:pt x="166247" y="1207219"/>
                    <a:pt x="141088" y="1207564"/>
                    <a:pt x="115498" y="1208167"/>
                  </a:cubicBezTo>
                  <a:cubicBezTo>
                    <a:pt x="104211" y="1208167"/>
                    <a:pt x="89218" y="1206702"/>
                    <a:pt x="79654" y="1214629"/>
                  </a:cubicBezTo>
                  <a:cubicBezTo>
                    <a:pt x="58458" y="1231862"/>
                    <a:pt x="71813" y="1285024"/>
                    <a:pt x="72675" y="1307685"/>
                  </a:cubicBezTo>
                  <a:cubicBezTo>
                    <a:pt x="74656" y="1358865"/>
                    <a:pt x="76725" y="1410132"/>
                    <a:pt x="79826" y="1461226"/>
                  </a:cubicBezTo>
                  <a:cubicBezTo>
                    <a:pt x="80119" y="1464733"/>
                    <a:pt x="83195" y="1467344"/>
                    <a:pt x="86711" y="1467051"/>
                  </a:cubicBezTo>
                  <a:cubicBezTo>
                    <a:pt x="88046" y="1466948"/>
                    <a:pt x="89321" y="1466413"/>
                    <a:pt x="90338" y="1465535"/>
                  </a:cubicBezTo>
                  <a:cubicBezTo>
                    <a:pt x="90614" y="1467197"/>
                    <a:pt x="91105" y="1468826"/>
                    <a:pt x="91803" y="1470360"/>
                  </a:cubicBezTo>
                  <a:cubicBezTo>
                    <a:pt x="92173" y="1471833"/>
                    <a:pt x="93673" y="1472729"/>
                    <a:pt x="95155" y="1472359"/>
                  </a:cubicBezTo>
                  <a:cubicBezTo>
                    <a:pt x="96413" y="1472040"/>
                    <a:pt x="97274" y="1470885"/>
                    <a:pt x="97231" y="1469584"/>
                  </a:cubicBezTo>
                  <a:lnTo>
                    <a:pt x="97231" y="1469584"/>
                  </a:lnTo>
                  <a:lnTo>
                    <a:pt x="99557" y="1469584"/>
                  </a:lnTo>
                  <a:cubicBezTo>
                    <a:pt x="99411" y="1471816"/>
                    <a:pt x="101108" y="1473737"/>
                    <a:pt x="103340" y="1473884"/>
                  </a:cubicBezTo>
                  <a:cubicBezTo>
                    <a:pt x="103426" y="1473892"/>
                    <a:pt x="103521" y="1473892"/>
                    <a:pt x="103607" y="1473892"/>
                  </a:cubicBezTo>
                  <a:cubicBezTo>
                    <a:pt x="151686" y="1475788"/>
                    <a:pt x="199851" y="1475616"/>
                    <a:pt x="248016" y="1475702"/>
                  </a:cubicBezTo>
                  <a:cubicBezTo>
                    <a:pt x="270849" y="1475702"/>
                    <a:pt x="309967" y="1484318"/>
                    <a:pt x="326941" y="1462777"/>
                  </a:cubicBezTo>
                  <a:cubicBezTo>
                    <a:pt x="345379" y="1438997"/>
                    <a:pt x="344346" y="1390573"/>
                    <a:pt x="347533" y="1361881"/>
                  </a:cubicBezTo>
                  <a:close/>
                  <a:moveTo>
                    <a:pt x="336677" y="953298"/>
                  </a:moveTo>
                  <a:cubicBezTo>
                    <a:pt x="336677" y="944682"/>
                    <a:pt x="338400" y="933826"/>
                    <a:pt x="331938" y="927449"/>
                  </a:cubicBezTo>
                  <a:cubicBezTo>
                    <a:pt x="325476" y="921073"/>
                    <a:pt x="304366" y="921590"/>
                    <a:pt x="296008" y="920729"/>
                  </a:cubicBezTo>
                  <a:cubicBezTo>
                    <a:pt x="271366" y="918489"/>
                    <a:pt x="246723" y="917256"/>
                    <a:pt x="222081" y="917024"/>
                  </a:cubicBezTo>
                  <a:cubicBezTo>
                    <a:pt x="195310" y="917024"/>
                    <a:pt x="168599" y="917972"/>
                    <a:pt x="141950" y="919867"/>
                  </a:cubicBezTo>
                  <a:cubicBezTo>
                    <a:pt x="125665" y="921073"/>
                    <a:pt x="98868" y="919436"/>
                    <a:pt x="83790" y="927966"/>
                  </a:cubicBezTo>
                  <a:cubicBezTo>
                    <a:pt x="61129" y="940805"/>
                    <a:pt x="71124" y="982163"/>
                    <a:pt x="71124" y="1003445"/>
                  </a:cubicBezTo>
                  <a:cubicBezTo>
                    <a:pt x="71124" y="1057727"/>
                    <a:pt x="70262" y="1112096"/>
                    <a:pt x="71813" y="1166292"/>
                  </a:cubicBezTo>
                  <a:cubicBezTo>
                    <a:pt x="71831" y="1169385"/>
                    <a:pt x="74355" y="1171875"/>
                    <a:pt x="77448" y="1171858"/>
                  </a:cubicBezTo>
                  <a:cubicBezTo>
                    <a:pt x="78146" y="1171850"/>
                    <a:pt x="78836" y="1171720"/>
                    <a:pt x="79482" y="1171462"/>
                  </a:cubicBezTo>
                  <a:cubicBezTo>
                    <a:pt x="80180" y="1172143"/>
                    <a:pt x="81093" y="1172539"/>
                    <a:pt x="82067" y="1172582"/>
                  </a:cubicBezTo>
                  <a:cubicBezTo>
                    <a:pt x="138331" y="1176373"/>
                    <a:pt x="194939" y="1176718"/>
                    <a:pt x="251290" y="1178096"/>
                  </a:cubicBezTo>
                  <a:cubicBezTo>
                    <a:pt x="270676" y="1178096"/>
                    <a:pt x="318927" y="1189987"/>
                    <a:pt x="331335" y="1167585"/>
                  </a:cubicBezTo>
                  <a:cubicBezTo>
                    <a:pt x="339003" y="1153626"/>
                    <a:pt x="334264" y="1131310"/>
                    <a:pt x="334437" y="1115887"/>
                  </a:cubicBezTo>
                  <a:cubicBezTo>
                    <a:pt x="334437" y="1088746"/>
                    <a:pt x="335212" y="1061691"/>
                    <a:pt x="335643" y="1034636"/>
                  </a:cubicBezTo>
                  <a:cubicBezTo>
                    <a:pt x="336074" y="1007581"/>
                    <a:pt x="336418" y="980353"/>
                    <a:pt x="336504" y="953298"/>
                  </a:cubicBezTo>
                  <a:close/>
                  <a:moveTo>
                    <a:pt x="325734" y="775803"/>
                  </a:moveTo>
                  <a:cubicBezTo>
                    <a:pt x="327027" y="763741"/>
                    <a:pt x="329870" y="739787"/>
                    <a:pt x="323063" y="728500"/>
                  </a:cubicBezTo>
                  <a:cubicBezTo>
                    <a:pt x="315050" y="715403"/>
                    <a:pt x="304538" y="717213"/>
                    <a:pt x="289891" y="717127"/>
                  </a:cubicBezTo>
                  <a:cubicBezTo>
                    <a:pt x="223718" y="716610"/>
                    <a:pt x="157459" y="717127"/>
                    <a:pt x="91717" y="717558"/>
                  </a:cubicBezTo>
                  <a:cubicBezTo>
                    <a:pt x="88425" y="717644"/>
                    <a:pt x="85772" y="720297"/>
                    <a:pt x="85685" y="723589"/>
                  </a:cubicBezTo>
                  <a:cubicBezTo>
                    <a:pt x="83454" y="753513"/>
                    <a:pt x="84815" y="783601"/>
                    <a:pt x="89735" y="813198"/>
                  </a:cubicBezTo>
                  <a:cubicBezTo>
                    <a:pt x="89899" y="813827"/>
                    <a:pt x="90131" y="814430"/>
                    <a:pt x="90424" y="815007"/>
                  </a:cubicBezTo>
                  <a:lnTo>
                    <a:pt x="86289" y="815007"/>
                  </a:lnTo>
                  <a:cubicBezTo>
                    <a:pt x="81980" y="815007"/>
                    <a:pt x="82153" y="821125"/>
                    <a:pt x="86289" y="821642"/>
                  </a:cubicBezTo>
                  <a:cubicBezTo>
                    <a:pt x="145310" y="827932"/>
                    <a:pt x="211569" y="837151"/>
                    <a:pt x="270935" y="832326"/>
                  </a:cubicBezTo>
                  <a:cubicBezTo>
                    <a:pt x="304624" y="830086"/>
                    <a:pt x="321685" y="810010"/>
                    <a:pt x="325562" y="775803"/>
                  </a:cubicBezTo>
                  <a:close/>
                  <a:moveTo>
                    <a:pt x="319186" y="2044030"/>
                  </a:moveTo>
                  <a:cubicBezTo>
                    <a:pt x="337452" y="2023782"/>
                    <a:pt x="326337" y="1978719"/>
                    <a:pt x="325734" y="1954421"/>
                  </a:cubicBezTo>
                  <a:cubicBezTo>
                    <a:pt x="324588" y="1904447"/>
                    <a:pt x="323408" y="1854446"/>
                    <a:pt x="322202" y="1804412"/>
                  </a:cubicBezTo>
                  <a:cubicBezTo>
                    <a:pt x="322159" y="1801198"/>
                    <a:pt x="319556" y="1798596"/>
                    <a:pt x="316343" y="1798553"/>
                  </a:cubicBezTo>
                  <a:lnTo>
                    <a:pt x="175553" y="1802516"/>
                  </a:lnTo>
                  <a:cubicBezTo>
                    <a:pt x="150824" y="1803206"/>
                    <a:pt x="101884" y="1793469"/>
                    <a:pt x="83618" y="1815268"/>
                  </a:cubicBezTo>
                  <a:cubicBezTo>
                    <a:pt x="67160" y="1835000"/>
                    <a:pt x="73020" y="1880666"/>
                    <a:pt x="72072" y="1903757"/>
                  </a:cubicBezTo>
                  <a:cubicBezTo>
                    <a:pt x="69573" y="1949544"/>
                    <a:pt x="70004" y="1995452"/>
                    <a:pt x="73364" y="2041186"/>
                  </a:cubicBezTo>
                  <a:cubicBezTo>
                    <a:pt x="73622" y="2044219"/>
                    <a:pt x="76285" y="2046477"/>
                    <a:pt x="79327" y="2046218"/>
                  </a:cubicBezTo>
                  <a:cubicBezTo>
                    <a:pt x="79792" y="2046175"/>
                    <a:pt x="80249" y="2046080"/>
                    <a:pt x="80688" y="2045925"/>
                  </a:cubicBezTo>
                  <a:cubicBezTo>
                    <a:pt x="80998" y="2045977"/>
                    <a:pt x="81326" y="2045977"/>
                    <a:pt x="81636" y="2045925"/>
                  </a:cubicBezTo>
                  <a:cubicBezTo>
                    <a:pt x="129456" y="2050751"/>
                    <a:pt x="177621" y="2052991"/>
                    <a:pt x="225700" y="2053680"/>
                  </a:cubicBezTo>
                  <a:cubicBezTo>
                    <a:pt x="249222" y="2054283"/>
                    <a:pt x="300402" y="2064709"/>
                    <a:pt x="319014" y="2044030"/>
                  </a:cubicBezTo>
                  <a:close/>
                  <a:moveTo>
                    <a:pt x="321857" y="1609512"/>
                  </a:moveTo>
                  <a:cubicBezTo>
                    <a:pt x="322805" y="1585214"/>
                    <a:pt x="326941" y="1558676"/>
                    <a:pt x="324873" y="1534551"/>
                  </a:cubicBezTo>
                  <a:cubicBezTo>
                    <a:pt x="324011" y="1524039"/>
                    <a:pt x="324011" y="1517318"/>
                    <a:pt x="314533" y="1511028"/>
                  </a:cubicBezTo>
                  <a:cubicBezTo>
                    <a:pt x="305055" y="1504738"/>
                    <a:pt x="287306" y="1507409"/>
                    <a:pt x="276708" y="1507409"/>
                  </a:cubicBezTo>
                  <a:lnTo>
                    <a:pt x="193647" y="1507409"/>
                  </a:lnTo>
                  <a:lnTo>
                    <a:pt x="117049" y="1507840"/>
                  </a:lnTo>
                  <a:cubicBezTo>
                    <a:pt x="104555" y="1507840"/>
                    <a:pt x="86375" y="1504308"/>
                    <a:pt x="75001" y="1510856"/>
                  </a:cubicBezTo>
                  <a:cubicBezTo>
                    <a:pt x="52168" y="1524211"/>
                    <a:pt x="61387" y="1574616"/>
                    <a:pt x="61301" y="1595554"/>
                  </a:cubicBezTo>
                  <a:cubicBezTo>
                    <a:pt x="60173" y="1646467"/>
                    <a:pt x="63981" y="1697364"/>
                    <a:pt x="72675" y="1747545"/>
                  </a:cubicBezTo>
                  <a:cubicBezTo>
                    <a:pt x="73270" y="1749974"/>
                    <a:pt x="75630" y="1751551"/>
                    <a:pt x="78103" y="1751163"/>
                  </a:cubicBezTo>
                  <a:cubicBezTo>
                    <a:pt x="78447" y="1752826"/>
                    <a:pt x="79852" y="1754058"/>
                    <a:pt x="81550" y="1754179"/>
                  </a:cubicBezTo>
                  <a:cubicBezTo>
                    <a:pt x="135918" y="1758573"/>
                    <a:pt x="190373" y="1760813"/>
                    <a:pt x="245259" y="1761503"/>
                  </a:cubicBezTo>
                  <a:cubicBezTo>
                    <a:pt x="272055" y="1761503"/>
                    <a:pt x="303160" y="1764863"/>
                    <a:pt x="314189" y="1735137"/>
                  </a:cubicBezTo>
                  <a:cubicBezTo>
                    <a:pt x="320134" y="1719628"/>
                    <a:pt x="318238" y="1700672"/>
                    <a:pt x="318927" y="1684129"/>
                  </a:cubicBezTo>
                  <a:cubicBezTo>
                    <a:pt x="319617" y="1659400"/>
                    <a:pt x="320651" y="1634413"/>
                    <a:pt x="321685" y="1609512"/>
                  </a:cubicBezTo>
                  <a:close/>
                </a:path>
              </a:pathLst>
            </a:custGeom>
            <a:solidFill>
              <a:srgbClr val="3E3E3D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C68A7AD-318D-4C17-B0BE-9741EF9E2EAD}"/>
                </a:ext>
              </a:extLst>
            </p:cNvPr>
            <p:cNvSpPr/>
            <p:nvPr/>
          </p:nvSpPr>
          <p:spPr>
            <a:xfrm>
              <a:off x="6191529" y="3937609"/>
              <a:ext cx="83968" cy="89616"/>
            </a:xfrm>
            <a:custGeom>
              <a:avLst/>
              <a:gdLst>
                <a:gd name="connsiteX0" fmla="*/ 79019 w 83968"/>
                <a:gd name="connsiteY0" fmla="*/ 25598 h 89616"/>
                <a:gd name="connsiteX1" fmla="*/ 79019 w 83968"/>
                <a:gd name="connsiteY1" fmla="*/ 89617 h 89616"/>
                <a:gd name="connsiteX2" fmla="*/ 78243 w 83968"/>
                <a:gd name="connsiteY2" fmla="*/ 89617 h 89616"/>
                <a:gd name="connsiteX3" fmla="*/ 73884 w 83968"/>
                <a:gd name="connsiteY3" fmla="*/ 82431 h 89616"/>
                <a:gd name="connsiteX4" fmla="*/ 69627 w 83968"/>
                <a:gd name="connsiteY4" fmla="*/ 82983 h 89616"/>
                <a:gd name="connsiteX5" fmla="*/ 4221 w 83968"/>
                <a:gd name="connsiteY5" fmla="*/ 63958 h 89616"/>
                <a:gd name="connsiteX6" fmla="*/ 2937 w 83968"/>
                <a:gd name="connsiteY6" fmla="*/ 61442 h 89616"/>
                <a:gd name="connsiteX7" fmla="*/ 79019 w 83968"/>
                <a:gd name="connsiteY7" fmla="*/ 25598 h 8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68" h="89616">
                  <a:moveTo>
                    <a:pt x="79019" y="25598"/>
                  </a:moveTo>
                  <a:cubicBezTo>
                    <a:pt x="85619" y="46424"/>
                    <a:pt x="85619" y="68792"/>
                    <a:pt x="79019" y="89617"/>
                  </a:cubicBezTo>
                  <a:lnTo>
                    <a:pt x="78243" y="89617"/>
                  </a:lnTo>
                  <a:cubicBezTo>
                    <a:pt x="79028" y="86429"/>
                    <a:pt x="77072" y="83207"/>
                    <a:pt x="73884" y="82431"/>
                  </a:cubicBezTo>
                  <a:cubicBezTo>
                    <a:pt x="72444" y="82078"/>
                    <a:pt x="70928" y="82276"/>
                    <a:pt x="69627" y="82983"/>
                  </a:cubicBezTo>
                  <a:cubicBezTo>
                    <a:pt x="46312" y="95786"/>
                    <a:pt x="17034" y="87273"/>
                    <a:pt x="4221" y="63958"/>
                  </a:cubicBezTo>
                  <a:cubicBezTo>
                    <a:pt x="3773" y="63131"/>
                    <a:pt x="3342" y="62295"/>
                    <a:pt x="2937" y="61442"/>
                  </a:cubicBezTo>
                  <a:cubicBezTo>
                    <a:pt x="-15588" y="15603"/>
                    <a:pt x="58771" y="-29977"/>
                    <a:pt x="79019" y="25598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7101001-BC46-4721-ADE6-11925914E8B4}"/>
                </a:ext>
              </a:extLst>
            </p:cNvPr>
            <p:cNvSpPr/>
            <p:nvPr/>
          </p:nvSpPr>
          <p:spPr>
            <a:xfrm>
              <a:off x="6096523" y="3893236"/>
              <a:ext cx="258311" cy="244976"/>
            </a:xfrm>
            <a:custGeom>
              <a:avLst/>
              <a:gdLst>
                <a:gd name="connsiteX0" fmla="*/ 258120 w 258311"/>
                <a:gd name="connsiteY0" fmla="*/ 174055 h 244976"/>
                <a:gd name="connsiteX1" fmla="*/ 258120 w 258311"/>
                <a:gd name="connsiteY1" fmla="*/ 199904 h 244976"/>
                <a:gd name="connsiteX2" fmla="*/ 237010 w 258311"/>
                <a:gd name="connsiteY2" fmla="*/ 233679 h 244976"/>
                <a:gd name="connsiteX3" fmla="*/ 117331 w 258311"/>
                <a:gd name="connsiteY3" fmla="*/ 242296 h 244976"/>
                <a:gd name="connsiteX4" fmla="*/ 8765 w 258311"/>
                <a:gd name="connsiteY4" fmla="*/ 240659 h 244976"/>
                <a:gd name="connsiteX5" fmla="*/ 3940 w 258311"/>
                <a:gd name="connsiteY5" fmla="*/ 237815 h 244976"/>
                <a:gd name="connsiteX6" fmla="*/ 7215 w 258311"/>
                <a:gd name="connsiteY6" fmla="*/ 128044 h 244976"/>
                <a:gd name="connsiteX7" fmla="*/ 12298 w 258311"/>
                <a:gd name="connsiteY7" fmla="*/ 68850 h 244976"/>
                <a:gd name="connsiteX8" fmla="*/ 14539 w 258311"/>
                <a:gd name="connsiteY8" fmla="*/ 42485 h 244976"/>
                <a:gd name="connsiteX9" fmla="*/ 15659 w 258311"/>
                <a:gd name="connsiteY9" fmla="*/ 29388 h 244976"/>
                <a:gd name="connsiteX10" fmla="*/ 46160 w 258311"/>
                <a:gd name="connsiteY10" fmla="*/ 7416 h 244976"/>
                <a:gd name="connsiteX11" fmla="*/ 101735 w 258311"/>
                <a:gd name="connsiteY11" fmla="*/ 2764 h 244976"/>
                <a:gd name="connsiteX12" fmla="*/ 151365 w 258311"/>
                <a:gd name="connsiteY12" fmla="*/ 524 h 244976"/>
                <a:gd name="connsiteX13" fmla="*/ 207112 w 258311"/>
                <a:gd name="connsiteY13" fmla="*/ 524 h 244976"/>
                <a:gd name="connsiteX14" fmla="*/ 252088 w 258311"/>
                <a:gd name="connsiteY14" fmla="*/ 15344 h 244976"/>
                <a:gd name="connsiteX15" fmla="*/ 254932 w 258311"/>
                <a:gd name="connsiteY15" fmla="*/ 66352 h 244976"/>
                <a:gd name="connsiteX16" fmla="*/ 257086 w 258311"/>
                <a:gd name="connsiteY16" fmla="*/ 123908 h 244976"/>
                <a:gd name="connsiteX17" fmla="*/ 258120 w 258311"/>
                <a:gd name="connsiteY17" fmla="*/ 174055 h 244976"/>
                <a:gd name="connsiteX18" fmla="*/ 187898 w 258311"/>
                <a:gd name="connsiteY18" fmla="*/ 101678 h 244976"/>
                <a:gd name="connsiteX19" fmla="*/ 130513 w 258311"/>
                <a:gd name="connsiteY19" fmla="*/ 33179 h 244976"/>
                <a:gd name="connsiteX20" fmla="*/ 87432 w 258311"/>
                <a:gd name="connsiteY20" fmla="*/ 110726 h 244976"/>
                <a:gd name="connsiteX21" fmla="*/ 170406 w 258311"/>
                <a:gd name="connsiteY21" fmla="*/ 136574 h 244976"/>
                <a:gd name="connsiteX22" fmla="*/ 173077 w 258311"/>
                <a:gd name="connsiteY22" fmla="*/ 133472 h 244976"/>
                <a:gd name="connsiteX23" fmla="*/ 173853 w 258311"/>
                <a:gd name="connsiteY23" fmla="*/ 133472 h 244976"/>
                <a:gd name="connsiteX24" fmla="*/ 116382 w 258311"/>
                <a:gd name="connsiteY24" fmla="*/ 206194 h 244976"/>
                <a:gd name="connsiteX25" fmla="*/ 119226 w 258311"/>
                <a:gd name="connsiteY25" fmla="*/ 212914 h 244976"/>
                <a:gd name="connsiteX26" fmla="*/ 187898 w 258311"/>
                <a:gd name="connsiteY26" fmla="*/ 101678 h 24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8311" h="244976">
                  <a:moveTo>
                    <a:pt x="258120" y="174055"/>
                  </a:moveTo>
                  <a:cubicBezTo>
                    <a:pt x="258120" y="182671"/>
                    <a:pt x="258551" y="191287"/>
                    <a:pt x="258120" y="199904"/>
                  </a:cubicBezTo>
                  <a:cubicBezTo>
                    <a:pt x="257258" y="221444"/>
                    <a:pt x="258551" y="221617"/>
                    <a:pt x="237010" y="233679"/>
                  </a:cubicBezTo>
                  <a:cubicBezTo>
                    <a:pt x="203407" y="252291"/>
                    <a:pt x="155587" y="242296"/>
                    <a:pt x="117331" y="242296"/>
                  </a:cubicBezTo>
                  <a:cubicBezTo>
                    <a:pt x="81228" y="241520"/>
                    <a:pt x="45040" y="240831"/>
                    <a:pt x="8765" y="240659"/>
                  </a:cubicBezTo>
                  <a:cubicBezTo>
                    <a:pt x="7809" y="238892"/>
                    <a:pt x="5948" y="237798"/>
                    <a:pt x="3940" y="237815"/>
                  </a:cubicBezTo>
                  <a:cubicBezTo>
                    <a:pt x="-6141" y="237815"/>
                    <a:pt x="6181" y="140107"/>
                    <a:pt x="7215" y="128044"/>
                  </a:cubicBezTo>
                  <a:cubicBezTo>
                    <a:pt x="8938" y="108313"/>
                    <a:pt x="10575" y="88582"/>
                    <a:pt x="12298" y="68850"/>
                  </a:cubicBezTo>
                  <a:cubicBezTo>
                    <a:pt x="12385" y="60019"/>
                    <a:pt x="13134" y="51204"/>
                    <a:pt x="14539" y="42485"/>
                  </a:cubicBezTo>
                  <a:cubicBezTo>
                    <a:pt x="14969" y="38090"/>
                    <a:pt x="15314" y="33868"/>
                    <a:pt x="15659" y="29388"/>
                  </a:cubicBezTo>
                  <a:lnTo>
                    <a:pt x="46160" y="7416"/>
                  </a:lnTo>
                  <a:cubicBezTo>
                    <a:pt x="61152" y="1385"/>
                    <a:pt x="85278" y="3798"/>
                    <a:pt x="101735" y="2764"/>
                  </a:cubicBezTo>
                  <a:cubicBezTo>
                    <a:pt x="118192" y="1730"/>
                    <a:pt x="134735" y="954"/>
                    <a:pt x="151365" y="524"/>
                  </a:cubicBezTo>
                  <a:cubicBezTo>
                    <a:pt x="169915" y="7"/>
                    <a:pt x="188501" y="7"/>
                    <a:pt x="207112" y="524"/>
                  </a:cubicBezTo>
                  <a:cubicBezTo>
                    <a:pt x="225464" y="524"/>
                    <a:pt x="246057" y="-4302"/>
                    <a:pt x="252088" y="15344"/>
                  </a:cubicBezTo>
                  <a:cubicBezTo>
                    <a:pt x="256569" y="30164"/>
                    <a:pt x="254157" y="50929"/>
                    <a:pt x="254932" y="66352"/>
                  </a:cubicBezTo>
                  <a:cubicBezTo>
                    <a:pt x="255880" y="85566"/>
                    <a:pt x="256655" y="104780"/>
                    <a:pt x="257086" y="123908"/>
                  </a:cubicBezTo>
                  <a:cubicBezTo>
                    <a:pt x="257689" y="139935"/>
                    <a:pt x="257948" y="156909"/>
                    <a:pt x="258120" y="174055"/>
                  </a:cubicBezTo>
                  <a:close/>
                  <a:moveTo>
                    <a:pt x="187898" y="101678"/>
                  </a:moveTo>
                  <a:cubicBezTo>
                    <a:pt x="189535" y="65576"/>
                    <a:pt x="175145" y="23701"/>
                    <a:pt x="130513" y="33179"/>
                  </a:cubicBezTo>
                  <a:cubicBezTo>
                    <a:pt x="97341" y="40244"/>
                    <a:pt x="73732" y="78759"/>
                    <a:pt x="87432" y="110726"/>
                  </a:cubicBezTo>
                  <a:cubicBezTo>
                    <a:pt x="101132" y="142692"/>
                    <a:pt x="141542" y="151825"/>
                    <a:pt x="170406" y="136574"/>
                  </a:cubicBezTo>
                  <a:cubicBezTo>
                    <a:pt x="171656" y="135911"/>
                    <a:pt x="172612" y="134808"/>
                    <a:pt x="173077" y="133472"/>
                  </a:cubicBezTo>
                  <a:lnTo>
                    <a:pt x="173853" y="133472"/>
                  </a:lnTo>
                  <a:cubicBezTo>
                    <a:pt x="164806" y="165266"/>
                    <a:pt x="143524" y="194476"/>
                    <a:pt x="116382" y="206194"/>
                  </a:cubicBezTo>
                  <a:cubicBezTo>
                    <a:pt x="112677" y="207831"/>
                    <a:pt x="115348" y="214207"/>
                    <a:pt x="119226" y="212914"/>
                  </a:cubicBezTo>
                  <a:cubicBezTo>
                    <a:pt x="168080" y="197060"/>
                    <a:pt x="185830" y="149412"/>
                    <a:pt x="187898" y="101678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FFEA63C-DEB1-41BD-9360-E8EE1BDCFEFC}"/>
                </a:ext>
              </a:extLst>
            </p:cNvPr>
            <p:cNvSpPr/>
            <p:nvPr/>
          </p:nvSpPr>
          <p:spPr>
            <a:xfrm>
              <a:off x="5800790" y="3886579"/>
              <a:ext cx="260872" cy="244385"/>
            </a:xfrm>
            <a:custGeom>
              <a:avLst/>
              <a:gdLst>
                <a:gd name="connsiteX0" fmla="*/ 257540 w 260872"/>
                <a:gd name="connsiteY0" fmla="*/ 131944 h 244385"/>
                <a:gd name="connsiteX1" fmla="*/ 225057 w 260872"/>
                <a:gd name="connsiteY1" fmla="*/ 241973 h 244385"/>
                <a:gd name="connsiteX2" fmla="*/ 118560 w 260872"/>
                <a:gd name="connsiteY2" fmla="*/ 241973 h 244385"/>
                <a:gd name="connsiteX3" fmla="*/ 0 w 260872"/>
                <a:gd name="connsiteY3" fmla="*/ 243179 h 244385"/>
                <a:gd name="connsiteX4" fmla="*/ 0 w 260872"/>
                <a:gd name="connsiteY4" fmla="*/ 240336 h 244385"/>
                <a:gd name="connsiteX5" fmla="*/ 5859 w 260872"/>
                <a:gd name="connsiteY5" fmla="*/ 235003 h 244385"/>
                <a:gd name="connsiteX6" fmla="*/ 5859 w 260872"/>
                <a:gd name="connsiteY6" fmla="*/ 234563 h 244385"/>
                <a:gd name="connsiteX7" fmla="*/ 5859 w 260872"/>
                <a:gd name="connsiteY7" fmla="*/ 116693 h 244385"/>
                <a:gd name="connsiteX8" fmla="*/ 28606 w 260872"/>
                <a:gd name="connsiteY8" fmla="*/ 5543 h 244385"/>
                <a:gd name="connsiteX9" fmla="*/ 85904 w 260872"/>
                <a:gd name="connsiteY9" fmla="*/ 2700 h 244385"/>
                <a:gd name="connsiteX10" fmla="*/ 143202 w 260872"/>
                <a:gd name="connsiteY10" fmla="*/ 1666 h 244385"/>
                <a:gd name="connsiteX11" fmla="*/ 255213 w 260872"/>
                <a:gd name="connsiteY11" fmla="*/ 24930 h 244385"/>
                <a:gd name="connsiteX12" fmla="*/ 256506 w 260872"/>
                <a:gd name="connsiteY12" fmla="*/ 75162 h 244385"/>
                <a:gd name="connsiteX13" fmla="*/ 257540 w 260872"/>
                <a:gd name="connsiteY13" fmla="*/ 131944 h 244385"/>
                <a:gd name="connsiteX14" fmla="*/ 126056 w 260872"/>
                <a:gd name="connsiteY14" fmla="*/ 209059 h 244385"/>
                <a:gd name="connsiteX15" fmla="*/ 171205 w 260872"/>
                <a:gd name="connsiteY15" fmla="*/ 154777 h 244385"/>
                <a:gd name="connsiteX16" fmla="*/ 145356 w 260872"/>
                <a:gd name="connsiteY16" fmla="*/ 134959 h 244385"/>
                <a:gd name="connsiteX17" fmla="*/ 139152 w 260872"/>
                <a:gd name="connsiteY17" fmla="*/ 132805 h 244385"/>
                <a:gd name="connsiteX18" fmla="*/ 157677 w 260872"/>
                <a:gd name="connsiteY18" fmla="*/ 115573 h 244385"/>
                <a:gd name="connsiteX19" fmla="*/ 139669 w 260872"/>
                <a:gd name="connsiteY19" fmla="*/ 47504 h 244385"/>
                <a:gd name="connsiteX20" fmla="*/ 134758 w 260872"/>
                <a:gd name="connsiteY20" fmla="*/ 53880 h 244385"/>
                <a:gd name="connsiteX21" fmla="*/ 135792 w 260872"/>
                <a:gd name="connsiteY21" fmla="*/ 54914 h 244385"/>
                <a:gd name="connsiteX22" fmla="*/ 86369 w 260872"/>
                <a:gd name="connsiteY22" fmla="*/ 85037 h 244385"/>
                <a:gd name="connsiteX23" fmla="*/ 85559 w 260872"/>
                <a:gd name="connsiteY23" fmla="*/ 89379 h 244385"/>
                <a:gd name="connsiteX24" fmla="*/ 115974 w 260872"/>
                <a:gd name="connsiteY24" fmla="*/ 134356 h 244385"/>
                <a:gd name="connsiteX25" fmla="*/ 80476 w 260872"/>
                <a:gd name="connsiteY25" fmla="*/ 168304 h 244385"/>
                <a:gd name="connsiteX26" fmla="*/ 126056 w 260872"/>
                <a:gd name="connsiteY26" fmla="*/ 209059 h 24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0872" h="244385">
                  <a:moveTo>
                    <a:pt x="257540" y="131944"/>
                  </a:moveTo>
                  <a:cubicBezTo>
                    <a:pt x="258574" y="168218"/>
                    <a:pt x="274772" y="233960"/>
                    <a:pt x="225057" y="241973"/>
                  </a:cubicBezTo>
                  <a:cubicBezTo>
                    <a:pt x="191367" y="247402"/>
                    <a:pt x="152852" y="241973"/>
                    <a:pt x="118560" y="241973"/>
                  </a:cubicBezTo>
                  <a:cubicBezTo>
                    <a:pt x="79011" y="241973"/>
                    <a:pt x="39462" y="241973"/>
                    <a:pt x="0" y="243179"/>
                  </a:cubicBezTo>
                  <a:lnTo>
                    <a:pt x="0" y="240336"/>
                  </a:lnTo>
                  <a:cubicBezTo>
                    <a:pt x="3093" y="240483"/>
                    <a:pt x="5712" y="238096"/>
                    <a:pt x="5859" y="235003"/>
                  </a:cubicBezTo>
                  <a:cubicBezTo>
                    <a:pt x="5859" y="234856"/>
                    <a:pt x="5867" y="234710"/>
                    <a:pt x="5859" y="234563"/>
                  </a:cubicBezTo>
                  <a:cubicBezTo>
                    <a:pt x="5428" y="195273"/>
                    <a:pt x="5170" y="155983"/>
                    <a:pt x="5859" y="116693"/>
                  </a:cubicBezTo>
                  <a:cubicBezTo>
                    <a:pt x="5859" y="85330"/>
                    <a:pt x="-5773" y="17606"/>
                    <a:pt x="28606" y="5543"/>
                  </a:cubicBezTo>
                  <a:cubicBezTo>
                    <a:pt x="44029" y="115"/>
                    <a:pt x="69275" y="3217"/>
                    <a:pt x="85904" y="2700"/>
                  </a:cubicBezTo>
                  <a:cubicBezTo>
                    <a:pt x="104920" y="2011"/>
                    <a:pt x="124014" y="1666"/>
                    <a:pt x="143202" y="1666"/>
                  </a:cubicBezTo>
                  <a:cubicBezTo>
                    <a:pt x="172670" y="1666"/>
                    <a:pt x="245650" y="-9277"/>
                    <a:pt x="255213" y="24930"/>
                  </a:cubicBezTo>
                  <a:cubicBezTo>
                    <a:pt x="259177" y="39663"/>
                    <a:pt x="256161" y="59998"/>
                    <a:pt x="256506" y="75162"/>
                  </a:cubicBezTo>
                  <a:cubicBezTo>
                    <a:pt x="256678" y="94230"/>
                    <a:pt x="257022" y="113160"/>
                    <a:pt x="257540" y="131944"/>
                  </a:cubicBezTo>
                  <a:close/>
                  <a:moveTo>
                    <a:pt x="126056" y="209059"/>
                  </a:moveTo>
                  <a:cubicBezTo>
                    <a:pt x="150612" y="206302"/>
                    <a:pt x="184991" y="183210"/>
                    <a:pt x="171205" y="154777"/>
                  </a:cubicBezTo>
                  <a:cubicBezTo>
                    <a:pt x="165363" y="145169"/>
                    <a:pt x="156144" y="138104"/>
                    <a:pt x="145356" y="134959"/>
                  </a:cubicBezTo>
                  <a:cubicBezTo>
                    <a:pt x="143375" y="134184"/>
                    <a:pt x="141306" y="133495"/>
                    <a:pt x="139152" y="132805"/>
                  </a:cubicBezTo>
                  <a:cubicBezTo>
                    <a:pt x="146657" y="128687"/>
                    <a:pt x="153025" y="122759"/>
                    <a:pt x="157677" y="115573"/>
                  </a:cubicBezTo>
                  <a:cubicBezTo>
                    <a:pt x="171239" y="91766"/>
                    <a:pt x="163226" y="61489"/>
                    <a:pt x="139669" y="47504"/>
                  </a:cubicBezTo>
                  <a:cubicBezTo>
                    <a:pt x="135706" y="45437"/>
                    <a:pt x="131053" y="50606"/>
                    <a:pt x="134758" y="53880"/>
                  </a:cubicBezTo>
                  <a:lnTo>
                    <a:pt x="135792" y="54914"/>
                  </a:lnTo>
                  <a:cubicBezTo>
                    <a:pt x="113829" y="49581"/>
                    <a:pt x="91694" y="63074"/>
                    <a:pt x="86369" y="85037"/>
                  </a:cubicBezTo>
                  <a:cubicBezTo>
                    <a:pt x="86025" y="86467"/>
                    <a:pt x="85749" y="87915"/>
                    <a:pt x="85559" y="89379"/>
                  </a:cubicBezTo>
                  <a:cubicBezTo>
                    <a:pt x="82630" y="115228"/>
                    <a:pt x="97794" y="125912"/>
                    <a:pt x="115974" y="134356"/>
                  </a:cubicBezTo>
                  <a:cubicBezTo>
                    <a:pt x="101327" y="142197"/>
                    <a:pt x="85818" y="151589"/>
                    <a:pt x="80476" y="168304"/>
                  </a:cubicBezTo>
                  <a:cubicBezTo>
                    <a:pt x="72032" y="196652"/>
                    <a:pt x="101241" y="211816"/>
                    <a:pt x="126056" y="209059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DF1ABF4-F028-4601-AF7F-29B437BEB0C7}"/>
                </a:ext>
              </a:extLst>
            </p:cNvPr>
            <p:cNvSpPr/>
            <p:nvPr/>
          </p:nvSpPr>
          <p:spPr>
            <a:xfrm>
              <a:off x="5894572" y="4025675"/>
              <a:ext cx="63097" cy="59471"/>
            </a:xfrm>
            <a:custGeom>
              <a:avLst/>
              <a:gdLst>
                <a:gd name="connsiteX0" fmla="*/ 45887 w 63097"/>
                <a:gd name="connsiteY0" fmla="*/ 5084 h 59471"/>
                <a:gd name="connsiteX1" fmla="*/ 52695 w 63097"/>
                <a:gd name="connsiteY1" fmla="*/ 51870 h 59471"/>
                <a:gd name="connsiteX2" fmla="*/ 25122 w 63097"/>
                <a:gd name="connsiteY2" fmla="*/ 59366 h 59471"/>
                <a:gd name="connsiteX3" fmla="*/ 135 w 63097"/>
                <a:gd name="connsiteY3" fmla="*/ 26193 h 59471"/>
                <a:gd name="connsiteX4" fmla="*/ 23572 w 63097"/>
                <a:gd name="connsiteY4" fmla="*/ 6117 h 59471"/>
                <a:gd name="connsiteX5" fmla="*/ 34428 w 63097"/>
                <a:gd name="connsiteY5" fmla="*/ 0 h 59471"/>
                <a:gd name="connsiteX6" fmla="*/ 45887 w 63097"/>
                <a:gd name="connsiteY6" fmla="*/ 5084 h 5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97" h="59471">
                  <a:moveTo>
                    <a:pt x="45887" y="5084"/>
                  </a:moveTo>
                  <a:cubicBezTo>
                    <a:pt x="66282" y="10021"/>
                    <a:pt x="68548" y="25616"/>
                    <a:pt x="52695" y="51870"/>
                  </a:cubicBezTo>
                  <a:cubicBezTo>
                    <a:pt x="44389" y="56910"/>
                    <a:pt x="34833" y="59504"/>
                    <a:pt x="25122" y="59366"/>
                  </a:cubicBezTo>
                  <a:cubicBezTo>
                    <a:pt x="7141" y="60684"/>
                    <a:pt x="-1183" y="49630"/>
                    <a:pt x="135" y="26193"/>
                  </a:cubicBezTo>
                  <a:cubicBezTo>
                    <a:pt x="6072" y="17586"/>
                    <a:pt x="14154" y="10667"/>
                    <a:pt x="23572" y="6117"/>
                  </a:cubicBezTo>
                  <a:cubicBezTo>
                    <a:pt x="27104" y="3963"/>
                    <a:pt x="30723" y="1982"/>
                    <a:pt x="34428" y="0"/>
                  </a:cubicBezTo>
                  <a:cubicBezTo>
                    <a:pt x="38564" y="1637"/>
                    <a:pt x="42182" y="3274"/>
                    <a:pt x="45887" y="5084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9310A70-DD91-40FD-A0FF-22A96466AE1D}"/>
                </a:ext>
              </a:extLst>
            </p:cNvPr>
            <p:cNvSpPr/>
            <p:nvPr/>
          </p:nvSpPr>
          <p:spPr>
            <a:xfrm>
              <a:off x="5898980" y="3947902"/>
              <a:ext cx="54434" cy="67174"/>
            </a:xfrm>
            <a:custGeom>
              <a:avLst/>
              <a:gdLst>
                <a:gd name="connsiteX0" fmla="*/ 44667 w 54434"/>
                <a:gd name="connsiteY0" fmla="*/ 485 h 67174"/>
                <a:gd name="connsiteX1" fmla="*/ 27435 w 54434"/>
                <a:gd name="connsiteY1" fmla="*/ 67174 h 67174"/>
                <a:gd name="connsiteX2" fmla="*/ 16406 w 54434"/>
                <a:gd name="connsiteY2" fmla="*/ 61832 h 67174"/>
                <a:gd name="connsiteX3" fmla="*/ 42255 w 54434"/>
                <a:gd name="connsiteY3" fmla="*/ 915 h 67174"/>
                <a:gd name="connsiteX4" fmla="*/ 44667 w 54434"/>
                <a:gd name="connsiteY4" fmla="*/ 485 h 6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34" h="67174">
                  <a:moveTo>
                    <a:pt x="44667" y="485"/>
                  </a:moveTo>
                  <a:cubicBezTo>
                    <a:pt x="63709" y="24610"/>
                    <a:pt x="53283" y="50631"/>
                    <a:pt x="27435" y="67174"/>
                  </a:cubicBezTo>
                  <a:cubicBezTo>
                    <a:pt x="23523" y="65925"/>
                    <a:pt x="19810" y="64124"/>
                    <a:pt x="16406" y="61832"/>
                  </a:cubicBezTo>
                  <a:cubicBezTo>
                    <a:pt x="-15215" y="39516"/>
                    <a:pt x="1845" y="-7098"/>
                    <a:pt x="42255" y="915"/>
                  </a:cubicBezTo>
                  <a:cubicBezTo>
                    <a:pt x="43082" y="1088"/>
                    <a:pt x="43952" y="933"/>
                    <a:pt x="44667" y="485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FF9EF3E-7626-4928-BBA2-F0D64DB7300D}"/>
                </a:ext>
              </a:extLst>
            </p:cNvPr>
            <p:cNvSpPr/>
            <p:nvPr/>
          </p:nvSpPr>
          <p:spPr>
            <a:xfrm>
              <a:off x="5500471" y="3888912"/>
              <a:ext cx="245138" cy="240929"/>
            </a:xfrm>
            <a:custGeom>
              <a:avLst/>
              <a:gdLst>
                <a:gd name="connsiteX0" fmla="*/ 226392 w 245138"/>
                <a:gd name="connsiteY0" fmla="*/ 5365 h 240929"/>
                <a:gd name="connsiteX1" fmla="*/ 241643 w 245138"/>
                <a:gd name="connsiteY1" fmla="*/ 118927 h 240929"/>
                <a:gd name="connsiteX2" fmla="*/ 240954 w 245138"/>
                <a:gd name="connsiteY2" fmla="*/ 175191 h 240929"/>
                <a:gd name="connsiteX3" fmla="*/ 240350 w 245138"/>
                <a:gd name="connsiteY3" fmla="*/ 225252 h 240929"/>
                <a:gd name="connsiteX4" fmla="*/ 117396 w 245138"/>
                <a:gd name="connsiteY4" fmla="*/ 236798 h 240929"/>
                <a:gd name="connsiteX5" fmla="*/ 1336 w 245138"/>
                <a:gd name="connsiteY5" fmla="*/ 235850 h 240929"/>
                <a:gd name="connsiteX6" fmla="*/ 1336 w 245138"/>
                <a:gd name="connsiteY6" fmla="*/ 131335 h 240929"/>
                <a:gd name="connsiteX7" fmla="*/ 1336 w 245138"/>
                <a:gd name="connsiteY7" fmla="*/ 74898 h 240929"/>
                <a:gd name="connsiteX8" fmla="*/ 6678 w 245138"/>
                <a:gd name="connsiteY8" fmla="*/ 16652 h 240929"/>
                <a:gd name="connsiteX9" fmla="*/ 115673 w 245138"/>
                <a:gd name="connsiteY9" fmla="*/ 454 h 240929"/>
                <a:gd name="connsiteX10" fmla="*/ 171248 w 245138"/>
                <a:gd name="connsiteY10" fmla="*/ 1229 h 240929"/>
                <a:gd name="connsiteX11" fmla="*/ 226392 w 245138"/>
                <a:gd name="connsiteY11" fmla="*/ 5365 h 240929"/>
                <a:gd name="connsiteX12" fmla="*/ 175728 w 245138"/>
                <a:gd name="connsiteY12" fmla="*/ 55770 h 240929"/>
                <a:gd name="connsiteX13" fmla="*/ 170817 w 245138"/>
                <a:gd name="connsiteY13" fmla="*/ 47154 h 240929"/>
                <a:gd name="connsiteX14" fmla="*/ 57082 w 245138"/>
                <a:gd name="connsiteY14" fmla="*/ 43363 h 240929"/>
                <a:gd name="connsiteX15" fmla="*/ 57082 w 245138"/>
                <a:gd name="connsiteY15" fmla="*/ 50083 h 240929"/>
                <a:gd name="connsiteX16" fmla="*/ 160477 w 245138"/>
                <a:gd name="connsiteY16" fmla="*/ 57838 h 240929"/>
                <a:gd name="connsiteX17" fmla="*/ 105248 w 245138"/>
                <a:gd name="connsiteY17" fmla="*/ 192165 h 240929"/>
                <a:gd name="connsiteX18" fmla="*/ 116018 w 245138"/>
                <a:gd name="connsiteY18" fmla="*/ 193630 h 240929"/>
                <a:gd name="connsiteX19" fmla="*/ 175728 w 245138"/>
                <a:gd name="connsiteY19" fmla="*/ 55856 h 24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38" h="240929">
                  <a:moveTo>
                    <a:pt x="226392" y="5365"/>
                  </a:moveTo>
                  <a:cubicBezTo>
                    <a:pt x="255773" y="19237"/>
                    <a:pt x="241901" y="92562"/>
                    <a:pt x="241643" y="118927"/>
                  </a:cubicBezTo>
                  <a:cubicBezTo>
                    <a:pt x="241643" y="137650"/>
                    <a:pt x="241410" y="156408"/>
                    <a:pt x="240954" y="175191"/>
                  </a:cubicBezTo>
                  <a:cubicBezTo>
                    <a:pt x="240954" y="187771"/>
                    <a:pt x="245606" y="214051"/>
                    <a:pt x="240350" y="225252"/>
                  </a:cubicBezTo>
                  <a:cubicBezTo>
                    <a:pt x="228029" y="251101"/>
                    <a:pt x="141694" y="237315"/>
                    <a:pt x="117396" y="236798"/>
                  </a:cubicBezTo>
                  <a:cubicBezTo>
                    <a:pt x="78709" y="236022"/>
                    <a:pt x="39850" y="234988"/>
                    <a:pt x="1336" y="235850"/>
                  </a:cubicBezTo>
                  <a:cubicBezTo>
                    <a:pt x="1852" y="200954"/>
                    <a:pt x="1336" y="166144"/>
                    <a:pt x="1336" y="131335"/>
                  </a:cubicBezTo>
                  <a:lnTo>
                    <a:pt x="1336" y="74898"/>
                  </a:lnTo>
                  <a:cubicBezTo>
                    <a:pt x="1336" y="56890"/>
                    <a:pt x="-4007" y="31817"/>
                    <a:pt x="6678" y="16652"/>
                  </a:cubicBezTo>
                  <a:cubicBezTo>
                    <a:pt x="22187" y="-5147"/>
                    <a:pt x="88876" y="885"/>
                    <a:pt x="115673" y="454"/>
                  </a:cubicBezTo>
                  <a:cubicBezTo>
                    <a:pt x="134172" y="109"/>
                    <a:pt x="152697" y="368"/>
                    <a:pt x="171248" y="1229"/>
                  </a:cubicBezTo>
                  <a:cubicBezTo>
                    <a:pt x="185896" y="1919"/>
                    <a:pt x="213037" y="-925"/>
                    <a:pt x="226392" y="5365"/>
                  </a:cubicBezTo>
                  <a:close/>
                  <a:moveTo>
                    <a:pt x="175728" y="55770"/>
                  </a:moveTo>
                  <a:cubicBezTo>
                    <a:pt x="178572" y="52065"/>
                    <a:pt x="174695" y="47154"/>
                    <a:pt x="170817" y="47154"/>
                  </a:cubicBezTo>
                  <a:cubicBezTo>
                    <a:pt x="132906" y="45948"/>
                    <a:pt x="94994" y="43880"/>
                    <a:pt x="57082" y="43363"/>
                  </a:cubicBezTo>
                  <a:cubicBezTo>
                    <a:pt x="52689" y="43363"/>
                    <a:pt x="52861" y="49739"/>
                    <a:pt x="57082" y="50083"/>
                  </a:cubicBezTo>
                  <a:cubicBezTo>
                    <a:pt x="91547" y="53271"/>
                    <a:pt x="126012" y="55339"/>
                    <a:pt x="160477" y="57838"/>
                  </a:cubicBezTo>
                  <a:cubicBezTo>
                    <a:pt x="131088" y="97266"/>
                    <a:pt x="112089" y="143467"/>
                    <a:pt x="105248" y="192165"/>
                  </a:cubicBezTo>
                  <a:cubicBezTo>
                    <a:pt x="104558" y="198283"/>
                    <a:pt x="114725" y="199576"/>
                    <a:pt x="116018" y="193630"/>
                  </a:cubicBezTo>
                  <a:cubicBezTo>
                    <a:pt x="125349" y="143811"/>
                    <a:pt x="145752" y="96723"/>
                    <a:pt x="175728" y="55856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40612EA-3DD6-490A-A2B1-662911C90CD5}"/>
                </a:ext>
              </a:extLst>
            </p:cNvPr>
            <p:cNvSpPr/>
            <p:nvPr/>
          </p:nvSpPr>
          <p:spPr>
            <a:xfrm>
              <a:off x="5575561" y="4254264"/>
              <a:ext cx="59710" cy="76340"/>
            </a:xfrm>
            <a:custGeom>
              <a:avLst/>
              <a:gdLst>
                <a:gd name="connsiteX0" fmla="*/ 0 w 59710"/>
                <a:gd name="connsiteY0" fmla="*/ 75478 h 76340"/>
                <a:gd name="connsiteX1" fmla="*/ 59711 w 59710"/>
                <a:gd name="connsiteY1" fmla="*/ 0 h 76340"/>
                <a:gd name="connsiteX2" fmla="*/ 54455 w 59710"/>
                <a:gd name="connsiteY2" fmla="*/ 76340 h 7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10" h="76340">
                  <a:moveTo>
                    <a:pt x="0" y="75478"/>
                  </a:moveTo>
                  <a:lnTo>
                    <a:pt x="59711" y="0"/>
                  </a:lnTo>
                  <a:cubicBezTo>
                    <a:pt x="57729" y="25849"/>
                    <a:pt x="55919" y="50836"/>
                    <a:pt x="54455" y="76340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5FE4E58-FE68-48C6-95DF-358D85DC62FC}"/>
                </a:ext>
              </a:extLst>
            </p:cNvPr>
            <p:cNvSpPr/>
            <p:nvPr/>
          </p:nvSpPr>
          <p:spPr>
            <a:xfrm>
              <a:off x="5499919" y="4175883"/>
              <a:ext cx="259427" cy="254324"/>
            </a:xfrm>
            <a:custGeom>
              <a:avLst/>
              <a:gdLst>
                <a:gd name="connsiteX0" fmla="*/ 259427 w 259427"/>
                <a:gd name="connsiteY0" fmla="*/ 32801 h 254324"/>
                <a:gd name="connsiteX1" fmla="*/ 258566 w 259427"/>
                <a:gd name="connsiteY1" fmla="*/ 89840 h 254324"/>
                <a:gd name="connsiteX2" fmla="*/ 245124 w 259427"/>
                <a:gd name="connsiteY2" fmla="*/ 208055 h 254324"/>
                <a:gd name="connsiteX3" fmla="*/ 225824 w 259427"/>
                <a:gd name="connsiteY3" fmla="*/ 238557 h 254324"/>
                <a:gd name="connsiteX4" fmla="*/ 191790 w 259427"/>
                <a:gd name="connsiteY4" fmla="*/ 248724 h 254324"/>
                <a:gd name="connsiteX5" fmla="*/ 135353 w 259427"/>
                <a:gd name="connsiteY5" fmla="*/ 248724 h 254324"/>
                <a:gd name="connsiteX6" fmla="*/ 22308 w 259427"/>
                <a:gd name="connsiteY6" fmla="*/ 250103 h 254324"/>
                <a:gd name="connsiteX7" fmla="*/ 18259 w 259427"/>
                <a:gd name="connsiteY7" fmla="*/ 254152 h 254324"/>
                <a:gd name="connsiteX8" fmla="*/ 18259 w 259427"/>
                <a:gd name="connsiteY8" fmla="*/ 254325 h 254324"/>
                <a:gd name="connsiteX9" fmla="*/ 15932 w 259427"/>
                <a:gd name="connsiteY9" fmla="*/ 254325 h 254324"/>
                <a:gd name="connsiteX10" fmla="*/ 15932 w 259427"/>
                <a:gd name="connsiteY10" fmla="*/ 249327 h 254324"/>
                <a:gd name="connsiteX11" fmla="*/ 11305 w 259427"/>
                <a:gd name="connsiteY11" fmla="*/ 247139 h 254324"/>
                <a:gd name="connsiteX12" fmla="*/ 10676 w 259427"/>
                <a:gd name="connsiteY12" fmla="*/ 247432 h 254324"/>
                <a:gd name="connsiteX13" fmla="*/ 10676 w 259427"/>
                <a:gd name="connsiteY13" fmla="*/ 246139 h 254324"/>
                <a:gd name="connsiteX14" fmla="*/ 5592 w 259427"/>
                <a:gd name="connsiteY14" fmla="*/ 137402 h 254324"/>
                <a:gd name="connsiteX15" fmla="*/ 11538 w 259427"/>
                <a:gd name="connsiteY15" fmla="*/ 16775 h 254324"/>
                <a:gd name="connsiteX16" fmla="*/ 40661 w 259427"/>
                <a:gd name="connsiteY16" fmla="*/ 5057 h 254324"/>
                <a:gd name="connsiteX17" fmla="*/ 72627 w 259427"/>
                <a:gd name="connsiteY17" fmla="*/ 4367 h 254324"/>
                <a:gd name="connsiteX18" fmla="*/ 123721 w 259427"/>
                <a:gd name="connsiteY18" fmla="*/ 3333 h 254324"/>
                <a:gd name="connsiteX19" fmla="*/ 238576 w 259427"/>
                <a:gd name="connsiteY19" fmla="*/ 1007 h 254324"/>
                <a:gd name="connsiteX20" fmla="*/ 259427 w 259427"/>
                <a:gd name="connsiteY20" fmla="*/ 32801 h 254324"/>
                <a:gd name="connsiteX21" fmla="*/ 185672 w 259427"/>
                <a:gd name="connsiteY21" fmla="*/ 167990 h 254324"/>
                <a:gd name="connsiteX22" fmla="*/ 191101 w 259427"/>
                <a:gd name="connsiteY22" fmla="*/ 161097 h 254324"/>
                <a:gd name="connsiteX23" fmla="*/ 185672 w 259427"/>
                <a:gd name="connsiteY23" fmla="*/ 155669 h 254324"/>
                <a:gd name="connsiteX24" fmla="*/ 141040 w 259427"/>
                <a:gd name="connsiteY24" fmla="*/ 154893 h 254324"/>
                <a:gd name="connsiteX25" fmla="*/ 149225 w 259427"/>
                <a:gd name="connsiteY25" fmla="*/ 58736 h 254324"/>
                <a:gd name="connsiteX26" fmla="*/ 142755 w 259427"/>
                <a:gd name="connsiteY26" fmla="*/ 52636 h 254324"/>
                <a:gd name="connsiteX27" fmla="*/ 138627 w 259427"/>
                <a:gd name="connsiteY27" fmla="*/ 54342 h 254324"/>
                <a:gd name="connsiteX28" fmla="*/ 58755 w 259427"/>
                <a:gd name="connsiteY28" fmla="*/ 155410 h 254324"/>
                <a:gd name="connsiteX29" fmla="*/ 58143 w 259427"/>
                <a:gd name="connsiteY29" fmla="*/ 164285 h 254324"/>
                <a:gd name="connsiteX30" fmla="*/ 62718 w 259427"/>
                <a:gd name="connsiteY30" fmla="*/ 166439 h 254324"/>
                <a:gd name="connsiteX31" fmla="*/ 128977 w 259427"/>
                <a:gd name="connsiteY31" fmla="*/ 167559 h 254324"/>
                <a:gd name="connsiteX32" fmla="*/ 127426 w 259427"/>
                <a:gd name="connsiteY32" fmla="*/ 210641 h 254324"/>
                <a:gd name="connsiteX33" fmla="*/ 134319 w 259427"/>
                <a:gd name="connsiteY33" fmla="*/ 211588 h 254324"/>
                <a:gd name="connsiteX34" fmla="*/ 139489 w 259427"/>
                <a:gd name="connsiteY34" fmla="*/ 167645 h 25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9427" h="254324">
                  <a:moveTo>
                    <a:pt x="259427" y="32801"/>
                  </a:moveTo>
                  <a:cubicBezTo>
                    <a:pt x="259427" y="51843"/>
                    <a:pt x="259427" y="70885"/>
                    <a:pt x="258566" y="89840"/>
                  </a:cubicBezTo>
                  <a:cubicBezTo>
                    <a:pt x="256843" y="129510"/>
                    <a:pt x="252353" y="169015"/>
                    <a:pt x="245124" y="208055"/>
                  </a:cubicBezTo>
                  <a:cubicBezTo>
                    <a:pt x="241850" y="225288"/>
                    <a:pt x="242712" y="227270"/>
                    <a:pt x="225824" y="238557"/>
                  </a:cubicBezTo>
                  <a:cubicBezTo>
                    <a:pt x="216467" y="246682"/>
                    <a:pt x="204068" y="250387"/>
                    <a:pt x="191790" y="248724"/>
                  </a:cubicBezTo>
                  <a:lnTo>
                    <a:pt x="135353" y="248724"/>
                  </a:lnTo>
                  <a:cubicBezTo>
                    <a:pt x="97614" y="248724"/>
                    <a:pt x="59961" y="248724"/>
                    <a:pt x="22308" y="250103"/>
                  </a:cubicBezTo>
                  <a:cubicBezTo>
                    <a:pt x="20068" y="250103"/>
                    <a:pt x="18259" y="251912"/>
                    <a:pt x="18259" y="254152"/>
                  </a:cubicBezTo>
                  <a:cubicBezTo>
                    <a:pt x="18259" y="254204"/>
                    <a:pt x="18259" y="254265"/>
                    <a:pt x="18259" y="254325"/>
                  </a:cubicBezTo>
                  <a:lnTo>
                    <a:pt x="15932" y="254325"/>
                  </a:lnTo>
                  <a:cubicBezTo>
                    <a:pt x="16147" y="252671"/>
                    <a:pt x="16147" y="250990"/>
                    <a:pt x="15932" y="249327"/>
                  </a:cubicBezTo>
                  <a:cubicBezTo>
                    <a:pt x="15260" y="247449"/>
                    <a:pt x="13192" y="246467"/>
                    <a:pt x="11305" y="247139"/>
                  </a:cubicBezTo>
                  <a:cubicBezTo>
                    <a:pt x="11090" y="247216"/>
                    <a:pt x="10874" y="247311"/>
                    <a:pt x="10676" y="247432"/>
                  </a:cubicBezTo>
                  <a:cubicBezTo>
                    <a:pt x="10771" y="247010"/>
                    <a:pt x="10771" y="246562"/>
                    <a:pt x="10676" y="246139"/>
                  </a:cubicBezTo>
                  <a:cubicBezTo>
                    <a:pt x="9125" y="209951"/>
                    <a:pt x="7230" y="173677"/>
                    <a:pt x="5592" y="137402"/>
                  </a:cubicBezTo>
                  <a:cubicBezTo>
                    <a:pt x="4300" y="105264"/>
                    <a:pt x="-9400" y="41159"/>
                    <a:pt x="11538" y="16775"/>
                  </a:cubicBezTo>
                  <a:cubicBezTo>
                    <a:pt x="23256" y="3333"/>
                    <a:pt x="24721" y="5315"/>
                    <a:pt x="40661" y="5057"/>
                  </a:cubicBezTo>
                  <a:lnTo>
                    <a:pt x="72627" y="4367"/>
                  </a:lnTo>
                  <a:lnTo>
                    <a:pt x="123721" y="3333"/>
                  </a:lnTo>
                  <a:cubicBezTo>
                    <a:pt x="161202" y="2644"/>
                    <a:pt x="201268" y="-2009"/>
                    <a:pt x="238576" y="1007"/>
                  </a:cubicBezTo>
                  <a:cubicBezTo>
                    <a:pt x="260892" y="3247"/>
                    <a:pt x="259082" y="11347"/>
                    <a:pt x="259427" y="32801"/>
                  </a:cubicBezTo>
                  <a:close/>
                  <a:moveTo>
                    <a:pt x="185672" y="167990"/>
                  </a:moveTo>
                  <a:cubicBezTo>
                    <a:pt x="189075" y="167585"/>
                    <a:pt x="191506" y="164500"/>
                    <a:pt x="191101" y="161097"/>
                  </a:cubicBezTo>
                  <a:cubicBezTo>
                    <a:pt x="190765" y="158254"/>
                    <a:pt x="188524" y="156005"/>
                    <a:pt x="185672" y="155669"/>
                  </a:cubicBezTo>
                  <a:lnTo>
                    <a:pt x="141040" y="154893"/>
                  </a:lnTo>
                  <a:cubicBezTo>
                    <a:pt x="144142" y="122927"/>
                    <a:pt x="146554" y="90788"/>
                    <a:pt x="149225" y="58736"/>
                  </a:cubicBezTo>
                  <a:cubicBezTo>
                    <a:pt x="149122" y="55263"/>
                    <a:pt x="146227" y="52532"/>
                    <a:pt x="142755" y="52636"/>
                  </a:cubicBezTo>
                  <a:cubicBezTo>
                    <a:pt x="141212" y="52679"/>
                    <a:pt x="139748" y="53291"/>
                    <a:pt x="138627" y="54342"/>
                  </a:cubicBezTo>
                  <a:cubicBezTo>
                    <a:pt x="112029" y="88117"/>
                    <a:pt x="85405" y="121807"/>
                    <a:pt x="58755" y="155410"/>
                  </a:cubicBezTo>
                  <a:cubicBezTo>
                    <a:pt x="56136" y="157693"/>
                    <a:pt x="55860" y="161666"/>
                    <a:pt x="58143" y="164285"/>
                  </a:cubicBezTo>
                  <a:cubicBezTo>
                    <a:pt x="59306" y="165612"/>
                    <a:pt x="60961" y="166396"/>
                    <a:pt x="62718" y="166439"/>
                  </a:cubicBezTo>
                  <a:lnTo>
                    <a:pt x="128977" y="167559"/>
                  </a:lnTo>
                  <a:cubicBezTo>
                    <a:pt x="128288" y="181862"/>
                    <a:pt x="127685" y="196251"/>
                    <a:pt x="127426" y="210641"/>
                  </a:cubicBezTo>
                  <a:cubicBezTo>
                    <a:pt x="127426" y="214518"/>
                    <a:pt x="133802" y="215552"/>
                    <a:pt x="134319" y="211588"/>
                  </a:cubicBezTo>
                  <a:cubicBezTo>
                    <a:pt x="136301" y="197027"/>
                    <a:pt x="137938" y="182379"/>
                    <a:pt x="139489" y="167645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17B4CF9-11C7-4568-A20E-438356F83E7B}"/>
                </a:ext>
              </a:extLst>
            </p:cNvPr>
            <p:cNvSpPr/>
            <p:nvPr/>
          </p:nvSpPr>
          <p:spPr>
            <a:xfrm>
              <a:off x="5799104" y="4173942"/>
              <a:ext cx="250728" cy="251063"/>
            </a:xfrm>
            <a:custGeom>
              <a:avLst/>
              <a:gdLst>
                <a:gd name="connsiteX0" fmla="*/ 237427 w 250728"/>
                <a:gd name="connsiteY0" fmla="*/ 1569 h 251063"/>
                <a:gd name="connsiteX1" fmla="*/ 249490 w 250728"/>
                <a:gd name="connsiteY1" fmla="*/ 40773 h 251063"/>
                <a:gd name="connsiteX2" fmla="*/ 248111 w 250728"/>
                <a:gd name="connsiteY2" fmla="*/ 99794 h 251063"/>
                <a:gd name="connsiteX3" fmla="*/ 246991 w 250728"/>
                <a:gd name="connsiteY3" fmla="*/ 152267 h 251063"/>
                <a:gd name="connsiteX4" fmla="*/ 245784 w 250728"/>
                <a:gd name="connsiteY4" fmla="*/ 211289 h 251063"/>
                <a:gd name="connsiteX5" fmla="*/ 212095 w 250728"/>
                <a:gd name="connsiteY5" fmla="*/ 250320 h 251063"/>
                <a:gd name="connsiteX6" fmla="*/ 188056 w 250728"/>
                <a:gd name="connsiteY6" fmla="*/ 250320 h 251063"/>
                <a:gd name="connsiteX7" fmla="*/ 128690 w 250728"/>
                <a:gd name="connsiteY7" fmla="*/ 250320 h 251063"/>
                <a:gd name="connsiteX8" fmla="*/ 16678 w 250728"/>
                <a:gd name="connsiteY8" fmla="*/ 250320 h 251063"/>
                <a:gd name="connsiteX9" fmla="*/ 12491 w 250728"/>
                <a:gd name="connsiteY9" fmla="*/ 243307 h 251063"/>
                <a:gd name="connsiteX10" fmla="*/ 7201 w 250728"/>
                <a:gd name="connsiteY10" fmla="*/ 244634 h 251063"/>
                <a:gd name="connsiteX11" fmla="*/ 49 w 250728"/>
                <a:gd name="connsiteY11" fmla="*/ 219732 h 251063"/>
                <a:gd name="connsiteX12" fmla="*/ 1255 w 250728"/>
                <a:gd name="connsiteY12" fmla="*/ 187077 h 251063"/>
                <a:gd name="connsiteX13" fmla="*/ 3495 w 250728"/>
                <a:gd name="connsiteY13" fmla="*/ 135380 h 251063"/>
                <a:gd name="connsiteX14" fmla="*/ 6339 w 250728"/>
                <a:gd name="connsiteY14" fmla="*/ 76875 h 251063"/>
                <a:gd name="connsiteX15" fmla="*/ 9182 w 250728"/>
                <a:gd name="connsiteY15" fmla="*/ 25178 h 251063"/>
                <a:gd name="connsiteX16" fmla="*/ 122486 w 250728"/>
                <a:gd name="connsiteY16" fmla="*/ 4585 h 251063"/>
                <a:gd name="connsiteX17" fmla="*/ 180128 w 250728"/>
                <a:gd name="connsiteY17" fmla="*/ 3120 h 251063"/>
                <a:gd name="connsiteX18" fmla="*/ 237427 w 250728"/>
                <a:gd name="connsiteY18" fmla="*/ 1569 h 251063"/>
                <a:gd name="connsiteX19" fmla="*/ 186763 w 250728"/>
                <a:gd name="connsiteY19" fmla="*/ 165278 h 251063"/>
                <a:gd name="connsiteX20" fmla="*/ 104564 w 250728"/>
                <a:gd name="connsiteY20" fmla="*/ 114959 h 251063"/>
                <a:gd name="connsiteX21" fmla="*/ 103702 w 250728"/>
                <a:gd name="connsiteY21" fmla="*/ 91006 h 251063"/>
                <a:gd name="connsiteX22" fmla="*/ 103702 w 250728"/>
                <a:gd name="connsiteY22" fmla="*/ 78943 h 251063"/>
                <a:gd name="connsiteX23" fmla="*/ 113094 w 250728"/>
                <a:gd name="connsiteY23" fmla="*/ 64381 h 251063"/>
                <a:gd name="connsiteX24" fmla="*/ 173839 w 250728"/>
                <a:gd name="connsiteY24" fmla="*/ 68259 h 251063"/>
                <a:gd name="connsiteX25" fmla="*/ 174700 w 250728"/>
                <a:gd name="connsiteY25" fmla="*/ 61797 h 251063"/>
                <a:gd name="connsiteX26" fmla="*/ 97154 w 250728"/>
                <a:gd name="connsiteY26" fmla="*/ 52319 h 251063"/>
                <a:gd name="connsiteX27" fmla="*/ 94569 w 250728"/>
                <a:gd name="connsiteY27" fmla="*/ 127108 h 251063"/>
                <a:gd name="connsiteX28" fmla="*/ 100204 w 250728"/>
                <a:gd name="connsiteY28" fmla="*/ 132493 h 251063"/>
                <a:gd name="connsiteX29" fmla="*/ 103875 w 250728"/>
                <a:gd name="connsiteY29" fmla="*/ 130985 h 251063"/>
                <a:gd name="connsiteX30" fmla="*/ 174786 w 250728"/>
                <a:gd name="connsiteY30" fmla="*/ 171999 h 251063"/>
                <a:gd name="connsiteX31" fmla="*/ 86987 w 250728"/>
                <a:gd name="connsiteY31" fmla="*/ 196727 h 251063"/>
                <a:gd name="connsiteX32" fmla="*/ 79232 w 250728"/>
                <a:gd name="connsiteY32" fmla="*/ 204482 h 251063"/>
                <a:gd name="connsiteX33" fmla="*/ 187107 w 250728"/>
                <a:gd name="connsiteY33" fmla="*/ 165019 h 25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0728" h="251063">
                  <a:moveTo>
                    <a:pt x="237427" y="1569"/>
                  </a:moveTo>
                  <a:cubicBezTo>
                    <a:pt x="255952" y="6136"/>
                    <a:pt x="249834" y="23540"/>
                    <a:pt x="249490" y="40773"/>
                  </a:cubicBezTo>
                  <a:cubicBezTo>
                    <a:pt x="248973" y="60504"/>
                    <a:pt x="248628" y="80149"/>
                    <a:pt x="248111" y="99794"/>
                  </a:cubicBezTo>
                  <a:cubicBezTo>
                    <a:pt x="247766" y="117027"/>
                    <a:pt x="247395" y="134518"/>
                    <a:pt x="246991" y="152267"/>
                  </a:cubicBezTo>
                  <a:cubicBezTo>
                    <a:pt x="246991" y="170792"/>
                    <a:pt x="250092" y="193367"/>
                    <a:pt x="245784" y="211289"/>
                  </a:cubicBezTo>
                  <a:cubicBezTo>
                    <a:pt x="242682" y="224127"/>
                    <a:pt x="225192" y="246529"/>
                    <a:pt x="212095" y="250320"/>
                  </a:cubicBezTo>
                  <a:cubicBezTo>
                    <a:pt x="204116" y="251311"/>
                    <a:pt x="196034" y="251311"/>
                    <a:pt x="188056" y="250320"/>
                  </a:cubicBezTo>
                  <a:cubicBezTo>
                    <a:pt x="168238" y="250320"/>
                    <a:pt x="148507" y="250320"/>
                    <a:pt x="128690" y="250320"/>
                  </a:cubicBezTo>
                  <a:cubicBezTo>
                    <a:pt x="91209" y="250320"/>
                    <a:pt x="53728" y="249889"/>
                    <a:pt x="16678" y="250320"/>
                  </a:cubicBezTo>
                  <a:cubicBezTo>
                    <a:pt x="17462" y="247227"/>
                    <a:pt x="15584" y="244091"/>
                    <a:pt x="12491" y="243307"/>
                  </a:cubicBezTo>
                  <a:cubicBezTo>
                    <a:pt x="10621" y="242841"/>
                    <a:pt x="8630" y="243333"/>
                    <a:pt x="7201" y="244634"/>
                  </a:cubicBezTo>
                  <a:cubicBezTo>
                    <a:pt x="3151" y="248339"/>
                    <a:pt x="135" y="220680"/>
                    <a:pt x="49" y="219732"/>
                  </a:cubicBezTo>
                  <a:cubicBezTo>
                    <a:pt x="-149" y="208833"/>
                    <a:pt x="256" y="197933"/>
                    <a:pt x="1255" y="187077"/>
                  </a:cubicBezTo>
                  <a:cubicBezTo>
                    <a:pt x="1944" y="169845"/>
                    <a:pt x="2634" y="152612"/>
                    <a:pt x="3495" y="135380"/>
                  </a:cubicBezTo>
                  <a:cubicBezTo>
                    <a:pt x="4357" y="115847"/>
                    <a:pt x="5305" y="96348"/>
                    <a:pt x="6339" y="76875"/>
                  </a:cubicBezTo>
                  <a:cubicBezTo>
                    <a:pt x="7114" y="62227"/>
                    <a:pt x="3754" y="38274"/>
                    <a:pt x="9182" y="25178"/>
                  </a:cubicBezTo>
                  <a:cubicBezTo>
                    <a:pt x="21245" y="-4893"/>
                    <a:pt x="94569" y="5360"/>
                    <a:pt x="122486" y="4585"/>
                  </a:cubicBezTo>
                  <a:lnTo>
                    <a:pt x="180128" y="3120"/>
                  </a:lnTo>
                  <a:cubicBezTo>
                    <a:pt x="197103" y="2517"/>
                    <a:pt x="221572" y="-2481"/>
                    <a:pt x="237427" y="1569"/>
                  </a:cubicBezTo>
                  <a:close/>
                  <a:moveTo>
                    <a:pt x="186763" y="165278"/>
                  </a:moveTo>
                  <a:cubicBezTo>
                    <a:pt x="191761" y="117975"/>
                    <a:pt x="139891" y="87732"/>
                    <a:pt x="104564" y="114959"/>
                  </a:cubicBezTo>
                  <a:cubicBezTo>
                    <a:pt x="104564" y="106946"/>
                    <a:pt x="103961" y="98933"/>
                    <a:pt x="103702" y="91006"/>
                  </a:cubicBezTo>
                  <a:cubicBezTo>
                    <a:pt x="103702" y="86956"/>
                    <a:pt x="103702" y="82993"/>
                    <a:pt x="103702" y="78943"/>
                  </a:cubicBezTo>
                  <a:cubicBezTo>
                    <a:pt x="99394" y="68517"/>
                    <a:pt x="102496" y="63692"/>
                    <a:pt x="113094" y="64381"/>
                  </a:cubicBezTo>
                  <a:cubicBezTo>
                    <a:pt x="129206" y="57661"/>
                    <a:pt x="156606" y="66794"/>
                    <a:pt x="173839" y="68259"/>
                  </a:cubicBezTo>
                  <a:cubicBezTo>
                    <a:pt x="177544" y="68259"/>
                    <a:pt x="178147" y="62744"/>
                    <a:pt x="174700" y="61797"/>
                  </a:cubicBezTo>
                  <a:cubicBezTo>
                    <a:pt x="159794" y="58178"/>
                    <a:pt x="111371" y="39567"/>
                    <a:pt x="97154" y="52319"/>
                  </a:cubicBezTo>
                  <a:cubicBezTo>
                    <a:pt x="82937" y="65071"/>
                    <a:pt x="94052" y="111426"/>
                    <a:pt x="94569" y="127108"/>
                  </a:cubicBezTo>
                  <a:cubicBezTo>
                    <a:pt x="94638" y="130149"/>
                    <a:pt x="97163" y="132562"/>
                    <a:pt x="100204" y="132493"/>
                  </a:cubicBezTo>
                  <a:cubicBezTo>
                    <a:pt x="101574" y="132467"/>
                    <a:pt x="102884" y="131924"/>
                    <a:pt x="103875" y="130985"/>
                  </a:cubicBezTo>
                  <a:cubicBezTo>
                    <a:pt x="134032" y="95486"/>
                    <a:pt x="186935" y="129003"/>
                    <a:pt x="174786" y="171999"/>
                  </a:cubicBezTo>
                  <a:cubicBezTo>
                    <a:pt x="164361" y="208618"/>
                    <a:pt x="114473" y="224902"/>
                    <a:pt x="86987" y="196727"/>
                  </a:cubicBezTo>
                  <a:cubicBezTo>
                    <a:pt x="81990" y="191644"/>
                    <a:pt x="74321" y="199398"/>
                    <a:pt x="79232" y="204482"/>
                  </a:cubicBezTo>
                  <a:cubicBezTo>
                    <a:pt x="114473" y="241446"/>
                    <a:pt x="181765" y="215597"/>
                    <a:pt x="187107" y="165019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914FF08-6108-4549-BF2F-8607ABBC3D82}"/>
                </a:ext>
              </a:extLst>
            </p:cNvPr>
            <p:cNvSpPr/>
            <p:nvPr/>
          </p:nvSpPr>
          <p:spPr>
            <a:xfrm>
              <a:off x="6108870" y="4180027"/>
              <a:ext cx="237944" cy="236992"/>
            </a:xfrm>
            <a:custGeom>
              <a:avLst/>
              <a:gdLst>
                <a:gd name="connsiteX0" fmla="*/ 228541 w 237944"/>
                <a:gd name="connsiteY0" fmla="*/ 8926 h 236992"/>
                <a:gd name="connsiteX1" fmla="*/ 237846 w 237944"/>
                <a:gd name="connsiteY1" fmla="*/ 37014 h 236992"/>
                <a:gd name="connsiteX2" fmla="*/ 237330 w 237944"/>
                <a:gd name="connsiteY2" fmla="*/ 88712 h 236992"/>
                <a:gd name="connsiteX3" fmla="*/ 235865 w 237944"/>
                <a:gd name="connsiteY3" fmla="*/ 140409 h 236992"/>
                <a:gd name="connsiteX4" fmla="*/ 232849 w 237944"/>
                <a:gd name="connsiteY4" fmla="*/ 198569 h 236992"/>
                <a:gd name="connsiteX5" fmla="*/ 116185 w 237944"/>
                <a:gd name="connsiteY5" fmla="*/ 234844 h 236992"/>
                <a:gd name="connsiteX6" fmla="*/ 8740 w 237944"/>
                <a:gd name="connsiteY6" fmla="*/ 236825 h 236992"/>
                <a:gd name="connsiteX7" fmla="*/ 813 w 237944"/>
                <a:gd name="connsiteY7" fmla="*/ 36239 h 236992"/>
                <a:gd name="connsiteX8" fmla="*/ 9429 w 237944"/>
                <a:gd name="connsiteY8" fmla="*/ 11338 h 236992"/>
                <a:gd name="connsiteX9" fmla="*/ 43894 w 237944"/>
                <a:gd name="connsiteY9" fmla="*/ 223 h 236992"/>
                <a:gd name="connsiteX10" fmla="*/ 200452 w 237944"/>
                <a:gd name="connsiteY10" fmla="*/ 223 h 236992"/>
                <a:gd name="connsiteX11" fmla="*/ 228541 w 237944"/>
                <a:gd name="connsiteY11" fmla="*/ 8926 h 236992"/>
                <a:gd name="connsiteX12" fmla="*/ 159094 w 237944"/>
                <a:gd name="connsiteY12" fmla="*/ 48991 h 236992"/>
                <a:gd name="connsiteX13" fmla="*/ 162532 w 237944"/>
                <a:gd name="connsiteY13" fmla="*/ 46268 h 236992"/>
                <a:gd name="connsiteX14" fmla="*/ 160645 w 237944"/>
                <a:gd name="connsiteY14" fmla="*/ 43046 h 236992"/>
                <a:gd name="connsiteX15" fmla="*/ 111704 w 237944"/>
                <a:gd name="connsiteY15" fmla="*/ 211666 h 236992"/>
                <a:gd name="connsiteX16" fmla="*/ 157198 w 237944"/>
                <a:gd name="connsiteY16" fmla="*/ 141530 h 236992"/>
                <a:gd name="connsiteX17" fmla="*/ 91543 w 237944"/>
                <a:gd name="connsiteY17" fmla="*/ 184611 h 236992"/>
                <a:gd name="connsiteX18" fmla="*/ 96454 w 237944"/>
                <a:gd name="connsiteY18" fmla="*/ 189522 h 236992"/>
                <a:gd name="connsiteX19" fmla="*/ 101365 w 237944"/>
                <a:gd name="connsiteY19" fmla="*/ 184611 h 236992"/>
                <a:gd name="connsiteX20" fmla="*/ 107655 w 237944"/>
                <a:gd name="connsiteY20" fmla="*/ 156522 h 236992"/>
                <a:gd name="connsiteX21" fmla="*/ 137984 w 237944"/>
                <a:gd name="connsiteY21" fmla="*/ 142822 h 236992"/>
                <a:gd name="connsiteX22" fmla="*/ 132039 w 237944"/>
                <a:gd name="connsiteY22" fmla="*/ 194520 h 236992"/>
                <a:gd name="connsiteX23" fmla="*/ 68279 w 237944"/>
                <a:gd name="connsiteY23" fmla="*/ 163760 h 236992"/>
                <a:gd name="connsiteX24" fmla="*/ 159094 w 237944"/>
                <a:gd name="connsiteY24" fmla="*/ 48991 h 23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7944" h="236992">
                  <a:moveTo>
                    <a:pt x="228541" y="8926"/>
                  </a:moveTo>
                  <a:cubicBezTo>
                    <a:pt x="239570" y="19523"/>
                    <a:pt x="237846" y="22711"/>
                    <a:pt x="237846" y="37014"/>
                  </a:cubicBezTo>
                  <a:cubicBezTo>
                    <a:pt x="237846" y="54247"/>
                    <a:pt x="237674" y="71479"/>
                    <a:pt x="237330" y="88712"/>
                  </a:cubicBezTo>
                  <a:cubicBezTo>
                    <a:pt x="237330" y="105944"/>
                    <a:pt x="236468" y="123177"/>
                    <a:pt x="235865" y="140409"/>
                  </a:cubicBezTo>
                  <a:cubicBezTo>
                    <a:pt x="235262" y="155833"/>
                    <a:pt x="238794" y="184008"/>
                    <a:pt x="232849" y="198569"/>
                  </a:cubicBezTo>
                  <a:cubicBezTo>
                    <a:pt x="216478" y="238549"/>
                    <a:pt x="152718" y="233034"/>
                    <a:pt x="116185" y="234844"/>
                  </a:cubicBezTo>
                  <a:cubicBezTo>
                    <a:pt x="79652" y="236653"/>
                    <a:pt x="44584" y="237342"/>
                    <a:pt x="8740" y="236825"/>
                  </a:cubicBezTo>
                  <a:cubicBezTo>
                    <a:pt x="10412" y="169860"/>
                    <a:pt x="7758" y="102860"/>
                    <a:pt x="813" y="36239"/>
                  </a:cubicBezTo>
                  <a:cubicBezTo>
                    <a:pt x="-479" y="22367"/>
                    <a:pt x="-1685" y="23918"/>
                    <a:pt x="9429" y="11338"/>
                  </a:cubicBezTo>
                  <a:cubicBezTo>
                    <a:pt x="21406" y="-2534"/>
                    <a:pt x="27524" y="223"/>
                    <a:pt x="43894" y="223"/>
                  </a:cubicBezTo>
                  <a:lnTo>
                    <a:pt x="200452" y="223"/>
                  </a:lnTo>
                  <a:cubicBezTo>
                    <a:pt x="214411" y="309"/>
                    <a:pt x="217684" y="-1414"/>
                    <a:pt x="228541" y="8926"/>
                  </a:cubicBezTo>
                  <a:close/>
                  <a:moveTo>
                    <a:pt x="159094" y="48991"/>
                  </a:moveTo>
                  <a:cubicBezTo>
                    <a:pt x="160791" y="49189"/>
                    <a:pt x="162334" y="47974"/>
                    <a:pt x="162532" y="46268"/>
                  </a:cubicBezTo>
                  <a:cubicBezTo>
                    <a:pt x="162696" y="44898"/>
                    <a:pt x="161929" y="43580"/>
                    <a:pt x="160645" y="43046"/>
                  </a:cubicBezTo>
                  <a:cubicBezTo>
                    <a:pt x="55871" y="10649"/>
                    <a:pt x="11756" y="216491"/>
                    <a:pt x="111704" y="211666"/>
                  </a:cubicBezTo>
                  <a:cubicBezTo>
                    <a:pt x="142292" y="210201"/>
                    <a:pt x="183564" y="172634"/>
                    <a:pt x="157198" y="141530"/>
                  </a:cubicBezTo>
                  <a:cubicBezTo>
                    <a:pt x="127042" y="105686"/>
                    <a:pt x="89906" y="152300"/>
                    <a:pt x="91543" y="184611"/>
                  </a:cubicBezTo>
                  <a:cubicBezTo>
                    <a:pt x="91543" y="187325"/>
                    <a:pt x="93740" y="189522"/>
                    <a:pt x="96454" y="189522"/>
                  </a:cubicBezTo>
                  <a:cubicBezTo>
                    <a:pt x="99168" y="189522"/>
                    <a:pt x="101365" y="187325"/>
                    <a:pt x="101365" y="184611"/>
                  </a:cubicBezTo>
                  <a:cubicBezTo>
                    <a:pt x="100710" y="174840"/>
                    <a:pt x="102890" y="165078"/>
                    <a:pt x="107655" y="156522"/>
                  </a:cubicBezTo>
                  <a:lnTo>
                    <a:pt x="137984" y="142822"/>
                  </a:lnTo>
                  <a:cubicBezTo>
                    <a:pt x="177446" y="144890"/>
                    <a:pt x="140138" y="189953"/>
                    <a:pt x="132039" y="194520"/>
                  </a:cubicBezTo>
                  <a:cubicBezTo>
                    <a:pt x="104725" y="209684"/>
                    <a:pt x="75085" y="192969"/>
                    <a:pt x="68279" y="163760"/>
                  </a:cubicBezTo>
                  <a:cubicBezTo>
                    <a:pt x="55268" y="107754"/>
                    <a:pt x="98780" y="40720"/>
                    <a:pt x="159094" y="48991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5AA1BFC-E4A0-49E3-8F13-7D71C7F58BF8}"/>
                </a:ext>
              </a:extLst>
            </p:cNvPr>
            <p:cNvSpPr/>
            <p:nvPr/>
          </p:nvSpPr>
          <p:spPr>
            <a:xfrm>
              <a:off x="6100636" y="4471741"/>
              <a:ext cx="241736" cy="239443"/>
            </a:xfrm>
            <a:custGeom>
              <a:avLst/>
              <a:gdLst>
                <a:gd name="connsiteX0" fmla="*/ 233587 w 241736"/>
                <a:gd name="connsiteY0" fmla="*/ 5512 h 239443"/>
                <a:gd name="connsiteX1" fmla="*/ 236603 w 241736"/>
                <a:gd name="connsiteY1" fmla="*/ 100291 h 239443"/>
                <a:gd name="connsiteX2" fmla="*/ 234879 w 241736"/>
                <a:gd name="connsiteY2" fmla="*/ 150696 h 239443"/>
                <a:gd name="connsiteX3" fmla="*/ 233156 w 241736"/>
                <a:gd name="connsiteY3" fmla="*/ 201187 h 239443"/>
                <a:gd name="connsiteX4" fmla="*/ 118990 w 241736"/>
                <a:gd name="connsiteY4" fmla="*/ 230913 h 239443"/>
                <a:gd name="connsiteX5" fmla="*/ 17663 w 241736"/>
                <a:gd name="connsiteY5" fmla="*/ 231947 h 239443"/>
                <a:gd name="connsiteX6" fmla="*/ 13002 w 241736"/>
                <a:gd name="connsiteY6" fmla="*/ 236763 h 239443"/>
                <a:gd name="connsiteX7" fmla="*/ 13183 w 241736"/>
                <a:gd name="connsiteY7" fmla="*/ 237978 h 239443"/>
                <a:gd name="connsiteX8" fmla="*/ 0 w 241736"/>
                <a:gd name="connsiteY8" fmla="*/ 239443 h 239443"/>
                <a:gd name="connsiteX9" fmla="*/ 0 w 241736"/>
                <a:gd name="connsiteY9" fmla="*/ 237892 h 239443"/>
                <a:gd name="connsiteX10" fmla="*/ 5686 w 241736"/>
                <a:gd name="connsiteY10" fmla="*/ 232550 h 239443"/>
                <a:gd name="connsiteX11" fmla="*/ 5686 w 241736"/>
                <a:gd name="connsiteY11" fmla="*/ 232378 h 239443"/>
                <a:gd name="connsiteX12" fmla="*/ 8874 w 241736"/>
                <a:gd name="connsiteY12" fmla="*/ 131137 h 239443"/>
                <a:gd name="connsiteX13" fmla="*/ 10426 w 241736"/>
                <a:gd name="connsiteY13" fmla="*/ 80473 h 239443"/>
                <a:gd name="connsiteX14" fmla="*/ 11890 w 241736"/>
                <a:gd name="connsiteY14" fmla="*/ 29896 h 239443"/>
                <a:gd name="connsiteX15" fmla="*/ 131139 w 241736"/>
                <a:gd name="connsiteY15" fmla="*/ 3444 h 239443"/>
                <a:gd name="connsiteX16" fmla="*/ 182837 w 241736"/>
                <a:gd name="connsiteY16" fmla="*/ 4392 h 239443"/>
                <a:gd name="connsiteX17" fmla="*/ 233587 w 241736"/>
                <a:gd name="connsiteY17" fmla="*/ 5512 h 239443"/>
                <a:gd name="connsiteX18" fmla="*/ 166380 w 241736"/>
                <a:gd name="connsiteY18" fmla="*/ 164051 h 239443"/>
                <a:gd name="connsiteX19" fmla="*/ 138205 w 241736"/>
                <a:gd name="connsiteY19" fmla="*/ 103220 h 239443"/>
                <a:gd name="connsiteX20" fmla="*/ 132691 w 241736"/>
                <a:gd name="connsiteY20" fmla="*/ 50489 h 239443"/>
                <a:gd name="connsiteX21" fmla="*/ 77288 w 241736"/>
                <a:gd name="connsiteY21" fmla="*/ 68669 h 239443"/>
                <a:gd name="connsiteX22" fmla="*/ 84008 w 241736"/>
                <a:gd name="connsiteY22" fmla="*/ 71426 h 239443"/>
                <a:gd name="connsiteX23" fmla="*/ 118474 w 241736"/>
                <a:gd name="connsiteY23" fmla="*/ 54969 h 239443"/>
                <a:gd name="connsiteX24" fmla="*/ 132966 w 241736"/>
                <a:gd name="connsiteY24" fmla="*/ 89856 h 239443"/>
                <a:gd name="connsiteX25" fmla="*/ 124246 w 241736"/>
                <a:gd name="connsiteY25" fmla="*/ 101066 h 239443"/>
                <a:gd name="connsiteX26" fmla="*/ 125711 w 241736"/>
                <a:gd name="connsiteY26" fmla="*/ 112181 h 239443"/>
                <a:gd name="connsiteX27" fmla="*/ 155739 w 241736"/>
                <a:gd name="connsiteY27" fmla="*/ 155124 h 239443"/>
                <a:gd name="connsiteX28" fmla="*/ 152335 w 241736"/>
                <a:gd name="connsiteY28" fmla="*/ 165343 h 239443"/>
                <a:gd name="connsiteX29" fmla="*/ 99863 w 241736"/>
                <a:gd name="connsiteY29" fmla="*/ 184471 h 239443"/>
                <a:gd name="connsiteX30" fmla="*/ 96416 w 241736"/>
                <a:gd name="connsiteY30" fmla="*/ 196620 h 239443"/>
                <a:gd name="connsiteX31" fmla="*/ 166380 w 241736"/>
                <a:gd name="connsiteY31" fmla="*/ 164051 h 23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1736" h="239443">
                  <a:moveTo>
                    <a:pt x="233587" y="5512"/>
                  </a:moveTo>
                  <a:cubicBezTo>
                    <a:pt x="249527" y="18178"/>
                    <a:pt x="237291" y="80387"/>
                    <a:pt x="236603" y="100291"/>
                  </a:cubicBezTo>
                  <a:cubicBezTo>
                    <a:pt x="236025" y="117118"/>
                    <a:pt x="235457" y="133920"/>
                    <a:pt x="234879" y="150696"/>
                  </a:cubicBezTo>
                  <a:cubicBezTo>
                    <a:pt x="234362" y="165257"/>
                    <a:pt x="237808" y="187573"/>
                    <a:pt x="233156" y="201187"/>
                  </a:cubicBezTo>
                  <a:cubicBezTo>
                    <a:pt x="218336" y="244699"/>
                    <a:pt x="153283" y="230741"/>
                    <a:pt x="118990" y="230913"/>
                  </a:cubicBezTo>
                  <a:cubicBezTo>
                    <a:pt x="84698" y="231085"/>
                    <a:pt x="51439" y="230913"/>
                    <a:pt x="17663" y="231947"/>
                  </a:cubicBezTo>
                  <a:cubicBezTo>
                    <a:pt x="15044" y="231990"/>
                    <a:pt x="12959" y="234144"/>
                    <a:pt x="13002" y="236763"/>
                  </a:cubicBezTo>
                  <a:cubicBezTo>
                    <a:pt x="13011" y="237177"/>
                    <a:pt x="13071" y="237582"/>
                    <a:pt x="13183" y="237978"/>
                  </a:cubicBezTo>
                  <a:cubicBezTo>
                    <a:pt x="8858" y="238943"/>
                    <a:pt x="4437" y="239434"/>
                    <a:pt x="0" y="239443"/>
                  </a:cubicBezTo>
                  <a:lnTo>
                    <a:pt x="0" y="237892"/>
                  </a:lnTo>
                  <a:cubicBezTo>
                    <a:pt x="3042" y="237987"/>
                    <a:pt x="5592" y="235600"/>
                    <a:pt x="5686" y="232550"/>
                  </a:cubicBezTo>
                  <a:cubicBezTo>
                    <a:pt x="5686" y="232498"/>
                    <a:pt x="5686" y="232438"/>
                    <a:pt x="5686" y="232378"/>
                  </a:cubicBezTo>
                  <a:cubicBezTo>
                    <a:pt x="7324" y="198688"/>
                    <a:pt x="7927" y="164913"/>
                    <a:pt x="8874" y="131137"/>
                  </a:cubicBezTo>
                  <a:lnTo>
                    <a:pt x="10426" y="80473"/>
                  </a:lnTo>
                  <a:cubicBezTo>
                    <a:pt x="10857" y="66170"/>
                    <a:pt x="7152" y="43337"/>
                    <a:pt x="11890" y="29896"/>
                  </a:cubicBezTo>
                  <a:cubicBezTo>
                    <a:pt x="26883" y="-13186"/>
                    <a:pt x="97019" y="2755"/>
                    <a:pt x="131139" y="3444"/>
                  </a:cubicBezTo>
                  <a:lnTo>
                    <a:pt x="182837" y="4392"/>
                  </a:lnTo>
                  <a:cubicBezTo>
                    <a:pt x="191712" y="4650"/>
                    <a:pt x="226694" y="-175"/>
                    <a:pt x="233587" y="5512"/>
                  </a:cubicBezTo>
                  <a:close/>
                  <a:moveTo>
                    <a:pt x="166380" y="164051"/>
                  </a:moveTo>
                  <a:cubicBezTo>
                    <a:pt x="174393" y="139521"/>
                    <a:pt x="162098" y="112974"/>
                    <a:pt x="138205" y="103220"/>
                  </a:cubicBezTo>
                  <a:cubicBezTo>
                    <a:pt x="151052" y="87082"/>
                    <a:pt x="148605" y="63620"/>
                    <a:pt x="132691" y="50489"/>
                  </a:cubicBezTo>
                  <a:cubicBezTo>
                    <a:pt x="113045" y="35841"/>
                    <a:pt x="85473" y="47387"/>
                    <a:pt x="77288" y="68669"/>
                  </a:cubicBezTo>
                  <a:cubicBezTo>
                    <a:pt x="75737" y="72546"/>
                    <a:pt x="82027" y="75045"/>
                    <a:pt x="84008" y="71426"/>
                  </a:cubicBezTo>
                  <a:cubicBezTo>
                    <a:pt x="89523" y="61690"/>
                    <a:pt x="105377" y="48852"/>
                    <a:pt x="118474" y="54969"/>
                  </a:cubicBezTo>
                  <a:cubicBezTo>
                    <a:pt x="132104" y="60604"/>
                    <a:pt x="138593" y="76217"/>
                    <a:pt x="132966" y="89856"/>
                  </a:cubicBezTo>
                  <a:cubicBezTo>
                    <a:pt x="131122" y="94311"/>
                    <a:pt x="128106" y="98180"/>
                    <a:pt x="124246" y="101066"/>
                  </a:cubicBezTo>
                  <a:cubicBezTo>
                    <a:pt x="120541" y="103823"/>
                    <a:pt x="119938" y="111147"/>
                    <a:pt x="125711" y="112181"/>
                  </a:cubicBezTo>
                  <a:cubicBezTo>
                    <a:pt x="145856" y="115748"/>
                    <a:pt x="159306" y="134971"/>
                    <a:pt x="155739" y="155124"/>
                  </a:cubicBezTo>
                  <a:cubicBezTo>
                    <a:pt x="155110" y="158674"/>
                    <a:pt x="153964" y="162121"/>
                    <a:pt x="152335" y="165343"/>
                  </a:cubicBezTo>
                  <a:cubicBezTo>
                    <a:pt x="142082" y="183696"/>
                    <a:pt x="118818" y="188521"/>
                    <a:pt x="99863" y="184471"/>
                  </a:cubicBezTo>
                  <a:cubicBezTo>
                    <a:pt x="91935" y="182748"/>
                    <a:pt x="88575" y="194552"/>
                    <a:pt x="96416" y="196620"/>
                  </a:cubicBezTo>
                  <a:cubicBezTo>
                    <a:pt x="123299" y="203686"/>
                    <a:pt x="156471" y="192398"/>
                    <a:pt x="166380" y="164051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B411413-838E-4CE7-9FCF-589299FC0E04}"/>
                </a:ext>
              </a:extLst>
            </p:cNvPr>
            <p:cNvSpPr/>
            <p:nvPr/>
          </p:nvSpPr>
          <p:spPr>
            <a:xfrm>
              <a:off x="5808767" y="4471681"/>
              <a:ext cx="246598" cy="237507"/>
            </a:xfrm>
            <a:custGeom>
              <a:avLst/>
              <a:gdLst>
                <a:gd name="connsiteX0" fmla="*/ 235174 w 246598"/>
                <a:gd name="connsiteY0" fmla="*/ 14360 h 237507"/>
                <a:gd name="connsiteX1" fmla="*/ 245944 w 246598"/>
                <a:gd name="connsiteY1" fmla="*/ 47963 h 237507"/>
                <a:gd name="connsiteX2" fmla="*/ 244221 w 246598"/>
                <a:gd name="connsiteY2" fmla="*/ 74243 h 237507"/>
                <a:gd name="connsiteX3" fmla="*/ 240258 w 246598"/>
                <a:gd name="connsiteY3" fmla="*/ 126716 h 237507"/>
                <a:gd name="connsiteX4" fmla="*/ 212944 w 246598"/>
                <a:gd name="connsiteY4" fmla="*/ 235194 h 237507"/>
                <a:gd name="connsiteX5" fmla="*/ 162539 w 246598"/>
                <a:gd name="connsiteY5" fmla="*/ 235798 h 237507"/>
                <a:gd name="connsiteX6" fmla="*/ 112048 w 246598"/>
                <a:gd name="connsiteY6" fmla="*/ 235281 h 237507"/>
                <a:gd name="connsiteX7" fmla="*/ 5034 w 246598"/>
                <a:gd name="connsiteY7" fmla="*/ 231576 h 237507"/>
                <a:gd name="connsiteX8" fmla="*/ 2880 w 246598"/>
                <a:gd name="connsiteY8" fmla="*/ 231576 h 237507"/>
                <a:gd name="connsiteX9" fmla="*/ 984 w 246598"/>
                <a:gd name="connsiteY9" fmla="*/ 231145 h 237507"/>
                <a:gd name="connsiteX10" fmla="*/ 2104 w 246598"/>
                <a:gd name="connsiteY10" fmla="*/ 227698 h 237507"/>
                <a:gd name="connsiteX11" fmla="*/ 2104 w 246598"/>
                <a:gd name="connsiteY11" fmla="*/ 124906 h 237507"/>
                <a:gd name="connsiteX12" fmla="*/ 29331 w 246598"/>
                <a:gd name="connsiteY12" fmla="*/ 7553 h 237507"/>
                <a:gd name="connsiteX13" fmla="*/ 78875 w 246598"/>
                <a:gd name="connsiteY13" fmla="*/ 3934 h 237507"/>
                <a:gd name="connsiteX14" fmla="*/ 128504 w 246598"/>
                <a:gd name="connsiteY14" fmla="*/ 1435 h 237507"/>
                <a:gd name="connsiteX15" fmla="*/ 178134 w 246598"/>
                <a:gd name="connsiteY15" fmla="*/ 143 h 237507"/>
                <a:gd name="connsiteX16" fmla="*/ 202949 w 246598"/>
                <a:gd name="connsiteY16" fmla="*/ 143 h 237507"/>
                <a:gd name="connsiteX17" fmla="*/ 235174 w 246598"/>
                <a:gd name="connsiteY17" fmla="*/ 14360 h 237507"/>
                <a:gd name="connsiteX18" fmla="*/ 164090 w 246598"/>
                <a:gd name="connsiteY18" fmla="*/ 201849 h 237507"/>
                <a:gd name="connsiteX19" fmla="*/ 164090 w 246598"/>
                <a:gd name="connsiteY19" fmla="*/ 189701 h 237507"/>
                <a:gd name="connsiteX20" fmla="*/ 88353 w 246598"/>
                <a:gd name="connsiteY20" fmla="*/ 189701 h 237507"/>
                <a:gd name="connsiteX21" fmla="*/ 125747 w 246598"/>
                <a:gd name="connsiteY21" fmla="*/ 122149 h 237507"/>
                <a:gd name="connsiteX22" fmla="*/ 140654 w 246598"/>
                <a:gd name="connsiteY22" fmla="*/ 53994 h 237507"/>
                <a:gd name="connsiteX23" fmla="*/ 67932 w 246598"/>
                <a:gd name="connsiteY23" fmla="*/ 65282 h 237507"/>
                <a:gd name="connsiteX24" fmla="*/ 69914 w 246598"/>
                <a:gd name="connsiteY24" fmla="*/ 70107 h 237507"/>
                <a:gd name="connsiteX25" fmla="*/ 73361 w 246598"/>
                <a:gd name="connsiteY25" fmla="*/ 72864 h 237507"/>
                <a:gd name="connsiteX26" fmla="*/ 77927 w 246598"/>
                <a:gd name="connsiteY26" fmla="*/ 68298 h 237507"/>
                <a:gd name="connsiteX27" fmla="*/ 126006 w 246598"/>
                <a:gd name="connsiteY27" fmla="*/ 85530 h 237507"/>
                <a:gd name="connsiteX28" fmla="*/ 112048 w 246598"/>
                <a:gd name="connsiteY28" fmla="*/ 123097 h 237507"/>
                <a:gd name="connsiteX29" fmla="*/ 70948 w 246598"/>
                <a:gd name="connsiteY29" fmla="*/ 192630 h 237507"/>
                <a:gd name="connsiteX30" fmla="*/ 76462 w 246598"/>
                <a:gd name="connsiteY30" fmla="*/ 202366 h 237507"/>
                <a:gd name="connsiteX31" fmla="*/ 164090 w 246598"/>
                <a:gd name="connsiteY31" fmla="*/ 201849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6598" h="237507">
                  <a:moveTo>
                    <a:pt x="235174" y="14360"/>
                  </a:moveTo>
                  <a:cubicBezTo>
                    <a:pt x="248529" y="29869"/>
                    <a:pt x="246978" y="30214"/>
                    <a:pt x="245944" y="47963"/>
                  </a:cubicBezTo>
                  <a:cubicBezTo>
                    <a:pt x="245427" y="56579"/>
                    <a:pt x="244824" y="65196"/>
                    <a:pt x="244221" y="74243"/>
                  </a:cubicBezTo>
                  <a:cubicBezTo>
                    <a:pt x="243015" y="91475"/>
                    <a:pt x="241636" y="109225"/>
                    <a:pt x="240258" y="126716"/>
                  </a:cubicBezTo>
                  <a:cubicBezTo>
                    <a:pt x="237931" y="155149"/>
                    <a:pt x="242325" y="224424"/>
                    <a:pt x="212944" y="235194"/>
                  </a:cubicBezTo>
                  <a:cubicBezTo>
                    <a:pt x="199847" y="240019"/>
                    <a:pt x="176583" y="235798"/>
                    <a:pt x="162539" y="235798"/>
                  </a:cubicBezTo>
                  <a:cubicBezTo>
                    <a:pt x="145737" y="235798"/>
                    <a:pt x="128849" y="235798"/>
                    <a:pt x="112048" y="235281"/>
                  </a:cubicBezTo>
                  <a:cubicBezTo>
                    <a:pt x="76376" y="234677"/>
                    <a:pt x="40705" y="232954"/>
                    <a:pt x="5034" y="231576"/>
                  </a:cubicBezTo>
                  <a:cubicBezTo>
                    <a:pt x="4327" y="231394"/>
                    <a:pt x="3586" y="231394"/>
                    <a:pt x="2880" y="231576"/>
                  </a:cubicBezTo>
                  <a:lnTo>
                    <a:pt x="984" y="231145"/>
                  </a:lnTo>
                  <a:cubicBezTo>
                    <a:pt x="1776" y="230180"/>
                    <a:pt x="2173" y="228947"/>
                    <a:pt x="2104" y="227698"/>
                  </a:cubicBezTo>
                  <a:cubicBezTo>
                    <a:pt x="2104" y="193233"/>
                    <a:pt x="2104" y="158966"/>
                    <a:pt x="2104" y="124906"/>
                  </a:cubicBezTo>
                  <a:cubicBezTo>
                    <a:pt x="2104" y="88373"/>
                    <a:pt x="-11251" y="26078"/>
                    <a:pt x="29331" y="7553"/>
                  </a:cubicBezTo>
                  <a:cubicBezTo>
                    <a:pt x="41653" y="1952"/>
                    <a:pt x="65348" y="4796"/>
                    <a:pt x="78875" y="3934"/>
                  </a:cubicBezTo>
                  <a:cubicBezTo>
                    <a:pt x="95418" y="2900"/>
                    <a:pt x="111961" y="2125"/>
                    <a:pt x="128504" y="1435"/>
                  </a:cubicBezTo>
                  <a:cubicBezTo>
                    <a:pt x="145048" y="746"/>
                    <a:pt x="161591" y="401"/>
                    <a:pt x="178134" y="143"/>
                  </a:cubicBezTo>
                  <a:lnTo>
                    <a:pt x="202949" y="143"/>
                  </a:lnTo>
                  <a:cubicBezTo>
                    <a:pt x="220871" y="-116"/>
                    <a:pt x="221646" y="-1494"/>
                    <a:pt x="235174" y="14360"/>
                  </a:cubicBezTo>
                  <a:close/>
                  <a:moveTo>
                    <a:pt x="164090" y="201849"/>
                  </a:moveTo>
                  <a:cubicBezTo>
                    <a:pt x="171672" y="200988"/>
                    <a:pt x="172103" y="189442"/>
                    <a:pt x="164090" y="189701"/>
                  </a:cubicBezTo>
                  <a:cubicBezTo>
                    <a:pt x="138241" y="190476"/>
                    <a:pt x="113685" y="190993"/>
                    <a:pt x="88353" y="189701"/>
                  </a:cubicBezTo>
                  <a:cubicBezTo>
                    <a:pt x="103233" y="168608"/>
                    <a:pt x="115770" y="145956"/>
                    <a:pt x="125747" y="122149"/>
                  </a:cubicBezTo>
                  <a:cubicBezTo>
                    <a:pt x="132899" y="104917"/>
                    <a:pt x="149097" y="73123"/>
                    <a:pt x="140654" y="53994"/>
                  </a:cubicBezTo>
                  <a:cubicBezTo>
                    <a:pt x="127987" y="25044"/>
                    <a:pt x="72758" y="36762"/>
                    <a:pt x="67932" y="65282"/>
                  </a:cubicBezTo>
                  <a:cubicBezTo>
                    <a:pt x="67467" y="67152"/>
                    <a:pt x="68268" y="69107"/>
                    <a:pt x="69914" y="70107"/>
                  </a:cubicBezTo>
                  <a:lnTo>
                    <a:pt x="73361" y="72864"/>
                  </a:lnTo>
                  <a:cubicBezTo>
                    <a:pt x="76204" y="75018"/>
                    <a:pt x="79306" y="70882"/>
                    <a:pt x="77927" y="68298"/>
                  </a:cubicBezTo>
                  <a:cubicBezTo>
                    <a:pt x="70776" y="54684"/>
                    <a:pt x="131692" y="34263"/>
                    <a:pt x="126006" y="85530"/>
                  </a:cubicBezTo>
                  <a:cubicBezTo>
                    <a:pt x="123068" y="98627"/>
                    <a:pt x="118372" y="111267"/>
                    <a:pt x="112048" y="123097"/>
                  </a:cubicBezTo>
                  <a:cubicBezTo>
                    <a:pt x="101019" y="147756"/>
                    <a:pt x="87233" y="171081"/>
                    <a:pt x="70948" y="192630"/>
                  </a:cubicBezTo>
                  <a:cubicBezTo>
                    <a:pt x="67760" y="196938"/>
                    <a:pt x="72154" y="202022"/>
                    <a:pt x="76462" y="202366"/>
                  </a:cubicBezTo>
                  <a:cubicBezTo>
                    <a:pt x="105620" y="204994"/>
                    <a:pt x="134967" y="204822"/>
                    <a:pt x="164090" y="201849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FF5BD44-175A-4BC3-9631-52EA8B3B22B2}"/>
                </a:ext>
              </a:extLst>
            </p:cNvPr>
            <p:cNvSpPr/>
            <p:nvPr/>
          </p:nvSpPr>
          <p:spPr>
            <a:xfrm>
              <a:off x="5490987" y="4478150"/>
              <a:ext cx="239450" cy="232839"/>
            </a:xfrm>
            <a:custGeom>
              <a:avLst/>
              <a:gdLst>
                <a:gd name="connsiteX0" fmla="*/ 210717 w 239450"/>
                <a:gd name="connsiteY0" fmla="*/ 2032 h 232839"/>
                <a:gd name="connsiteX1" fmla="*/ 239323 w 239450"/>
                <a:gd name="connsiteY1" fmla="*/ 41925 h 232839"/>
                <a:gd name="connsiteX2" fmla="*/ 237341 w 239450"/>
                <a:gd name="connsiteY2" fmla="*/ 91899 h 232839"/>
                <a:gd name="connsiteX3" fmla="*/ 233378 w 239450"/>
                <a:gd name="connsiteY3" fmla="*/ 191675 h 232839"/>
                <a:gd name="connsiteX4" fmla="*/ 201670 w 239450"/>
                <a:gd name="connsiteY4" fmla="*/ 231999 h 232839"/>
                <a:gd name="connsiteX5" fmla="*/ 179095 w 239450"/>
                <a:gd name="connsiteY5" fmla="*/ 231999 h 232839"/>
                <a:gd name="connsiteX6" fmla="*/ 120246 w 239450"/>
                <a:gd name="connsiteY6" fmla="*/ 231569 h 232839"/>
                <a:gd name="connsiteX7" fmla="*/ 10561 w 239450"/>
                <a:gd name="connsiteY7" fmla="*/ 229156 h 232839"/>
                <a:gd name="connsiteX8" fmla="*/ 10561 w 239450"/>
                <a:gd name="connsiteY8" fmla="*/ 228467 h 232839"/>
                <a:gd name="connsiteX9" fmla="*/ 1945 w 239450"/>
                <a:gd name="connsiteY9" fmla="*/ 128174 h 232839"/>
                <a:gd name="connsiteX10" fmla="*/ 997 w 239450"/>
                <a:gd name="connsiteY10" fmla="*/ 71565 h 232839"/>
                <a:gd name="connsiteX11" fmla="*/ 2634 w 239450"/>
                <a:gd name="connsiteY11" fmla="*/ 21246 h 232839"/>
                <a:gd name="connsiteX12" fmla="*/ 102066 w 239450"/>
                <a:gd name="connsiteY12" fmla="*/ 1945 h 232839"/>
                <a:gd name="connsiteX13" fmla="*/ 210717 w 239450"/>
                <a:gd name="connsiteY13" fmla="*/ 2032 h 232839"/>
                <a:gd name="connsiteX14" fmla="*/ 119987 w 239450"/>
                <a:gd name="connsiteY14" fmla="*/ 37186 h 232839"/>
                <a:gd name="connsiteX15" fmla="*/ 114413 w 239450"/>
                <a:gd name="connsiteY15" fmla="*/ 32266 h 232839"/>
                <a:gd name="connsiteX16" fmla="*/ 111371 w 239450"/>
                <a:gd name="connsiteY16" fmla="*/ 33481 h 232839"/>
                <a:gd name="connsiteX17" fmla="*/ 62603 w 239450"/>
                <a:gd name="connsiteY17" fmla="*/ 90607 h 232839"/>
                <a:gd name="connsiteX18" fmla="*/ 68549 w 239450"/>
                <a:gd name="connsiteY18" fmla="*/ 94053 h 232839"/>
                <a:gd name="connsiteX19" fmla="*/ 108786 w 239450"/>
                <a:gd name="connsiteY19" fmla="*/ 49852 h 232839"/>
                <a:gd name="connsiteX20" fmla="*/ 99050 w 239450"/>
                <a:gd name="connsiteY20" fmla="*/ 190211 h 232839"/>
                <a:gd name="connsiteX21" fmla="*/ 110165 w 239450"/>
                <a:gd name="connsiteY21" fmla="*/ 190211 h 232839"/>
                <a:gd name="connsiteX22" fmla="*/ 119987 w 239450"/>
                <a:gd name="connsiteY22" fmla="*/ 37444 h 23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9450" h="232839">
                  <a:moveTo>
                    <a:pt x="210717" y="2032"/>
                  </a:moveTo>
                  <a:cubicBezTo>
                    <a:pt x="237341" y="5564"/>
                    <a:pt x="240184" y="17282"/>
                    <a:pt x="239323" y="41925"/>
                  </a:cubicBezTo>
                  <a:cubicBezTo>
                    <a:pt x="238633" y="58528"/>
                    <a:pt x="237970" y="75183"/>
                    <a:pt x="237341" y="91899"/>
                  </a:cubicBezTo>
                  <a:cubicBezTo>
                    <a:pt x="236049" y="123262"/>
                    <a:pt x="240357" y="160829"/>
                    <a:pt x="233378" y="191675"/>
                  </a:cubicBezTo>
                  <a:cubicBezTo>
                    <a:pt x="230534" y="203910"/>
                    <a:pt x="214335" y="227347"/>
                    <a:pt x="201670" y="231999"/>
                  </a:cubicBezTo>
                  <a:cubicBezTo>
                    <a:pt x="194191" y="233120"/>
                    <a:pt x="186582" y="233120"/>
                    <a:pt x="179095" y="231999"/>
                  </a:cubicBezTo>
                  <a:cubicBezTo>
                    <a:pt x="159450" y="231999"/>
                    <a:pt x="139891" y="231999"/>
                    <a:pt x="120246" y="231569"/>
                  </a:cubicBezTo>
                  <a:cubicBezTo>
                    <a:pt x="83627" y="231138"/>
                    <a:pt x="47094" y="230104"/>
                    <a:pt x="10561" y="229156"/>
                  </a:cubicBezTo>
                  <a:cubicBezTo>
                    <a:pt x="10561" y="229156"/>
                    <a:pt x="10561" y="228725"/>
                    <a:pt x="10561" y="228467"/>
                  </a:cubicBezTo>
                  <a:cubicBezTo>
                    <a:pt x="7976" y="194950"/>
                    <a:pt x="3410" y="161777"/>
                    <a:pt x="1945" y="128174"/>
                  </a:cubicBezTo>
                  <a:cubicBezTo>
                    <a:pt x="1083" y="109278"/>
                    <a:pt x="764" y="90408"/>
                    <a:pt x="997" y="71565"/>
                  </a:cubicBezTo>
                  <a:cubicBezTo>
                    <a:pt x="997" y="56917"/>
                    <a:pt x="-2105" y="35204"/>
                    <a:pt x="2634" y="21246"/>
                  </a:cubicBezTo>
                  <a:cubicBezTo>
                    <a:pt x="12974" y="-9169"/>
                    <a:pt x="74235" y="2032"/>
                    <a:pt x="102066" y="1945"/>
                  </a:cubicBezTo>
                  <a:cubicBezTo>
                    <a:pt x="137220" y="2032"/>
                    <a:pt x="175993" y="-2363"/>
                    <a:pt x="210717" y="2032"/>
                  </a:cubicBezTo>
                  <a:close/>
                  <a:moveTo>
                    <a:pt x="119987" y="37186"/>
                  </a:moveTo>
                  <a:cubicBezTo>
                    <a:pt x="119806" y="34291"/>
                    <a:pt x="117308" y="32085"/>
                    <a:pt x="114413" y="32266"/>
                  </a:cubicBezTo>
                  <a:cubicBezTo>
                    <a:pt x="113293" y="32335"/>
                    <a:pt x="112233" y="32766"/>
                    <a:pt x="111371" y="33481"/>
                  </a:cubicBezTo>
                  <a:cubicBezTo>
                    <a:pt x="93071" y="50679"/>
                    <a:pt x="76717" y="69833"/>
                    <a:pt x="62603" y="90607"/>
                  </a:cubicBezTo>
                  <a:cubicBezTo>
                    <a:pt x="60019" y="94398"/>
                    <a:pt x="65878" y="97500"/>
                    <a:pt x="68549" y="94053"/>
                  </a:cubicBezTo>
                  <a:cubicBezTo>
                    <a:pt x="80706" y="78225"/>
                    <a:pt x="94164" y="63440"/>
                    <a:pt x="108786" y="49852"/>
                  </a:cubicBezTo>
                  <a:cubicBezTo>
                    <a:pt x="104823" y="96466"/>
                    <a:pt x="100170" y="143424"/>
                    <a:pt x="99050" y="190211"/>
                  </a:cubicBezTo>
                  <a:cubicBezTo>
                    <a:pt x="99050" y="197534"/>
                    <a:pt x="109390" y="197104"/>
                    <a:pt x="110165" y="190211"/>
                  </a:cubicBezTo>
                  <a:cubicBezTo>
                    <a:pt x="115679" y="139892"/>
                    <a:pt x="117230" y="88194"/>
                    <a:pt x="119987" y="37444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A07A802-746B-41EB-A7A0-8CC3758276CE}"/>
                </a:ext>
              </a:extLst>
            </p:cNvPr>
            <p:cNvSpPr/>
            <p:nvPr/>
          </p:nvSpPr>
          <p:spPr>
            <a:xfrm>
              <a:off x="5590467" y="4873772"/>
              <a:ext cx="46183" cy="35498"/>
            </a:xfrm>
            <a:custGeom>
              <a:avLst/>
              <a:gdLst>
                <a:gd name="connsiteX0" fmla="*/ 46184 w 46183"/>
                <a:gd name="connsiteY0" fmla="*/ 2154 h 35498"/>
                <a:gd name="connsiteX1" fmla="*/ 45408 w 46183"/>
                <a:gd name="connsiteY1" fmla="*/ 32656 h 35498"/>
                <a:gd name="connsiteX2" fmla="*/ 0 w 46183"/>
                <a:gd name="connsiteY2" fmla="*/ 35499 h 35498"/>
                <a:gd name="connsiteX3" fmla="*/ 0 w 46183"/>
                <a:gd name="connsiteY3" fmla="*/ 24901 h 35498"/>
                <a:gd name="connsiteX4" fmla="*/ 689 w 46183"/>
                <a:gd name="connsiteY4" fmla="*/ 0 h 3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83" h="35498">
                  <a:moveTo>
                    <a:pt x="46184" y="2154"/>
                  </a:moveTo>
                  <a:cubicBezTo>
                    <a:pt x="46184" y="12321"/>
                    <a:pt x="45580" y="22575"/>
                    <a:pt x="45408" y="32656"/>
                  </a:cubicBezTo>
                  <a:cubicBezTo>
                    <a:pt x="30243" y="32656"/>
                    <a:pt x="15078" y="33948"/>
                    <a:pt x="0" y="35499"/>
                  </a:cubicBezTo>
                  <a:cubicBezTo>
                    <a:pt x="0" y="31966"/>
                    <a:pt x="0" y="28348"/>
                    <a:pt x="0" y="24901"/>
                  </a:cubicBezTo>
                  <a:cubicBezTo>
                    <a:pt x="0" y="16285"/>
                    <a:pt x="517" y="8358"/>
                    <a:pt x="689" y="0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26D8CD4-E876-42C1-BE95-86AA55726DB1}"/>
                </a:ext>
              </a:extLst>
            </p:cNvPr>
            <p:cNvSpPr/>
            <p:nvPr/>
          </p:nvSpPr>
          <p:spPr>
            <a:xfrm>
              <a:off x="5500831" y="4769181"/>
              <a:ext cx="234990" cy="236767"/>
            </a:xfrm>
            <a:custGeom>
              <a:avLst/>
              <a:gdLst>
                <a:gd name="connsiteX0" fmla="*/ 232149 w 234990"/>
                <a:gd name="connsiteY0" fmla="*/ 165595 h 236767"/>
                <a:gd name="connsiteX1" fmla="*/ 233011 w 234990"/>
                <a:gd name="connsiteY1" fmla="*/ 212984 h 236767"/>
                <a:gd name="connsiteX2" fmla="*/ 110660 w 234990"/>
                <a:gd name="connsiteY2" fmla="*/ 234008 h 236767"/>
                <a:gd name="connsiteX3" fmla="*/ 1578 w 234990"/>
                <a:gd name="connsiteY3" fmla="*/ 230906 h 236767"/>
                <a:gd name="connsiteX4" fmla="*/ 114 w 234990"/>
                <a:gd name="connsiteY4" fmla="*/ 132853 h 236767"/>
                <a:gd name="connsiteX5" fmla="*/ 2182 w 234990"/>
                <a:gd name="connsiteY5" fmla="*/ 76675 h 236767"/>
                <a:gd name="connsiteX6" fmla="*/ 17346 w 234990"/>
                <a:gd name="connsiteY6" fmla="*/ 20152 h 236767"/>
                <a:gd name="connsiteX7" fmla="*/ 48537 w 234990"/>
                <a:gd name="connsiteY7" fmla="*/ 6711 h 236767"/>
                <a:gd name="connsiteX8" fmla="*/ 74386 w 234990"/>
                <a:gd name="connsiteY8" fmla="*/ 6108 h 236767"/>
                <a:gd name="connsiteX9" fmla="*/ 125566 w 234990"/>
                <a:gd name="connsiteY9" fmla="*/ 4729 h 236767"/>
                <a:gd name="connsiteX10" fmla="*/ 228961 w 234990"/>
                <a:gd name="connsiteY10" fmla="*/ 9037 h 236767"/>
                <a:gd name="connsiteX11" fmla="*/ 230167 w 234990"/>
                <a:gd name="connsiteY11" fmla="*/ 61252 h 236767"/>
                <a:gd name="connsiteX12" fmla="*/ 231287 w 234990"/>
                <a:gd name="connsiteY12" fmla="*/ 113466 h 236767"/>
                <a:gd name="connsiteX13" fmla="*/ 232149 w 234990"/>
                <a:gd name="connsiteY13" fmla="*/ 165595 h 236767"/>
                <a:gd name="connsiteX14" fmla="*/ 198115 w 234990"/>
                <a:gd name="connsiteY14" fmla="*/ 110106 h 236767"/>
                <a:gd name="connsiteX15" fmla="*/ 198115 w 234990"/>
                <a:gd name="connsiteY15" fmla="*/ 98646 h 236767"/>
                <a:gd name="connsiteX16" fmla="*/ 145297 w 234990"/>
                <a:gd name="connsiteY16" fmla="*/ 97612 h 236767"/>
                <a:gd name="connsiteX17" fmla="*/ 143660 w 234990"/>
                <a:gd name="connsiteY17" fmla="*/ 58581 h 236767"/>
                <a:gd name="connsiteX18" fmla="*/ 140645 w 234990"/>
                <a:gd name="connsiteY18" fmla="*/ 55565 h 236767"/>
                <a:gd name="connsiteX19" fmla="*/ 137629 w 234990"/>
                <a:gd name="connsiteY19" fmla="*/ 58581 h 236767"/>
                <a:gd name="connsiteX20" fmla="*/ 135992 w 234990"/>
                <a:gd name="connsiteY20" fmla="*/ 97354 h 236767"/>
                <a:gd name="connsiteX21" fmla="*/ 90843 w 234990"/>
                <a:gd name="connsiteY21" fmla="*/ 96234 h 236767"/>
                <a:gd name="connsiteX22" fmla="*/ 90843 w 234990"/>
                <a:gd name="connsiteY22" fmla="*/ 62889 h 236767"/>
                <a:gd name="connsiteX23" fmla="*/ 87362 w 234990"/>
                <a:gd name="connsiteY23" fmla="*/ 60425 h 236767"/>
                <a:gd name="connsiteX24" fmla="*/ 84897 w 234990"/>
                <a:gd name="connsiteY24" fmla="*/ 62889 h 236767"/>
                <a:gd name="connsiteX25" fmla="*/ 82916 w 234990"/>
                <a:gd name="connsiteY25" fmla="*/ 96062 h 236767"/>
                <a:gd name="connsiteX26" fmla="*/ 43453 w 234990"/>
                <a:gd name="connsiteY26" fmla="*/ 95286 h 236767"/>
                <a:gd name="connsiteX27" fmla="*/ 40093 w 234990"/>
                <a:gd name="connsiteY27" fmla="*/ 98646 h 236767"/>
                <a:gd name="connsiteX28" fmla="*/ 43453 w 234990"/>
                <a:gd name="connsiteY28" fmla="*/ 102007 h 236767"/>
                <a:gd name="connsiteX29" fmla="*/ 82485 w 234990"/>
                <a:gd name="connsiteY29" fmla="*/ 104161 h 236767"/>
                <a:gd name="connsiteX30" fmla="*/ 80676 w 234990"/>
                <a:gd name="connsiteY30" fmla="*/ 141038 h 236767"/>
                <a:gd name="connsiteX31" fmla="*/ 46814 w 234990"/>
                <a:gd name="connsiteY31" fmla="*/ 146467 h 236767"/>
                <a:gd name="connsiteX32" fmla="*/ 47589 w 234990"/>
                <a:gd name="connsiteY32" fmla="*/ 152067 h 236767"/>
                <a:gd name="connsiteX33" fmla="*/ 80159 w 234990"/>
                <a:gd name="connsiteY33" fmla="*/ 149827 h 236767"/>
                <a:gd name="connsiteX34" fmla="*/ 77143 w 234990"/>
                <a:gd name="connsiteY34" fmla="*/ 195924 h 236767"/>
                <a:gd name="connsiteX35" fmla="*/ 82313 w 234990"/>
                <a:gd name="connsiteY35" fmla="*/ 201094 h 236767"/>
                <a:gd name="connsiteX36" fmla="*/ 92618 w 234990"/>
                <a:gd name="connsiteY36" fmla="*/ 194597 h 236767"/>
                <a:gd name="connsiteX37" fmla="*/ 92652 w 234990"/>
                <a:gd name="connsiteY37" fmla="*/ 190927 h 236767"/>
                <a:gd name="connsiteX38" fmla="*/ 87396 w 234990"/>
                <a:gd name="connsiteY38" fmla="*/ 186188 h 236767"/>
                <a:gd name="connsiteX39" fmla="*/ 88344 w 234990"/>
                <a:gd name="connsiteY39" fmla="*/ 175504 h 236767"/>
                <a:gd name="connsiteX40" fmla="*/ 88344 w 234990"/>
                <a:gd name="connsiteY40" fmla="*/ 165336 h 236767"/>
                <a:gd name="connsiteX41" fmla="*/ 88947 w 234990"/>
                <a:gd name="connsiteY41" fmla="*/ 149310 h 236767"/>
                <a:gd name="connsiteX42" fmla="*/ 134700 w 234990"/>
                <a:gd name="connsiteY42" fmla="*/ 147328 h 236767"/>
                <a:gd name="connsiteX43" fmla="*/ 135217 w 234990"/>
                <a:gd name="connsiteY43" fmla="*/ 186532 h 236767"/>
                <a:gd name="connsiteX44" fmla="*/ 140300 w 234990"/>
                <a:gd name="connsiteY44" fmla="*/ 191616 h 236767"/>
                <a:gd name="connsiteX45" fmla="*/ 145384 w 234990"/>
                <a:gd name="connsiteY45" fmla="*/ 186532 h 236767"/>
                <a:gd name="connsiteX46" fmla="*/ 145901 w 234990"/>
                <a:gd name="connsiteY46" fmla="*/ 147156 h 236767"/>
                <a:gd name="connsiteX47" fmla="*/ 180366 w 234990"/>
                <a:gd name="connsiteY47" fmla="*/ 147931 h 236767"/>
                <a:gd name="connsiteX48" fmla="*/ 180366 w 234990"/>
                <a:gd name="connsiteY48" fmla="*/ 137247 h 236767"/>
                <a:gd name="connsiteX49" fmla="*/ 145901 w 234990"/>
                <a:gd name="connsiteY49" fmla="*/ 137247 h 236767"/>
                <a:gd name="connsiteX50" fmla="*/ 145211 w 234990"/>
                <a:gd name="connsiteY50" fmla="*/ 107349 h 236767"/>
                <a:gd name="connsiteX51" fmla="*/ 198115 w 234990"/>
                <a:gd name="connsiteY51" fmla="*/ 110106 h 23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34990" h="236767">
                  <a:moveTo>
                    <a:pt x="232149" y="165595"/>
                  </a:moveTo>
                  <a:cubicBezTo>
                    <a:pt x="232149" y="177744"/>
                    <a:pt x="237922" y="201869"/>
                    <a:pt x="233011" y="212984"/>
                  </a:cubicBezTo>
                  <a:cubicBezTo>
                    <a:pt x="217760" y="247449"/>
                    <a:pt x="140817" y="234439"/>
                    <a:pt x="110660" y="234008"/>
                  </a:cubicBezTo>
                  <a:cubicBezTo>
                    <a:pt x="74300" y="233491"/>
                    <a:pt x="37939" y="232026"/>
                    <a:pt x="1578" y="230906"/>
                  </a:cubicBezTo>
                  <a:cubicBezTo>
                    <a:pt x="975" y="198250"/>
                    <a:pt x="-403" y="165595"/>
                    <a:pt x="114" y="132853"/>
                  </a:cubicBezTo>
                  <a:cubicBezTo>
                    <a:pt x="114" y="114070"/>
                    <a:pt x="803" y="95346"/>
                    <a:pt x="2182" y="76675"/>
                  </a:cubicBezTo>
                  <a:cubicBezTo>
                    <a:pt x="3387" y="54014"/>
                    <a:pt x="1320" y="37212"/>
                    <a:pt x="17346" y="20152"/>
                  </a:cubicBezTo>
                  <a:cubicBezTo>
                    <a:pt x="30960" y="5591"/>
                    <a:pt x="31305" y="7228"/>
                    <a:pt x="48537" y="6711"/>
                  </a:cubicBezTo>
                  <a:lnTo>
                    <a:pt x="74386" y="6108"/>
                  </a:lnTo>
                  <a:lnTo>
                    <a:pt x="125566" y="4729"/>
                  </a:lnTo>
                  <a:cubicBezTo>
                    <a:pt x="145728" y="4212"/>
                    <a:pt x="217415" y="-8023"/>
                    <a:pt x="228961" y="9037"/>
                  </a:cubicBezTo>
                  <a:cubicBezTo>
                    <a:pt x="234907" y="18085"/>
                    <a:pt x="229823" y="50051"/>
                    <a:pt x="230167" y="61252"/>
                  </a:cubicBezTo>
                  <a:cubicBezTo>
                    <a:pt x="230167" y="78484"/>
                    <a:pt x="230943" y="95717"/>
                    <a:pt x="231287" y="113466"/>
                  </a:cubicBezTo>
                  <a:cubicBezTo>
                    <a:pt x="231632" y="131216"/>
                    <a:pt x="231804" y="148190"/>
                    <a:pt x="232149" y="165595"/>
                  </a:cubicBezTo>
                  <a:close/>
                  <a:moveTo>
                    <a:pt x="198115" y="110106"/>
                  </a:moveTo>
                  <a:cubicBezTo>
                    <a:pt x="205439" y="110537"/>
                    <a:pt x="205525" y="98646"/>
                    <a:pt x="198115" y="98646"/>
                  </a:cubicBezTo>
                  <a:cubicBezTo>
                    <a:pt x="180883" y="98646"/>
                    <a:pt x="162874" y="98043"/>
                    <a:pt x="145297" y="97612"/>
                  </a:cubicBezTo>
                  <a:cubicBezTo>
                    <a:pt x="144780" y="84516"/>
                    <a:pt x="144264" y="71764"/>
                    <a:pt x="143660" y="58581"/>
                  </a:cubicBezTo>
                  <a:cubicBezTo>
                    <a:pt x="143660" y="56918"/>
                    <a:pt x="142308" y="55565"/>
                    <a:pt x="140645" y="55565"/>
                  </a:cubicBezTo>
                  <a:cubicBezTo>
                    <a:pt x="138981" y="55565"/>
                    <a:pt x="137629" y="56918"/>
                    <a:pt x="137629" y="58581"/>
                  </a:cubicBezTo>
                  <a:cubicBezTo>
                    <a:pt x="137026" y="71419"/>
                    <a:pt x="136509" y="84430"/>
                    <a:pt x="135992" y="97354"/>
                  </a:cubicBezTo>
                  <a:lnTo>
                    <a:pt x="90843" y="96234"/>
                  </a:lnTo>
                  <a:cubicBezTo>
                    <a:pt x="90843" y="85119"/>
                    <a:pt x="90843" y="74004"/>
                    <a:pt x="90843" y="62889"/>
                  </a:cubicBezTo>
                  <a:cubicBezTo>
                    <a:pt x="90558" y="61243"/>
                    <a:pt x="89007" y="60140"/>
                    <a:pt x="87362" y="60425"/>
                  </a:cubicBezTo>
                  <a:cubicBezTo>
                    <a:pt x="86104" y="60640"/>
                    <a:pt x="85113" y="61631"/>
                    <a:pt x="84897" y="62889"/>
                  </a:cubicBezTo>
                  <a:cubicBezTo>
                    <a:pt x="84122" y="74004"/>
                    <a:pt x="83519" y="84947"/>
                    <a:pt x="82916" y="96062"/>
                  </a:cubicBezTo>
                  <a:cubicBezTo>
                    <a:pt x="69733" y="96062"/>
                    <a:pt x="56636" y="95458"/>
                    <a:pt x="43453" y="95286"/>
                  </a:cubicBezTo>
                  <a:cubicBezTo>
                    <a:pt x="41601" y="95286"/>
                    <a:pt x="40093" y="96794"/>
                    <a:pt x="40093" y="98646"/>
                  </a:cubicBezTo>
                  <a:cubicBezTo>
                    <a:pt x="40093" y="100499"/>
                    <a:pt x="41601" y="102007"/>
                    <a:pt x="43453" y="102007"/>
                  </a:cubicBezTo>
                  <a:lnTo>
                    <a:pt x="82485" y="104161"/>
                  </a:lnTo>
                  <a:cubicBezTo>
                    <a:pt x="81796" y="116482"/>
                    <a:pt x="81192" y="128717"/>
                    <a:pt x="80676" y="141038"/>
                  </a:cubicBezTo>
                  <a:cubicBezTo>
                    <a:pt x="69302" y="142417"/>
                    <a:pt x="58015" y="144140"/>
                    <a:pt x="46814" y="146467"/>
                  </a:cubicBezTo>
                  <a:cubicBezTo>
                    <a:pt x="43712" y="146984"/>
                    <a:pt x="44315" y="152240"/>
                    <a:pt x="47589" y="152067"/>
                  </a:cubicBezTo>
                  <a:lnTo>
                    <a:pt x="80159" y="149827"/>
                  </a:lnTo>
                  <a:cubicBezTo>
                    <a:pt x="79297" y="165250"/>
                    <a:pt x="78349" y="180587"/>
                    <a:pt x="77143" y="195924"/>
                  </a:cubicBezTo>
                  <a:cubicBezTo>
                    <a:pt x="77143" y="198776"/>
                    <a:pt x="79461" y="201094"/>
                    <a:pt x="82313" y="201094"/>
                  </a:cubicBezTo>
                  <a:cubicBezTo>
                    <a:pt x="86957" y="202145"/>
                    <a:pt x="91566" y="199241"/>
                    <a:pt x="92618" y="194597"/>
                  </a:cubicBezTo>
                  <a:cubicBezTo>
                    <a:pt x="92893" y="193391"/>
                    <a:pt x="92902" y="192141"/>
                    <a:pt x="92652" y="190927"/>
                  </a:cubicBezTo>
                  <a:cubicBezTo>
                    <a:pt x="92428" y="188204"/>
                    <a:pt x="90127" y="186136"/>
                    <a:pt x="87396" y="186188"/>
                  </a:cubicBezTo>
                  <a:cubicBezTo>
                    <a:pt x="89214" y="182922"/>
                    <a:pt x="89559" y="179036"/>
                    <a:pt x="88344" y="175504"/>
                  </a:cubicBezTo>
                  <a:cubicBezTo>
                    <a:pt x="88344" y="172143"/>
                    <a:pt x="88344" y="168697"/>
                    <a:pt x="88344" y="165336"/>
                  </a:cubicBezTo>
                  <a:cubicBezTo>
                    <a:pt x="88344" y="159908"/>
                    <a:pt x="88344" y="154652"/>
                    <a:pt x="88947" y="149310"/>
                  </a:cubicBezTo>
                  <a:cubicBezTo>
                    <a:pt x="104198" y="148362"/>
                    <a:pt x="119362" y="147587"/>
                    <a:pt x="134700" y="147328"/>
                  </a:cubicBezTo>
                  <a:cubicBezTo>
                    <a:pt x="134700" y="160425"/>
                    <a:pt x="134700" y="173608"/>
                    <a:pt x="135217" y="186532"/>
                  </a:cubicBezTo>
                  <a:cubicBezTo>
                    <a:pt x="135217" y="189341"/>
                    <a:pt x="137491" y="191616"/>
                    <a:pt x="140300" y="191616"/>
                  </a:cubicBezTo>
                  <a:cubicBezTo>
                    <a:pt x="143109" y="191616"/>
                    <a:pt x="145384" y="189341"/>
                    <a:pt x="145384" y="186532"/>
                  </a:cubicBezTo>
                  <a:cubicBezTo>
                    <a:pt x="145384" y="173522"/>
                    <a:pt x="145987" y="160684"/>
                    <a:pt x="145901" y="147156"/>
                  </a:cubicBezTo>
                  <a:cubicBezTo>
                    <a:pt x="157274" y="147156"/>
                    <a:pt x="168561" y="147156"/>
                    <a:pt x="180366" y="147931"/>
                  </a:cubicBezTo>
                  <a:cubicBezTo>
                    <a:pt x="187259" y="148362"/>
                    <a:pt x="187345" y="137334"/>
                    <a:pt x="180366" y="137247"/>
                  </a:cubicBezTo>
                  <a:cubicBezTo>
                    <a:pt x="168992" y="137247"/>
                    <a:pt x="157619" y="137247"/>
                    <a:pt x="145901" y="137247"/>
                  </a:cubicBezTo>
                  <a:cubicBezTo>
                    <a:pt x="145901" y="127339"/>
                    <a:pt x="145901" y="117430"/>
                    <a:pt x="145211" y="107349"/>
                  </a:cubicBezTo>
                  <a:cubicBezTo>
                    <a:pt x="163047" y="108038"/>
                    <a:pt x="180538" y="108986"/>
                    <a:pt x="198115" y="110106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0F042D70-79E7-419D-B408-2CF50DEC210A}"/>
                </a:ext>
              </a:extLst>
            </p:cNvPr>
            <p:cNvSpPr/>
            <p:nvPr/>
          </p:nvSpPr>
          <p:spPr>
            <a:xfrm>
              <a:off x="5814853" y="4757033"/>
              <a:ext cx="244334" cy="239550"/>
            </a:xfrm>
            <a:custGeom>
              <a:avLst/>
              <a:gdLst>
                <a:gd name="connsiteX0" fmla="*/ 238911 w 244334"/>
                <a:gd name="connsiteY0" fmla="*/ 6193 h 239550"/>
                <a:gd name="connsiteX1" fmla="*/ 242443 w 244334"/>
                <a:gd name="connsiteY1" fmla="*/ 56082 h 239550"/>
                <a:gd name="connsiteX2" fmla="*/ 241409 w 244334"/>
                <a:gd name="connsiteY2" fmla="*/ 113897 h 239550"/>
                <a:gd name="connsiteX3" fmla="*/ 240289 w 244334"/>
                <a:gd name="connsiteY3" fmla="*/ 171625 h 239550"/>
                <a:gd name="connsiteX4" fmla="*/ 219093 w 244334"/>
                <a:gd name="connsiteY4" fmla="*/ 237023 h 239550"/>
                <a:gd name="connsiteX5" fmla="*/ 161881 w 244334"/>
                <a:gd name="connsiteY5" fmla="*/ 237023 h 239550"/>
                <a:gd name="connsiteX6" fmla="*/ 111132 w 244334"/>
                <a:gd name="connsiteY6" fmla="*/ 237023 h 239550"/>
                <a:gd name="connsiteX7" fmla="*/ 1877 w 244334"/>
                <a:gd name="connsiteY7" fmla="*/ 238401 h 239550"/>
                <a:gd name="connsiteX8" fmla="*/ 1877 w 244334"/>
                <a:gd name="connsiteY8" fmla="*/ 238401 h 239550"/>
                <a:gd name="connsiteX9" fmla="*/ 68 w 244334"/>
                <a:gd name="connsiteY9" fmla="*/ 121479 h 239550"/>
                <a:gd name="connsiteX10" fmla="*/ 1102 w 244334"/>
                <a:gd name="connsiteY10" fmla="*/ 69781 h 239550"/>
                <a:gd name="connsiteX11" fmla="*/ 7220 w 244334"/>
                <a:gd name="connsiteY11" fmla="*/ 13776 h 239550"/>
                <a:gd name="connsiteX12" fmla="*/ 63656 w 244334"/>
                <a:gd name="connsiteY12" fmla="*/ 6624 h 239550"/>
                <a:gd name="connsiteX13" fmla="*/ 122764 w 244334"/>
                <a:gd name="connsiteY13" fmla="*/ 3867 h 239550"/>
                <a:gd name="connsiteX14" fmla="*/ 181871 w 244334"/>
                <a:gd name="connsiteY14" fmla="*/ 2057 h 239550"/>
                <a:gd name="connsiteX15" fmla="*/ 238911 w 244334"/>
                <a:gd name="connsiteY15" fmla="*/ 6193 h 239550"/>
                <a:gd name="connsiteX16" fmla="*/ 122850 w 244334"/>
                <a:gd name="connsiteY16" fmla="*/ 200059 h 239550"/>
                <a:gd name="connsiteX17" fmla="*/ 134999 w 244334"/>
                <a:gd name="connsiteY17" fmla="*/ 183430 h 239550"/>
                <a:gd name="connsiteX18" fmla="*/ 132931 w 244334"/>
                <a:gd name="connsiteY18" fmla="*/ 177915 h 239550"/>
                <a:gd name="connsiteX19" fmla="*/ 115681 w 244334"/>
                <a:gd name="connsiteY19" fmla="*/ 173073 h 239550"/>
                <a:gd name="connsiteX20" fmla="*/ 110615 w 244334"/>
                <a:gd name="connsiteY20" fmla="*/ 178346 h 239550"/>
                <a:gd name="connsiteX21" fmla="*/ 110098 w 244334"/>
                <a:gd name="connsiteY21" fmla="*/ 186015 h 239550"/>
                <a:gd name="connsiteX22" fmla="*/ 109408 w 244334"/>
                <a:gd name="connsiteY22" fmla="*/ 185153 h 239550"/>
                <a:gd name="connsiteX23" fmla="*/ 107168 w 244334"/>
                <a:gd name="connsiteY23" fmla="*/ 182223 h 239550"/>
                <a:gd name="connsiteX24" fmla="*/ 105014 w 244334"/>
                <a:gd name="connsiteY24" fmla="*/ 180586 h 239550"/>
                <a:gd name="connsiteX25" fmla="*/ 103075 w 244334"/>
                <a:gd name="connsiteY25" fmla="*/ 179509 h 239550"/>
                <a:gd name="connsiteX26" fmla="*/ 101998 w 244334"/>
                <a:gd name="connsiteY26" fmla="*/ 181448 h 239550"/>
                <a:gd name="connsiteX27" fmla="*/ 101998 w 244334"/>
                <a:gd name="connsiteY27" fmla="*/ 182482 h 239550"/>
                <a:gd name="connsiteX28" fmla="*/ 101051 w 244334"/>
                <a:gd name="connsiteY28" fmla="*/ 186273 h 239550"/>
                <a:gd name="connsiteX29" fmla="*/ 122419 w 244334"/>
                <a:gd name="connsiteY29" fmla="*/ 200059 h 23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4334" h="239550">
                  <a:moveTo>
                    <a:pt x="238911" y="6193"/>
                  </a:moveTo>
                  <a:cubicBezTo>
                    <a:pt x="248303" y="16188"/>
                    <a:pt x="242702" y="42554"/>
                    <a:pt x="242443" y="56082"/>
                  </a:cubicBezTo>
                  <a:lnTo>
                    <a:pt x="241409" y="113897"/>
                  </a:lnTo>
                  <a:cubicBezTo>
                    <a:pt x="241065" y="133085"/>
                    <a:pt x="240694" y="152325"/>
                    <a:pt x="240289" y="171625"/>
                  </a:cubicBezTo>
                  <a:cubicBezTo>
                    <a:pt x="240289" y="194976"/>
                    <a:pt x="245287" y="225046"/>
                    <a:pt x="219093" y="237023"/>
                  </a:cubicBezTo>
                  <a:cubicBezTo>
                    <a:pt x="206686" y="242709"/>
                    <a:pt x="175150" y="237023"/>
                    <a:pt x="161881" y="237023"/>
                  </a:cubicBezTo>
                  <a:lnTo>
                    <a:pt x="111132" y="237023"/>
                  </a:lnTo>
                  <a:cubicBezTo>
                    <a:pt x="74685" y="237023"/>
                    <a:pt x="38238" y="237626"/>
                    <a:pt x="1877" y="238401"/>
                  </a:cubicBezTo>
                  <a:lnTo>
                    <a:pt x="1877" y="238401"/>
                  </a:lnTo>
                  <a:cubicBezTo>
                    <a:pt x="387" y="199456"/>
                    <a:pt x="-216" y="160484"/>
                    <a:pt x="68" y="121479"/>
                  </a:cubicBezTo>
                  <a:cubicBezTo>
                    <a:pt x="68" y="104246"/>
                    <a:pt x="413" y="87014"/>
                    <a:pt x="1102" y="69781"/>
                  </a:cubicBezTo>
                  <a:cubicBezTo>
                    <a:pt x="1102" y="55995"/>
                    <a:pt x="-2689" y="23771"/>
                    <a:pt x="7220" y="13776"/>
                  </a:cubicBezTo>
                  <a:cubicBezTo>
                    <a:pt x="17128" y="3781"/>
                    <a:pt x="49439" y="7313"/>
                    <a:pt x="63656" y="6624"/>
                  </a:cubicBezTo>
                  <a:cubicBezTo>
                    <a:pt x="83387" y="5590"/>
                    <a:pt x="103118" y="4728"/>
                    <a:pt x="122764" y="3867"/>
                  </a:cubicBezTo>
                  <a:cubicBezTo>
                    <a:pt x="142409" y="3005"/>
                    <a:pt x="162140" y="2488"/>
                    <a:pt x="181871" y="2057"/>
                  </a:cubicBezTo>
                  <a:cubicBezTo>
                    <a:pt x="196346" y="1540"/>
                    <a:pt x="228744" y="-4232"/>
                    <a:pt x="238911" y="6193"/>
                  </a:cubicBezTo>
                  <a:close/>
                  <a:moveTo>
                    <a:pt x="122850" y="200059"/>
                  </a:moveTo>
                  <a:cubicBezTo>
                    <a:pt x="130794" y="198818"/>
                    <a:pt x="136231" y="191374"/>
                    <a:pt x="134999" y="183430"/>
                  </a:cubicBezTo>
                  <a:cubicBezTo>
                    <a:pt x="134688" y="181474"/>
                    <a:pt x="133991" y="179595"/>
                    <a:pt x="132931" y="177915"/>
                  </a:cubicBezTo>
                  <a:cubicBezTo>
                    <a:pt x="129502" y="171815"/>
                    <a:pt x="121781" y="169652"/>
                    <a:pt x="115681" y="173073"/>
                  </a:cubicBezTo>
                  <a:cubicBezTo>
                    <a:pt x="113510" y="174296"/>
                    <a:pt x="111752" y="176132"/>
                    <a:pt x="110615" y="178346"/>
                  </a:cubicBezTo>
                  <a:cubicBezTo>
                    <a:pt x="109667" y="180793"/>
                    <a:pt x="109486" y="183464"/>
                    <a:pt x="110098" y="186015"/>
                  </a:cubicBezTo>
                  <a:lnTo>
                    <a:pt x="109408" y="185153"/>
                  </a:lnTo>
                  <a:cubicBezTo>
                    <a:pt x="108857" y="184041"/>
                    <a:pt x="108099" y="183042"/>
                    <a:pt x="107168" y="182223"/>
                  </a:cubicBezTo>
                  <a:cubicBezTo>
                    <a:pt x="105962" y="181362"/>
                    <a:pt x="105359" y="182223"/>
                    <a:pt x="105014" y="180586"/>
                  </a:cubicBezTo>
                  <a:cubicBezTo>
                    <a:pt x="104773" y="179751"/>
                    <a:pt x="103911" y="179268"/>
                    <a:pt x="103075" y="179509"/>
                  </a:cubicBezTo>
                  <a:cubicBezTo>
                    <a:pt x="102240" y="179751"/>
                    <a:pt x="101757" y="180612"/>
                    <a:pt x="101998" y="181448"/>
                  </a:cubicBezTo>
                  <a:lnTo>
                    <a:pt x="101998" y="182482"/>
                  </a:lnTo>
                  <a:cubicBezTo>
                    <a:pt x="101025" y="183481"/>
                    <a:pt x="100663" y="184929"/>
                    <a:pt x="101051" y="186273"/>
                  </a:cubicBezTo>
                  <a:cubicBezTo>
                    <a:pt x="103472" y="195751"/>
                    <a:pt x="112786" y="201756"/>
                    <a:pt x="122419" y="200059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E07CCAF-4A53-423A-8CAF-DDCD2435A118}"/>
                </a:ext>
              </a:extLst>
            </p:cNvPr>
            <p:cNvSpPr/>
            <p:nvPr/>
          </p:nvSpPr>
          <p:spPr>
            <a:xfrm>
              <a:off x="6127552" y="4755772"/>
              <a:ext cx="233426" cy="234867"/>
            </a:xfrm>
            <a:custGeom>
              <a:avLst/>
              <a:gdLst>
                <a:gd name="connsiteX0" fmla="*/ 218044 w 233426"/>
                <a:gd name="connsiteY0" fmla="*/ 1768 h 234867"/>
                <a:gd name="connsiteX1" fmla="*/ 222352 w 233426"/>
                <a:gd name="connsiteY1" fmla="*/ 111797 h 234867"/>
                <a:gd name="connsiteX2" fmla="*/ 209255 w 233426"/>
                <a:gd name="connsiteY2" fmla="*/ 212952 h 234867"/>
                <a:gd name="connsiteX3" fmla="*/ 160660 w 233426"/>
                <a:gd name="connsiteY3" fmla="*/ 233976 h 234867"/>
                <a:gd name="connsiteX4" fmla="*/ 109910 w 233426"/>
                <a:gd name="connsiteY4" fmla="*/ 233976 h 234867"/>
                <a:gd name="connsiteX5" fmla="*/ 9875 w 233426"/>
                <a:gd name="connsiteY5" fmla="*/ 233976 h 234867"/>
                <a:gd name="connsiteX6" fmla="*/ 7738 w 233426"/>
                <a:gd name="connsiteY6" fmla="*/ 226988 h 234867"/>
                <a:gd name="connsiteX7" fmla="*/ 6687 w 233426"/>
                <a:gd name="connsiteY7" fmla="*/ 226566 h 234867"/>
                <a:gd name="connsiteX8" fmla="*/ 2723 w 233426"/>
                <a:gd name="connsiteY8" fmla="*/ 119638 h 234867"/>
                <a:gd name="connsiteX9" fmla="*/ 19956 w 233426"/>
                <a:gd name="connsiteY9" fmla="*/ 12624 h 234867"/>
                <a:gd name="connsiteX10" fmla="*/ 69499 w 233426"/>
                <a:gd name="connsiteY10" fmla="*/ 9005 h 234867"/>
                <a:gd name="connsiteX11" fmla="*/ 118957 w 233426"/>
                <a:gd name="connsiteY11" fmla="*/ 5904 h 234867"/>
                <a:gd name="connsiteX12" fmla="*/ 168500 w 233426"/>
                <a:gd name="connsiteY12" fmla="*/ 3319 h 234867"/>
                <a:gd name="connsiteX13" fmla="*/ 218044 w 233426"/>
                <a:gd name="connsiteY13" fmla="*/ 1768 h 234867"/>
                <a:gd name="connsiteX14" fmla="*/ 168242 w 233426"/>
                <a:gd name="connsiteY14" fmla="*/ 152983 h 234867"/>
                <a:gd name="connsiteX15" fmla="*/ 173842 w 233426"/>
                <a:gd name="connsiteY15" fmla="*/ 143505 h 234867"/>
                <a:gd name="connsiteX16" fmla="*/ 145926 w 233426"/>
                <a:gd name="connsiteY16" fmla="*/ 127737 h 234867"/>
                <a:gd name="connsiteX17" fmla="*/ 168673 w 233426"/>
                <a:gd name="connsiteY17" fmla="*/ 124894 h 234867"/>
                <a:gd name="connsiteX18" fmla="*/ 165915 w 233426"/>
                <a:gd name="connsiteY18" fmla="*/ 114899 h 234867"/>
                <a:gd name="connsiteX19" fmla="*/ 129899 w 233426"/>
                <a:gd name="connsiteY19" fmla="*/ 118346 h 234867"/>
                <a:gd name="connsiteX20" fmla="*/ 125763 w 233426"/>
                <a:gd name="connsiteY20" fmla="*/ 116019 h 234867"/>
                <a:gd name="connsiteX21" fmla="*/ 169879 w 233426"/>
                <a:gd name="connsiteY21" fmla="*/ 78538 h 234867"/>
                <a:gd name="connsiteX22" fmla="*/ 162210 w 233426"/>
                <a:gd name="connsiteY22" fmla="*/ 70870 h 234867"/>
                <a:gd name="connsiteX23" fmla="*/ 117233 w 233426"/>
                <a:gd name="connsiteY23" fmla="*/ 108781 h 234867"/>
                <a:gd name="connsiteX24" fmla="*/ 113011 w 233426"/>
                <a:gd name="connsiteY24" fmla="*/ 54327 h 234867"/>
                <a:gd name="connsiteX25" fmla="*/ 109910 w 233426"/>
                <a:gd name="connsiteY25" fmla="*/ 51225 h 234867"/>
                <a:gd name="connsiteX26" fmla="*/ 106808 w 233426"/>
                <a:gd name="connsiteY26" fmla="*/ 54327 h 234867"/>
                <a:gd name="connsiteX27" fmla="*/ 106808 w 233426"/>
                <a:gd name="connsiteY27" fmla="*/ 105163 h 234867"/>
                <a:gd name="connsiteX28" fmla="*/ 58729 w 233426"/>
                <a:gd name="connsiteY28" fmla="*/ 77246 h 234867"/>
                <a:gd name="connsiteX29" fmla="*/ 54455 w 233426"/>
                <a:gd name="connsiteY29" fmla="*/ 79021 h 234867"/>
                <a:gd name="connsiteX30" fmla="*/ 55455 w 233426"/>
                <a:gd name="connsiteY30" fmla="*/ 82847 h 234867"/>
                <a:gd name="connsiteX31" fmla="*/ 107152 w 233426"/>
                <a:gd name="connsiteY31" fmla="*/ 114813 h 234867"/>
                <a:gd name="connsiteX32" fmla="*/ 107152 w 233426"/>
                <a:gd name="connsiteY32" fmla="*/ 118259 h 234867"/>
                <a:gd name="connsiteX33" fmla="*/ 105946 w 233426"/>
                <a:gd name="connsiteY33" fmla="*/ 119466 h 234867"/>
                <a:gd name="connsiteX34" fmla="*/ 47959 w 233426"/>
                <a:gd name="connsiteY34" fmla="*/ 116364 h 234867"/>
                <a:gd name="connsiteX35" fmla="*/ 46925 w 233426"/>
                <a:gd name="connsiteY35" fmla="*/ 123774 h 234867"/>
                <a:gd name="connsiteX36" fmla="*/ 96641 w 233426"/>
                <a:gd name="connsiteY36" fmla="*/ 129202 h 234867"/>
                <a:gd name="connsiteX37" fmla="*/ 70792 w 233426"/>
                <a:gd name="connsiteY37" fmla="*/ 162030 h 234867"/>
                <a:gd name="connsiteX38" fmla="*/ 75617 w 233426"/>
                <a:gd name="connsiteY38" fmla="*/ 165735 h 234867"/>
                <a:gd name="connsiteX39" fmla="*/ 108186 w 233426"/>
                <a:gd name="connsiteY39" fmla="*/ 133252 h 234867"/>
                <a:gd name="connsiteX40" fmla="*/ 110857 w 233426"/>
                <a:gd name="connsiteY40" fmla="*/ 177884 h 234867"/>
                <a:gd name="connsiteX41" fmla="*/ 116010 w 233426"/>
                <a:gd name="connsiteY41" fmla="*/ 181778 h 234867"/>
                <a:gd name="connsiteX42" fmla="*/ 119904 w 233426"/>
                <a:gd name="connsiteY42" fmla="*/ 177884 h 234867"/>
                <a:gd name="connsiteX43" fmla="*/ 118612 w 233426"/>
                <a:gd name="connsiteY43" fmla="*/ 129374 h 234867"/>
                <a:gd name="connsiteX44" fmla="*/ 130330 w 233426"/>
                <a:gd name="connsiteY44" fmla="*/ 128944 h 234867"/>
                <a:gd name="connsiteX45" fmla="*/ 168242 w 233426"/>
                <a:gd name="connsiteY45" fmla="*/ 152983 h 23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3426" h="234867">
                  <a:moveTo>
                    <a:pt x="218044" y="1768"/>
                  </a:moveTo>
                  <a:cubicBezTo>
                    <a:pt x="247942" y="15554"/>
                    <a:pt x="225626" y="86896"/>
                    <a:pt x="222352" y="111797"/>
                  </a:cubicBezTo>
                  <a:cubicBezTo>
                    <a:pt x="218130" y="143764"/>
                    <a:pt x="218905" y="182278"/>
                    <a:pt x="209255" y="212952"/>
                  </a:cubicBezTo>
                  <a:cubicBezTo>
                    <a:pt x="200208" y="241644"/>
                    <a:pt x="185043" y="233890"/>
                    <a:pt x="160660" y="233976"/>
                  </a:cubicBezTo>
                  <a:cubicBezTo>
                    <a:pt x="143427" y="233976"/>
                    <a:pt x="126798" y="233976"/>
                    <a:pt x="109910" y="233976"/>
                  </a:cubicBezTo>
                  <a:lnTo>
                    <a:pt x="9875" y="233976"/>
                  </a:lnTo>
                  <a:cubicBezTo>
                    <a:pt x="11219" y="231451"/>
                    <a:pt x="10263" y="228323"/>
                    <a:pt x="7738" y="226988"/>
                  </a:cubicBezTo>
                  <a:cubicBezTo>
                    <a:pt x="7402" y="226807"/>
                    <a:pt x="7049" y="226669"/>
                    <a:pt x="6687" y="226566"/>
                  </a:cubicBezTo>
                  <a:cubicBezTo>
                    <a:pt x="-3566" y="223291"/>
                    <a:pt x="2810" y="131787"/>
                    <a:pt x="2723" y="119638"/>
                  </a:cubicBezTo>
                  <a:cubicBezTo>
                    <a:pt x="2723" y="91980"/>
                    <a:pt x="-10115" y="26927"/>
                    <a:pt x="19956" y="12624"/>
                  </a:cubicBezTo>
                  <a:cubicBezTo>
                    <a:pt x="31760" y="6937"/>
                    <a:pt x="56403" y="9867"/>
                    <a:pt x="69499" y="9005"/>
                  </a:cubicBezTo>
                  <a:lnTo>
                    <a:pt x="118957" y="5904"/>
                  </a:lnTo>
                  <a:lnTo>
                    <a:pt x="168500" y="3319"/>
                  </a:lnTo>
                  <a:cubicBezTo>
                    <a:pt x="180132" y="3319"/>
                    <a:pt x="207704" y="-2971"/>
                    <a:pt x="218044" y="1768"/>
                  </a:cubicBezTo>
                  <a:close/>
                  <a:moveTo>
                    <a:pt x="168242" y="152983"/>
                  </a:moveTo>
                  <a:cubicBezTo>
                    <a:pt x="174273" y="156860"/>
                    <a:pt x="179960" y="146952"/>
                    <a:pt x="173842" y="143505"/>
                  </a:cubicBezTo>
                  <a:cubicBezTo>
                    <a:pt x="164536" y="138335"/>
                    <a:pt x="155231" y="133079"/>
                    <a:pt x="145926" y="127737"/>
                  </a:cubicBezTo>
                  <a:cubicBezTo>
                    <a:pt x="153594" y="127048"/>
                    <a:pt x="161090" y="126100"/>
                    <a:pt x="168673" y="124894"/>
                  </a:cubicBezTo>
                  <a:cubicBezTo>
                    <a:pt x="176255" y="123688"/>
                    <a:pt x="172378" y="113951"/>
                    <a:pt x="165915" y="114899"/>
                  </a:cubicBezTo>
                  <a:cubicBezTo>
                    <a:pt x="153766" y="116622"/>
                    <a:pt x="141790" y="117656"/>
                    <a:pt x="129899" y="118346"/>
                  </a:cubicBezTo>
                  <a:lnTo>
                    <a:pt x="125763" y="116019"/>
                  </a:lnTo>
                  <a:cubicBezTo>
                    <a:pt x="139980" y="102922"/>
                    <a:pt x="154801" y="90687"/>
                    <a:pt x="169879" y="78538"/>
                  </a:cubicBezTo>
                  <a:cubicBezTo>
                    <a:pt x="175307" y="74058"/>
                    <a:pt x="167639" y="66734"/>
                    <a:pt x="162210" y="70870"/>
                  </a:cubicBezTo>
                  <a:cubicBezTo>
                    <a:pt x="147390" y="82416"/>
                    <a:pt x="131967" y="95168"/>
                    <a:pt x="117233" y="108781"/>
                  </a:cubicBezTo>
                  <a:cubicBezTo>
                    <a:pt x="116113" y="90515"/>
                    <a:pt x="114649" y="72249"/>
                    <a:pt x="113011" y="54327"/>
                  </a:cubicBezTo>
                  <a:cubicBezTo>
                    <a:pt x="113011" y="52612"/>
                    <a:pt x="111624" y="51225"/>
                    <a:pt x="109910" y="51225"/>
                  </a:cubicBezTo>
                  <a:cubicBezTo>
                    <a:pt x="108195" y="51225"/>
                    <a:pt x="106808" y="52612"/>
                    <a:pt x="106808" y="54327"/>
                  </a:cubicBezTo>
                  <a:cubicBezTo>
                    <a:pt x="106808" y="71128"/>
                    <a:pt x="106808" y="88102"/>
                    <a:pt x="106808" y="105163"/>
                  </a:cubicBezTo>
                  <a:cubicBezTo>
                    <a:pt x="90868" y="95771"/>
                    <a:pt x="74841" y="86379"/>
                    <a:pt x="58729" y="77246"/>
                  </a:cubicBezTo>
                  <a:cubicBezTo>
                    <a:pt x="57057" y="76557"/>
                    <a:pt x="55145" y="77349"/>
                    <a:pt x="54455" y="79021"/>
                  </a:cubicBezTo>
                  <a:cubicBezTo>
                    <a:pt x="53887" y="80374"/>
                    <a:pt x="54301" y="81942"/>
                    <a:pt x="55455" y="82847"/>
                  </a:cubicBezTo>
                  <a:cubicBezTo>
                    <a:pt x="72687" y="93703"/>
                    <a:pt x="89920" y="104215"/>
                    <a:pt x="107152" y="114813"/>
                  </a:cubicBezTo>
                  <a:cubicBezTo>
                    <a:pt x="107152" y="115933"/>
                    <a:pt x="107152" y="117139"/>
                    <a:pt x="107152" y="118259"/>
                  </a:cubicBezTo>
                  <a:lnTo>
                    <a:pt x="105946" y="119466"/>
                  </a:lnTo>
                  <a:cubicBezTo>
                    <a:pt x="86577" y="119578"/>
                    <a:pt x="67208" y="118544"/>
                    <a:pt x="47959" y="116364"/>
                  </a:cubicBezTo>
                  <a:cubicBezTo>
                    <a:pt x="43737" y="115847"/>
                    <a:pt x="42789" y="122998"/>
                    <a:pt x="46925" y="123774"/>
                  </a:cubicBezTo>
                  <a:cubicBezTo>
                    <a:pt x="63348" y="126746"/>
                    <a:pt x="79959" y="128556"/>
                    <a:pt x="96641" y="129202"/>
                  </a:cubicBezTo>
                  <a:cubicBezTo>
                    <a:pt x="87111" y="139395"/>
                    <a:pt x="78460" y="150372"/>
                    <a:pt x="70792" y="162030"/>
                  </a:cubicBezTo>
                  <a:cubicBezTo>
                    <a:pt x="68810" y="165046"/>
                    <a:pt x="73118" y="167889"/>
                    <a:pt x="75617" y="165735"/>
                  </a:cubicBezTo>
                  <a:cubicBezTo>
                    <a:pt x="87076" y="155654"/>
                    <a:pt x="97502" y="144281"/>
                    <a:pt x="108186" y="133252"/>
                  </a:cubicBezTo>
                  <a:cubicBezTo>
                    <a:pt x="108790" y="148158"/>
                    <a:pt x="109565" y="163150"/>
                    <a:pt x="110857" y="177884"/>
                  </a:cubicBezTo>
                  <a:cubicBezTo>
                    <a:pt x="111202" y="180383"/>
                    <a:pt x="113511" y="182123"/>
                    <a:pt x="116010" y="181778"/>
                  </a:cubicBezTo>
                  <a:cubicBezTo>
                    <a:pt x="118035" y="181503"/>
                    <a:pt x="119629" y="179909"/>
                    <a:pt x="119904" y="177884"/>
                  </a:cubicBezTo>
                  <a:cubicBezTo>
                    <a:pt x="119904" y="161858"/>
                    <a:pt x="119474" y="145573"/>
                    <a:pt x="118612" y="129374"/>
                  </a:cubicBezTo>
                  <a:lnTo>
                    <a:pt x="130330" y="128944"/>
                  </a:lnTo>
                  <a:cubicBezTo>
                    <a:pt x="142996" y="136870"/>
                    <a:pt x="155662" y="144798"/>
                    <a:pt x="168242" y="152983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5E85A89-B368-429E-B8F6-EE9F02296006}"/>
                </a:ext>
              </a:extLst>
            </p:cNvPr>
            <p:cNvSpPr/>
            <p:nvPr/>
          </p:nvSpPr>
          <p:spPr>
            <a:xfrm>
              <a:off x="6416007" y="4769885"/>
              <a:ext cx="220071" cy="213476"/>
            </a:xfrm>
            <a:custGeom>
              <a:avLst/>
              <a:gdLst>
                <a:gd name="connsiteX0" fmla="*/ 217889 w 220071"/>
                <a:gd name="connsiteY0" fmla="*/ 7644 h 213476"/>
                <a:gd name="connsiteX1" fmla="*/ 217889 w 220071"/>
                <a:gd name="connsiteY1" fmla="*/ 53224 h 213476"/>
                <a:gd name="connsiteX2" fmla="*/ 217889 w 220071"/>
                <a:gd name="connsiteY2" fmla="*/ 98804 h 213476"/>
                <a:gd name="connsiteX3" fmla="*/ 217889 w 220071"/>
                <a:gd name="connsiteY3" fmla="*/ 150501 h 213476"/>
                <a:gd name="connsiteX4" fmla="*/ 217889 w 220071"/>
                <a:gd name="connsiteY4" fmla="*/ 189619 h 213476"/>
                <a:gd name="connsiteX5" fmla="*/ 120267 w 220071"/>
                <a:gd name="connsiteY5" fmla="*/ 210384 h 213476"/>
                <a:gd name="connsiteX6" fmla="*/ 16872 w 220071"/>
                <a:gd name="connsiteY6" fmla="*/ 209178 h 213476"/>
                <a:gd name="connsiteX7" fmla="*/ 13253 w 220071"/>
                <a:gd name="connsiteY7" fmla="*/ 211591 h 213476"/>
                <a:gd name="connsiteX8" fmla="*/ 8514 w 220071"/>
                <a:gd name="connsiteY8" fmla="*/ 211591 h 213476"/>
                <a:gd name="connsiteX9" fmla="*/ 4645 w 220071"/>
                <a:gd name="connsiteY9" fmla="*/ 203991 h 213476"/>
                <a:gd name="connsiteX10" fmla="*/ 3603 w 220071"/>
                <a:gd name="connsiteY10" fmla="*/ 203750 h 213476"/>
                <a:gd name="connsiteX11" fmla="*/ 3603 w 220071"/>
                <a:gd name="connsiteY11" fmla="*/ 98718 h 213476"/>
                <a:gd name="connsiteX12" fmla="*/ 5326 w 220071"/>
                <a:gd name="connsiteY12" fmla="*/ 53138 h 213476"/>
                <a:gd name="connsiteX13" fmla="*/ 40825 w 220071"/>
                <a:gd name="connsiteY13" fmla="*/ 8850 h 213476"/>
                <a:gd name="connsiteX14" fmla="*/ 133105 w 220071"/>
                <a:gd name="connsiteY14" fmla="*/ 4542 h 213476"/>
                <a:gd name="connsiteX15" fmla="*/ 217889 w 220071"/>
                <a:gd name="connsiteY15" fmla="*/ 7644 h 213476"/>
                <a:gd name="connsiteX16" fmla="*/ 166708 w 220071"/>
                <a:gd name="connsiteY16" fmla="*/ 112159 h 213476"/>
                <a:gd name="connsiteX17" fmla="*/ 171817 w 220071"/>
                <a:gd name="connsiteY17" fmla="*/ 105637 h 213476"/>
                <a:gd name="connsiteX18" fmla="*/ 166708 w 220071"/>
                <a:gd name="connsiteY18" fmla="*/ 100527 h 213476"/>
                <a:gd name="connsiteX19" fmla="*/ 121731 w 220071"/>
                <a:gd name="connsiteY19" fmla="*/ 97511 h 213476"/>
                <a:gd name="connsiteX20" fmla="*/ 125867 w 220071"/>
                <a:gd name="connsiteY20" fmla="*/ 76574 h 213476"/>
                <a:gd name="connsiteX21" fmla="*/ 121464 w 220071"/>
                <a:gd name="connsiteY21" fmla="*/ 69845 h 213476"/>
                <a:gd name="connsiteX22" fmla="*/ 114925 w 220071"/>
                <a:gd name="connsiteY22" fmla="*/ 73558 h 213476"/>
                <a:gd name="connsiteX23" fmla="*/ 108376 w 220071"/>
                <a:gd name="connsiteY23" fmla="*/ 96391 h 213476"/>
                <a:gd name="connsiteX24" fmla="*/ 64433 w 220071"/>
                <a:gd name="connsiteY24" fmla="*/ 92686 h 213476"/>
                <a:gd name="connsiteX25" fmla="*/ 64433 w 220071"/>
                <a:gd name="connsiteY25" fmla="*/ 100183 h 213476"/>
                <a:gd name="connsiteX26" fmla="*/ 106739 w 220071"/>
                <a:gd name="connsiteY26" fmla="*/ 104749 h 213476"/>
                <a:gd name="connsiteX27" fmla="*/ 105274 w 220071"/>
                <a:gd name="connsiteY27" fmla="*/ 169113 h 213476"/>
                <a:gd name="connsiteX28" fmla="*/ 111823 w 220071"/>
                <a:gd name="connsiteY28" fmla="*/ 168251 h 213476"/>
                <a:gd name="connsiteX29" fmla="*/ 120439 w 220071"/>
                <a:gd name="connsiteY29" fmla="*/ 106214 h 213476"/>
                <a:gd name="connsiteX30" fmla="*/ 153267 w 220071"/>
                <a:gd name="connsiteY30" fmla="*/ 110264 h 213476"/>
                <a:gd name="connsiteX31" fmla="*/ 157489 w 220071"/>
                <a:gd name="connsiteY31" fmla="*/ 112073 h 213476"/>
                <a:gd name="connsiteX32" fmla="*/ 166708 w 220071"/>
                <a:gd name="connsiteY32" fmla="*/ 112159 h 21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20071" h="213476">
                  <a:moveTo>
                    <a:pt x="217889" y="7644"/>
                  </a:moveTo>
                  <a:cubicBezTo>
                    <a:pt x="222800" y="13934"/>
                    <a:pt x="217889" y="44608"/>
                    <a:pt x="217889" y="53224"/>
                  </a:cubicBezTo>
                  <a:cubicBezTo>
                    <a:pt x="217889" y="68389"/>
                    <a:pt x="217889" y="83639"/>
                    <a:pt x="217889" y="98804"/>
                  </a:cubicBezTo>
                  <a:cubicBezTo>
                    <a:pt x="217889" y="116036"/>
                    <a:pt x="217889" y="133269"/>
                    <a:pt x="217889" y="150501"/>
                  </a:cubicBezTo>
                  <a:cubicBezTo>
                    <a:pt x="217889" y="161961"/>
                    <a:pt x="221335" y="179452"/>
                    <a:pt x="217889" y="189619"/>
                  </a:cubicBezTo>
                  <a:cubicBezTo>
                    <a:pt x="205223" y="224773"/>
                    <a:pt x="149476" y="210815"/>
                    <a:pt x="120267" y="210384"/>
                  </a:cubicBezTo>
                  <a:cubicBezTo>
                    <a:pt x="85802" y="209781"/>
                    <a:pt x="51337" y="209006"/>
                    <a:pt x="16872" y="209178"/>
                  </a:cubicBezTo>
                  <a:cubicBezTo>
                    <a:pt x="15260" y="209083"/>
                    <a:pt x="13787" y="210074"/>
                    <a:pt x="13253" y="211591"/>
                  </a:cubicBezTo>
                  <a:lnTo>
                    <a:pt x="8514" y="211591"/>
                  </a:lnTo>
                  <a:cubicBezTo>
                    <a:pt x="9548" y="208420"/>
                    <a:pt x="7816" y="205016"/>
                    <a:pt x="4645" y="203991"/>
                  </a:cubicBezTo>
                  <a:cubicBezTo>
                    <a:pt x="4309" y="203879"/>
                    <a:pt x="3956" y="203802"/>
                    <a:pt x="3603" y="203750"/>
                  </a:cubicBezTo>
                  <a:cubicBezTo>
                    <a:pt x="-4238" y="202716"/>
                    <a:pt x="3086" y="108971"/>
                    <a:pt x="3603" y="98718"/>
                  </a:cubicBezTo>
                  <a:cubicBezTo>
                    <a:pt x="4206" y="83553"/>
                    <a:pt x="4723" y="68389"/>
                    <a:pt x="5326" y="53138"/>
                  </a:cubicBezTo>
                  <a:cubicBezTo>
                    <a:pt x="6274" y="25824"/>
                    <a:pt x="10496" y="13417"/>
                    <a:pt x="40825" y="8850"/>
                  </a:cubicBezTo>
                  <a:cubicBezTo>
                    <a:pt x="71154" y="4284"/>
                    <a:pt x="102948" y="5921"/>
                    <a:pt x="133105" y="4542"/>
                  </a:cubicBezTo>
                  <a:cubicBezTo>
                    <a:pt x="150682" y="4025"/>
                    <a:pt x="206429" y="-7176"/>
                    <a:pt x="217889" y="7644"/>
                  </a:cubicBezTo>
                  <a:close/>
                  <a:moveTo>
                    <a:pt x="166708" y="112159"/>
                  </a:moveTo>
                  <a:cubicBezTo>
                    <a:pt x="169922" y="111771"/>
                    <a:pt x="172205" y="108842"/>
                    <a:pt x="171817" y="105637"/>
                  </a:cubicBezTo>
                  <a:cubicBezTo>
                    <a:pt x="171490" y="102957"/>
                    <a:pt x="169379" y="100855"/>
                    <a:pt x="166708" y="100527"/>
                  </a:cubicBezTo>
                  <a:cubicBezTo>
                    <a:pt x="151716" y="99924"/>
                    <a:pt x="136638" y="98804"/>
                    <a:pt x="121731" y="97511"/>
                  </a:cubicBezTo>
                  <a:cubicBezTo>
                    <a:pt x="122938" y="90532"/>
                    <a:pt x="124316" y="83639"/>
                    <a:pt x="125867" y="76574"/>
                  </a:cubicBezTo>
                  <a:cubicBezTo>
                    <a:pt x="126505" y="73498"/>
                    <a:pt x="124532" y="70491"/>
                    <a:pt x="121464" y="69845"/>
                  </a:cubicBezTo>
                  <a:cubicBezTo>
                    <a:pt x="118655" y="69259"/>
                    <a:pt x="115855" y="70853"/>
                    <a:pt x="114925" y="73558"/>
                  </a:cubicBezTo>
                  <a:cubicBezTo>
                    <a:pt x="112254" y="81020"/>
                    <a:pt x="110065" y="88645"/>
                    <a:pt x="108376" y="96391"/>
                  </a:cubicBezTo>
                  <a:cubicBezTo>
                    <a:pt x="93728" y="95099"/>
                    <a:pt x="79081" y="93634"/>
                    <a:pt x="64433" y="92686"/>
                  </a:cubicBezTo>
                  <a:cubicBezTo>
                    <a:pt x="59608" y="92255"/>
                    <a:pt x="59780" y="99666"/>
                    <a:pt x="64433" y="100183"/>
                  </a:cubicBezTo>
                  <a:cubicBezTo>
                    <a:pt x="78478" y="101906"/>
                    <a:pt x="92608" y="103370"/>
                    <a:pt x="106739" y="104749"/>
                  </a:cubicBezTo>
                  <a:cubicBezTo>
                    <a:pt x="102733" y="125979"/>
                    <a:pt x="102242" y="147718"/>
                    <a:pt x="105274" y="169113"/>
                  </a:cubicBezTo>
                  <a:cubicBezTo>
                    <a:pt x="105878" y="173076"/>
                    <a:pt x="111392" y="171697"/>
                    <a:pt x="111823" y="168251"/>
                  </a:cubicBezTo>
                  <a:cubicBezTo>
                    <a:pt x="113977" y="147055"/>
                    <a:pt x="116562" y="126720"/>
                    <a:pt x="120439" y="106214"/>
                  </a:cubicBezTo>
                  <a:cubicBezTo>
                    <a:pt x="131468" y="107420"/>
                    <a:pt x="142410" y="108799"/>
                    <a:pt x="153267" y="110264"/>
                  </a:cubicBezTo>
                  <a:cubicBezTo>
                    <a:pt x="154327" y="111478"/>
                    <a:pt x="155878" y="112151"/>
                    <a:pt x="157489" y="112073"/>
                  </a:cubicBezTo>
                  <a:cubicBezTo>
                    <a:pt x="160332" y="112245"/>
                    <a:pt x="163348" y="112245"/>
                    <a:pt x="166708" y="112159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0B642573-1B5B-4DB3-AE6A-D6C47A9802F5}"/>
                </a:ext>
              </a:extLst>
            </p:cNvPr>
            <p:cNvSpPr/>
            <p:nvPr/>
          </p:nvSpPr>
          <p:spPr>
            <a:xfrm>
              <a:off x="6409162" y="4465735"/>
              <a:ext cx="226236" cy="232783"/>
            </a:xfrm>
            <a:custGeom>
              <a:avLst/>
              <a:gdLst>
                <a:gd name="connsiteX0" fmla="*/ 224131 w 226236"/>
                <a:gd name="connsiteY0" fmla="*/ 95785 h 232783"/>
                <a:gd name="connsiteX1" fmla="*/ 224131 w 226236"/>
                <a:gd name="connsiteY1" fmla="*/ 185911 h 232783"/>
                <a:gd name="connsiteX2" fmla="*/ 202417 w 226236"/>
                <a:gd name="connsiteY2" fmla="*/ 222788 h 232783"/>
                <a:gd name="connsiteX3" fmla="*/ 167091 w 226236"/>
                <a:gd name="connsiteY3" fmla="*/ 228303 h 232783"/>
                <a:gd name="connsiteX4" fmla="*/ 117548 w 226236"/>
                <a:gd name="connsiteY4" fmla="*/ 232352 h 232783"/>
                <a:gd name="connsiteX5" fmla="*/ 18202 w 226236"/>
                <a:gd name="connsiteY5" fmla="*/ 228044 h 232783"/>
                <a:gd name="connsiteX6" fmla="*/ 13636 w 226236"/>
                <a:gd name="connsiteY6" fmla="*/ 230888 h 232783"/>
                <a:gd name="connsiteX7" fmla="*/ 10792 w 226236"/>
                <a:gd name="connsiteY7" fmla="*/ 232783 h 232783"/>
                <a:gd name="connsiteX8" fmla="*/ 5106 w 226236"/>
                <a:gd name="connsiteY8" fmla="*/ 230112 h 232783"/>
                <a:gd name="connsiteX9" fmla="*/ 5106 w 226236"/>
                <a:gd name="connsiteY9" fmla="*/ 230112 h 232783"/>
                <a:gd name="connsiteX10" fmla="*/ 1142 w 226236"/>
                <a:gd name="connsiteY10" fmla="*/ 131025 h 232783"/>
                <a:gd name="connsiteX11" fmla="*/ 5967 w 226236"/>
                <a:gd name="connsiteY11" fmla="*/ 31938 h 232783"/>
                <a:gd name="connsiteX12" fmla="*/ 105571 w 226236"/>
                <a:gd name="connsiteY12" fmla="*/ 2729 h 232783"/>
                <a:gd name="connsiteX13" fmla="*/ 205088 w 226236"/>
                <a:gd name="connsiteY13" fmla="*/ 9277 h 232783"/>
                <a:gd name="connsiteX14" fmla="*/ 223907 w 226236"/>
                <a:gd name="connsiteY14" fmla="*/ 18230 h 232783"/>
                <a:gd name="connsiteX15" fmla="*/ 224131 w 226236"/>
                <a:gd name="connsiteY15" fmla="*/ 18928 h 232783"/>
                <a:gd name="connsiteX16" fmla="*/ 224131 w 226236"/>
                <a:gd name="connsiteY16" fmla="*/ 44776 h 232783"/>
                <a:gd name="connsiteX17" fmla="*/ 224131 w 226236"/>
                <a:gd name="connsiteY17" fmla="*/ 95785 h 232783"/>
                <a:gd name="connsiteX18" fmla="*/ 168642 w 226236"/>
                <a:gd name="connsiteY18" fmla="*/ 128096 h 232783"/>
                <a:gd name="connsiteX19" fmla="*/ 170107 w 226236"/>
                <a:gd name="connsiteY19" fmla="*/ 116981 h 232783"/>
                <a:gd name="connsiteX20" fmla="*/ 53529 w 226236"/>
                <a:gd name="connsiteY20" fmla="*/ 110605 h 232783"/>
                <a:gd name="connsiteX21" fmla="*/ 53529 w 226236"/>
                <a:gd name="connsiteY21" fmla="*/ 119221 h 232783"/>
                <a:gd name="connsiteX22" fmla="*/ 168642 w 226236"/>
                <a:gd name="connsiteY22" fmla="*/ 128096 h 23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236" h="232783">
                  <a:moveTo>
                    <a:pt x="224131" y="95785"/>
                  </a:moveTo>
                  <a:cubicBezTo>
                    <a:pt x="224131" y="124735"/>
                    <a:pt x="228869" y="157477"/>
                    <a:pt x="224131" y="185911"/>
                  </a:cubicBezTo>
                  <a:cubicBezTo>
                    <a:pt x="226974" y="202109"/>
                    <a:pt x="219822" y="214344"/>
                    <a:pt x="202417" y="222788"/>
                  </a:cubicBezTo>
                  <a:cubicBezTo>
                    <a:pt x="190699" y="224942"/>
                    <a:pt x="178982" y="226838"/>
                    <a:pt x="167091" y="228303"/>
                  </a:cubicBezTo>
                  <a:cubicBezTo>
                    <a:pt x="150720" y="230371"/>
                    <a:pt x="134091" y="231749"/>
                    <a:pt x="117548" y="232352"/>
                  </a:cubicBezTo>
                  <a:cubicBezTo>
                    <a:pt x="84375" y="233421"/>
                    <a:pt x="51159" y="231982"/>
                    <a:pt x="18202" y="228044"/>
                  </a:cubicBezTo>
                  <a:cubicBezTo>
                    <a:pt x="16220" y="227872"/>
                    <a:pt x="14359" y="229026"/>
                    <a:pt x="13636" y="230888"/>
                  </a:cubicBezTo>
                  <a:cubicBezTo>
                    <a:pt x="12421" y="230991"/>
                    <a:pt x="11352" y="231706"/>
                    <a:pt x="10792" y="232783"/>
                  </a:cubicBezTo>
                  <a:cubicBezTo>
                    <a:pt x="8836" y="232033"/>
                    <a:pt x="6932" y="231137"/>
                    <a:pt x="5106" y="230112"/>
                  </a:cubicBezTo>
                  <a:lnTo>
                    <a:pt x="5106" y="230112"/>
                  </a:lnTo>
                  <a:cubicBezTo>
                    <a:pt x="3037" y="197112"/>
                    <a:pt x="1056" y="164198"/>
                    <a:pt x="1142" y="131025"/>
                  </a:cubicBezTo>
                  <a:cubicBezTo>
                    <a:pt x="1142" y="101557"/>
                    <a:pt x="-3511" y="60113"/>
                    <a:pt x="5967" y="31938"/>
                  </a:cubicBezTo>
                  <a:cubicBezTo>
                    <a:pt x="20356" y="-11143"/>
                    <a:pt x="70416" y="1351"/>
                    <a:pt x="105571" y="2729"/>
                  </a:cubicBezTo>
                  <a:cubicBezTo>
                    <a:pt x="136417" y="3849"/>
                    <a:pt x="175362" y="747"/>
                    <a:pt x="205088" y="9277"/>
                  </a:cubicBezTo>
                  <a:cubicBezTo>
                    <a:pt x="212757" y="6555"/>
                    <a:pt x="221184" y="10561"/>
                    <a:pt x="223907" y="18230"/>
                  </a:cubicBezTo>
                  <a:cubicBezTo>
                    <a:pt x="223984" y="18462"/>
                    <a:pt x="224062" y="18695"/>
                    <a:pt x="224131" y="18928"/>
                  </a:cubicBezTo>
                  <a:lnTo>
                    <a:pt x="224131" y="44776"/>
                  </a:lnTo>
                  <a:cubicBezTo>
                    <a:pt x="224131" y="61664"/>
                    <a:pt x="224131" y="78664"/>
                    <a:pt x="224131" y="95785"/>
                  </a:cubicBezTo>
                  <a:close/>
                  <a:moveTo>
                    <a:pt x="168642" y="128096"/>
                  </a:moveTo>
                  <a:cubicBezTo>
                    <a:pt x="174932" y="128957"/>
                    <a:pt x="176138" y="118446"/>
                    <a:pt x="170107" y="116981"/>
                  </a:cubicBezTo>
                  <a:cubicBezTo>
                    <a:pt x="131859" y="108494"/>
                    <a:pt x="92474" y="106340"/>
                    <a:pt x="53529" y="110605"/>
                  </a:cubicBezTo>
                  <a:cubicBezTo>
                    <a:pt x="48101" y="111122"/>
                    <a:pt x="47842" y="119221"/>
                    <a:pt x="53529" y="119221"/>
                  </a:cubicBezTo>
                  <a:cubicBezTo>
                    <a:pt x="92078" y="119118"/>
                    <a:pt x="130567" y="122082"/>
                    <a:pt x="168642" y="128096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C03BF35E-67C7-4F44-BEB0-BE99EAAE178E}"/>
                </a:ext>
              </a:extLst>
            </p:cNvPr>
            <p:cNvSpPr/>
            <p:nvPr/>
          </p:nvSpPr>
          <p:spPr>
            <a:xfrm>
              <a:off x="6404589" y="4187319"/>
              <a:ext cx="252064" cy="238415"/>
            </a:xfrm>
            <a:custGeom>
              <a:avLst/>
              <a:gdLst>
                <a:gd name="connsiteX0" fmla="*/ 251106 w 252064"/>
                <a:gd name="connsiteY0" fmla="*/ 159656 h 238415"/>
                <a:gd name="connsiteX1" fmla="*/ 251968 w 252064"/>
                <a:gd name="connsiteY1" fmla="*/ 184471 h 238415"/>
                <a:gd name="connsiteX2" fmla="*/ 226119 w 252064"/>
                <a:gd name="connsiteY2" fmla="*/ 230567 h 238415"/>
                <a:gd name="connsiteX3" fmla="*/ 178902 w 252064"/>
                <a:gd name="connsiteY3" fmla="*/ 236082 h 238415"/>
                <a:gd name="connsiteX4" fmla="*/ 120398 w 252064"/>
                <a:gd name="connsiteY4" fmla="*/ 237460 h 238415"/>
                <a:gd name="connsiteX5" fmla="*/ 9937 w 252064"/>
                <a:gd name="connsiteY5" fmla="*/ 238408 h 238415"/>
                <a:gd name="connsiteX6" fmla="*/ 8042 w 252064"/>
                <a:gd name="connsiteY6" fmla="*/ 238408 h 238415"/>
                <a:gd name="connsiteX7" fmla="*/ 8042 w 252064"/>
                <a:gd name="connsiteY7" fmla="*/ 238408 h 238415"/>
                <a:gd name="connsiteX8" fmla="*/ 10282 w 252064"/>
                <a:gd name="connsiteY8" fmla="*/ 234100 h 238415"/>
                <a:gd name="connsiteX9" fmla="*/ 5198 w 252064"/>
                <a:gd name="connsiteY9" fmla="*/ 129843 h 238415"/>
                <a:gd name="connsiteX10" fmla="*/ 1924 w 252064"/>
                <a:gd name="connsiteY10" fmla="*/ 71167 h 238415"/>
                <a:gd name="connsiteX11" fmla="*/ 5456 w 252064"/>
                <a:gd name="connsiteY11" fmla="*/ 19469 h 238415"/>
                <a:gd name="connsiteX12" fmla="*/ 61893 w 252064"/>
                <a:gd name="connsiteY12" fmla="*/ 1289 h 238415"/>
                <a:gd name="connsiteX13" fmla="*/ 114280 w 252064"/>
                <a:gd name="connsiteY13" fmla="*/ 599 h 238415"/>
                <a:gd name="connsiteX14" fmla="*/ 166753 w 252064"/>
                <a:gd name="connsiteY14" fmla="*/ 1375 h 238415"/>
                <a:gd name="connsiteX15" fmla="*/ 225688 w 252064"/>
                <a:gd name="connsiteY15" fmla="*/ 3701 h 238415"/>
                <a:gd name="connsiteX16" fmla="*/ 241111 w 252064"/>
                <a:gd name="connsiteY16" fmla="*/ 49367 h 238415"/>
                <a:gd name="connsiteX17" fmla="*/ 248004 w 252064"/>
                <a:gd name="connsiteY17" fmla="*/ 109681 h 238415"/>
                <a:gd name="connsiteX18" fmla="*/ 251106 w 252064"/>
                <a:gd name="connsiteY18" fmla="*/ 159656 h 238415"/>
                <a:gd name="connsiteX19" fmla="*/ 155466 w 252064"/>
                <a:gd name="connsiteY19" fmla="*/ 172235 h 238415"/>
                <a:gd name="connsiteX20" fmla="*/ 164082 w 252064"/>
                <a:gd name="connsiteY20" fmla="*/ 165601 h 238415"/>
                <a:gd name="connsiteX21" fmla="*/ 128497 w 252064"/>
                <a:gd name="connsiteY21" fmla="*/ 118642 h 238415"/>
                <a:gd name="connsiteX22" fmla="*/ 156930 w 252064"/>
                <a:gd name="connsiteY22" fmla="*/ 83747 h 238415"/>
                <a:gd name="connsiteX23" fmla="*/ 155328 w 252064"/>
                <a:gd name="connsiteY23" fmla="*/ 76991 h 238415"/>
                <a:gd name="connsiteX24" fmla="*/ 149176 w 252064"/>
                <a:gd name="connsiteY24" fmla="*/ 77801 h 238415"/>
                <a:gd name="connsiteX25" fmla="*/ 121518 w 252064"/>
                <a:gd name="connsiteY25" fmla="*/ 110198 h 238415"/>
                <a:gd name="connsiteX26" fmla="*/ 90930 w 252064"/>
                <a:gd name="connsiteY26" fmla="*/ 73321 h 238415"/>
                <a:gd name="connsiteX27" fmla="*/ 85071 w 252064"/>
                <a:gd name="connsiteY27" fmla="*/ 77801 h 238415"/>
                <a:gd name="connsiteX28" fmla="*/ 113849 w 252064"/>
                <a:gd name="connsiteY28" fmla="*/ 118298 h 238415"/>
                <a:gd name="connsiteX29" fmla="*/ 76713 w 252064"/>
                <a:gd name="connsiteY29" fmla="*/ 151384 h 238415"/>
                <a:gd name="connsiteX30" fmla="*/ 81969 w 252064"/>
                <a:gd name="connsiteY30" fmla="*/ 158191 h 238415"/>
                <a:gd name="connsiteX31" fmla="*/ 120139 w 252064"/>
                <a:gd name="connsiteY31" fmla="*/ 126828 h 238415"/>
                <a:gd name="connsiteX32" fmla="*/ 155466 w 252064"/>
                <a:gd name="connsiteY32" fmla="*/ 172235 h 23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2064" h="238415">
                  <a:moveTo>
                    <a:pt x="251106" y="159656"/>
                  </a:moveTo>
                  <a:cubicBezTo>
                    <a:pt x="251951" y="167901"/>
                    <a:pt x="252235" y="176190"/>
                    <a:pt x="251968" y="184471"/>
                  </a:cubicBezTo>
                  <a:cubicBezTo>
                    <a:pt x="250331" y="199204"/>
                    <a:pt x="239388" y="222640"/>
                    <a:pt x="226119" y="230567"/>
                  </a:cubicBezTo>
                  <a:cubicBezTo>
                    <a:pt x="213884" y="237633"/>
                    <a:pt x="192688" y="235565"/>
                    <a:pt x="178902" y="236082"/>
                  </a:cubicBezTo>
                  <a:cubicBezTo>
                    <a:pt x="159429" y="236659"/>
                    <a:pt x="139930" y="237116"/>
                    <a:pt x="120398" y="237460"/>
                  </a:cubicBezTo>
                  <a:cubicBezTo>
                    <a:pt x="83632" y="238150"/>
                    <a:pt x="46815" y="238469"/>
                    <a:pt x="9937" y="238408"/>
                  </a:cubicBezTo>
                  <a:cubicBezTo>
                    <a:pt x="9308" y="238279"/>
                    <a:pt x="8671" y="238279"/>
                    <a:pt x="8042" y="238408"/>
                  </a:cubicBezTo>
                  <a:lnTo>
                    <a:pt x="8042" y="238408"/>
                  </a:lnTo>
                  <a:cubicBezTo>
                    <a:pt x="9524" y="237495"/>
                    <a:pt x="10385" y="235840"/>
                    <a:pt x="10282" y="234100"/>
                  </a:cubicBezTo>
                  <a:cubicBezTo>
                    <a:pt x="10282" y="199635"/>
                    <a:pt x="7008" y="164481"/>
                    <a:pt x="5198" y="129843"/>
                  </a:cubicBezTo>
                  <a:cubicBezTo>
                    <a:pt x="4104" y="110310"/>
                    <a:pt x="3018" y="90751"/>
                    <a:pt x="1924" y="71167"/>
                  </a:cubicBezTo>
                  <a:cubicBezTo>
                    <a:pt x="976" y="53417"/>
                    <a:pt x="-3418" y="35237"/>
                    <a:pt x="5456" y="19469"/>
                  </a:cubicBezTo>
                  <a:cubicBezTo>
                    <a:pt x="17175" y="-1037"/>
                    <a:pt x="39921" y="1806"/>
                    <a:pt x="61893" y="1289"/>
                  </a:cubicBezTo>
                  <a:cubicBezTo>
                    <a:pt x="79126" y="858"/>
                    <a:pt x="96358" y="599"/>
                    <a:pt x="114280" y="599"/>
                  </a:cubicBezTo>
                  <a:cubicBezTo>
                    <a:pt x="132202" y="599"/>
                    <a:pt x="149262" y="599"/>
                    <a:pt x="166753" y="1375"/>
                  </a:cubicBezTo>
                  <a:cubicBezTo>
                    <a:pt x="181056" y="1375"/>
                    <a:pt x="213453" y="-2933"/>
                    <a:pt x="225688" y="3701"/>
                  </a:cubicBezTo>
                  <a:cubicBezTo>
                    <a:pt x="240422" y="11542"/>
                    <a:pt x="239044" y="34720"/>
                    <a:pt x="241111" y="49367"/>
                  </a:cubicBezTo>
                  <a:cubicBezTo>
                    <a:pt x="243955" y="69357"/>
                    <a:pt x="246195" y="89519"/>
                    <a:pt x="248004" y="109681"/>
                  </a:cubicBezTo>
                  <a:cubicBezTo>
                    <a:pt x="249038" y="126483"/>
                    <a:pt x="250245" y="143026"/>
                    <a:pt x="251106" y="159656"/>
                  </a:cubicBezTo>
                  <a:close/>
                  <a:moveTo>
                    <a:pt x="155466" y="172235"/>
                  </a:moveTo>
                  <a:cubicBezTo>
                    <a:pt x="159515" y="177060"/>
                    <a:pt x="167787" y="170770"/>
                    <a:pt x="164082" y="165601"/>
                  </a:cubicBezTo>
                  <a:cubicBezTo>
                    <a:pt x="152967" y="149575"/>
                    <a:pt x="140904" y="133979"/>
                    <a:pt x="128497" y="118642"/>
                  </a:cubicBezTo>
                  <a:cubicBezTo>
                    <a:pt x="139207" y="108070"/>
                    <a:pt x="148736" y="96369"/>
                    <a:pt x="156930" y="83747"/>
                  </a:cubicBezTo>
                  <a:cubicBezTo>
                    <a:pt x="158352" y="81437"/>
                    <a:pt x="157637" y="78413"/>
                    <a:pt x="155328" y="76991"/>
                  </a:cubicBezTo>
                  <a:cubicBezTo>
                    <a:pt x="153337" y="75768"/>
                    <a:pt x="150770" y="76104"/>
                    <a:pt x="149176" y="77801"/>
                  </a:cubicBezTo>
                  <a:cubicBezTo>
                    <a:pt x="139612" y="88313"/>
                    <a:pt x="130995" y="99600"/>
                    <a:pt x="121518" y="110198"/>
                  </a:cubicBezTo>
                  <a:cubicBezTo>
                    <a:pt x="111264" y="97705"/>
                    <a:pt x="101011" y="85470"/>
                    <a:pt x="90930" y="73321"/>
                  </a:cubicBezTo>
                  <a:cubicBezTo>
                    <a:pt x="88259" y="70047"/>
                    <a:pt x="82314" y="74355"/>
                    <a:pt x="85071" y="77801"/>
                  </a:cubicBezTo>
                  <a:cubicBezTo>
                    <a:pt x="94635" y="91156"/>
                    <a:pt x="104113" y="104770"/>
                    <a:pt x="113849" y="118298"/>
                  </a:cubicBezTo>
                  <a:cubicBezTo>
                    <a:pt x="102088" y="129998"/>
                    <a:pt x="89689" y="141045"/>
                    <a:pt x="76713" y="151384"/>
                  </a:cubicBezTo>
                  <a:cubicBezTo>
                    <a:pt x="72922" y="154400"/>
                    <a:pt x="78006" y="161034"/>
                    <a:pt x="81969" y="158191"/>
                  </a:cubicBezTo>
                  <a:cubicBezTo>
                    <a:pt x="95272" y="148472"/>
                    <a:pt x="108016" y="137994"/>
                    <a:pt x="120139" y="126828"/>
                  </a:cubicBezTo>
                  <a:cubicBezTo>
                    <a:pt x="131685" y="142251"/>
                    <a:pt x="143231" y="157502"/>
                    <a:pt x="155466" y="172235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9EA5397-EC2F-44D8-BB29-1813B5B3EC94}"/>
                </a:ext>
              </a:extLst>
            </p:cNvPr>
            <p:cNvSpPr/>
            <p:nvPr/>
          </p:nvSpPr>
          <p:spPr>
            <a:xfrm>
              <a:off x="6404617" y="3894799"/>
              <a:ext cx="251598" cy="240740"/>
            </a:xfrm>
            <a:custGeom>
              <a:avLst/>
              <a:gdLst>
                <a:gd name="connsiteX0" fmla="*/ 248837 w 251598"/>
                <a:gd name="connsiteY0" fmla="*/ 16710 h 240740"/>
                <a:gd name="connsiteX1" fmla="*/ 248837 w 251598"/>
                <a:gd name="connsiteY1" fmla="*/ 68408 h 240740"/>
                <a:gd name="connsiteX2" fmla="*/ 247545 w 251598"/>
                <a:gd name="connsiteY2" fmla="*/ 117607 h 240740"/>
                <a:gd name="connsiteX3" fmla="*/ 246253 w 251598"/>
                <a:gd name="connsiteY3" fmla="*/ 173095 h 240740"/>
                <a:gd name="connsiteX4" fmla="*/ 245650 w 251598"/>
                <a:gd name="connsiteY4" fmla="*/ 197738 h 240740"/>
                <a:gd name="connsiteX5" fmla="*/ 227039 w 251598"/>
                <a:gd name="connsiteY5" fmla="*/ 230480 h 240740"/>
                <a:gd name="connsiteX6" fmla="*/ 110547 w 251598"/>
                <a:gd name="connsiteY6" fmla="*/ 237631 h 240740"/>
                <a:gd name="connsiteX7" fmla="*/ 0 w 251598"/>
                <a:gd name="connsiteY7" fmla="*/ 237631 h 240740"/>
                <a:gd name="connsiteX8" fmla="*/ 0 w 251598"/>
                <a:gd name="connsiteY8" fmla="*/ 235391 h 240740"/>
                <a:gd name="connsiteX9" fmla="*/ 4481 w 251598"/>
                <a:gd name="connsiteY9" fmla="*/ 231427 h 240740"/>
                <a:gd name="connsiteX10" fmla="*/ 14820 w 251598"/>
                <a:gd name="connsiteY10" fmla="*/ 139233 h 240740"/>
                <a:gd name="connsiteX11" fmla="*/ 14820 w 251598"/>
                <a:gd name="connsiteY11" fmla="*/ 90638 h 240740"/>
                <a:gd name="connsiteX12" fmla="*/ 10426 w 251598"/>
                <a:gd name="connsiteY12" fmla="*/ 36097 h 240740"/>
                <a:gd name="connsiteX13" fmla="*/ 73841 w 251598"/>
                <a:gd name="connsiteY13" fmla="*/ 5251 h 240740"/>
                <a:gd name="connsiteX14" fmla="*/ 132432 w 251598"/>
                <a:gd name="connsiteY14" fmla="*/ 2321 h 240740"/>
                <a:gd name="connsiteX15" fmla="*/ 248837 w 251598"/>
                <a:gd name="connsiteY15" fmla="*/ 16710 h 240740"/>
                <a:gd name="connsiteX16" fmla="*/ 173015 w 251598"/>
                <a:gd name="connsiteY16" fmla="*/ 127429 h 240740"/>
                <a:gd name="connsiteX17" fmla="*/ 174307 w 251598"/>
                <a:gd name="connsiteY17" fmla="*/ 118038 h 240740"/>
                <a:gd name="connsiteX18" fmla="*/ 124074 w 251598"/>
                <a:gd name="connsiteY18" fmla="*/ 115367 h 240740"/>
                <a:gd name="connsiteX19" fmla="*/ 67035 w 251598"/>
                <a:gd name="connsiteY19" fmla="*/ 115367 h 240740"/>
                <a:gd name="connsiteX20" fmla="*/ 66345 w 251598"/>
                <a:gd name="connsiteY20" fmla="*/ 120967 h 240740"/>
                <a:gd name="connsiteX21" fmla="*/ 115889 w 251598"/>
                <a:gd name="connsiteY21" fmla="*/ 125447 h 240740"/>
                <a:gd name="connsiteX22" fmla="*/ 173015 w 251598"/>
                <a:gd name="connsiteY22" fmla="*/ 127171 h 240740"/>
                <a:gd name="connsiteX23" fmla="*/ 140273 w 251598"/>
                <a:gd name="connsiteY23" fmla="*/ 77024 h 240740"/>
                <a:gd name="connsiteX24" fmla="*/ 137774 w 251598"/>
                <a:gd name="connsiteY24" fmla="*/ 72630 h 240740"/>
                <a:gd name="connsiteX25" fmla="*/ 111926 w 251598"/>
                <a:gd name="connsiteY25" fmla="*/ 75732 h 240740"/>
                <a:gd name="connsiteX26" fmla="*/ 110547 w 251598"/>
                <a:gd name="connsiteY26" fmla="*/ 81504 h 240740"/>
                <a:gd name="connsiteX27" fmla="*/ 108910 w 251598"/>
                <a:gd name="connsiteY27" fmla="*/ 84348 h 240740"/>
                <a:gd name="connsiteX28" fmla="*/ 114252 w 251598"/>
                <a:gd name="connsiteY28" fmla="*/ 98909 h 240740"/>
                <a:gd name="connsiteX29" fmla="*/ 131484 w 251598"/>
                <a:gd name="connsiteY29" fmla="*/ 97014 h 240740"/>
                <a:gd name="connsiteX30" fmla="*/ 140273 w 251598"/>
                <a:gd name="connsiteY30" fmla="*/ 77024 h 240740"/>
                <a:gd name="connsiteX31" fmla="*/ 137688 w 251598"/>
                <a:gd name="connsiteY31" fmla="*/ 167925 h 240740"/>
                <a:gd name="connsiteX32" fmla="*/ 131157 w 251598"/>
                <a:gd name="connsiteY32" fmla="*/ 149039 h 240740"/>
                <a:gd name="connsiteX33" fmla="*/ 127004 w 251598"/>
                <a:gd name="connsiteY33" fmla="*/ 147763 h 240740"/>
                <a:gd name="connsiteX34" fmla="*/ 114769 w 251598"/>
                <a:gd name="connsiteY34" fmla="*/ 150521 h 240740"/>
                <a:gd name="connsiteX35" fmla="*/ 109780 w 251598"/>
                <a:gd name="connsiteY35" fmla="*/ 150839 h 240740"/>
                <a:gd name="connsiteX36" fmla="*/ 109255 w 251598"/>
                <a:gd name="connsiteY36" fmla="*/ 151641 h 240740"/>
                <a:gd name="connsiteX37" fmla="*/ 113993 w 251598"/>
                <a:gd name="connsiteY37" fmla="*/ 174819 h 240740"/>
                <a:gd name="connsiteX38" fmla="*/ 136671 w 251598"/>
                <a:gd name="connsiteY38" fmla="*/ 170149 h 240740"/>
                <a:gd name="connsiteX39" fmla="*/ 137774 w 251598"/>
                <a:gd name="connsiteY39" fmla="*/ 168184 h 24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1598" h="240740">
                  <a:moveTo>
                    <a:pt x="248837" y="16710"/>
                  </a:moveTo>
                  <a:cubicBezTo>
                    <a:pt x="254783" y="29118"/>
                    <a:pt x="249354" y="55225"/>
                    <a:pt x="248837" y="68408"/>
                  </a:cubicBezTo>
                  <a:cubicBezTo>
                    <a:pt x="248837" y="84865"/>
                    <a:pt x="247976" y="101322"/>
                    <a:pt x="247545" y="117607"/>
                  </a:cubicBezTo>
                  <a:cubicBezTo>
                    <a:pt x="247545" y="136131"/>
                    <a:pt x="246683" y="154570"/>
                    <a:pt x="246253" y="173095"/>
                  </a:cubicBezTo>
                  <a:cubicBezTo>
                    <a:pt x="246253" y="181281"/>
                    <a:pt x="246253" y="189552"/>
                    <a:pt x="245650" y="197738"/>
                  </a:cubicBezTo>
                  <a:cubicBezTo>
                    <a:pt x="244616" y="217814"/>
                    <a:pt x="246942" y="219795"/>
                    <a:pt x="227039" y="230480"/>
                  </a:cubicBezTo>
                  <a:cubicBezTo>
                    <a:pt x="195331" y="247712"/>
                    <a:pt x="146735" y="238148"/>
                    <a:pt x="110547" y="237631"/>
                  </a:cubicBezTo>
                  <a:cubicBezTo>
                    <a:pt x="74358" y="237114"/>
                    <a:pt x="36275" y="234098"/>
                    <a:pt x="0" y="237631"/>
                  </a:cubicBezTo>
                  <a:lnTo>
                    <a:pt x="0" y="235391"/>
                  </a:lnTo>
                  <a:cubicBezTo>
                    <a:pt x="2206" y="235210"/>
                    <a:pt x="4033" y="233599"/>
                    <a:pt x="4481" y="231427"/>
                  </a:cubicBezTo>
                  <a:cubicBezTo>
                    <a:pt x="10685" y="201072"/>
                    <a:pt x="14148" y="170209"/>
                    <a:pt x="14820" y="139233"/>
                  </a:cubicBezTo>
                  <a:cubicBezTo>
                    <a:pt x="15423" y="123035"/>
                    <a:pt x="15423" y="106836"/>
                    <a:pt x="14820" y="90638"/>
                  </a:cubicBezTo>
                  <a:cubicBezTo>
                    <a:pt x="14217" y="74439"/>
                    <a:pt x="6635" y="50831"/>
                    <a:pt x="10426" y="36097"/>
                  </a:cubicBezTo>
                  <a:cubicBezTo>
                    <a:pt x="19042" y="4475"/>
                    <a:pt x="47907" y="7232"/>
                    <a:pt x="73841" y="5251"/>
                  </a:cubicBezTo>
                  <a:cubicBezTo>
                    <a:pt x="93400" y="3872"/>
                    <a:pt x="112873" y="2838"/>
                    <a:pt x="132432" y="2321"/>
                  </a:cubicBezTo>
                  <a:cubicBezTo>
                    <a:pt x="155438" y="2321"/>
                    <a:pt x="236947" y="-8535"/>
                    <a:pt x="248837" y="16710"/>
                  </a:cubicBezTo>
                  <a:close/>
                  <a:moveTo>
                    <a:pt x="173015" y="127429"/>
                  </a:moveTo>
                  <a:cubicBezTo>
                    <a:pt x="177926" y="126998"/>
                    <a:pt x="179994" y="118813"/>
                    <a:pt x="174307" y="118038"/>
                  </a:cubicBezTo>
                  <a:cubicBezTo>
                    <a:pt x="157652" y="115944"/>
                    <a:pt x="140859" y="115048"/>
                    <a:pt x="124074" y="115367"/>
                  </a:cubicBezTo>
                  <a:cubicBezTo>
                    <a:pt x="105084" y="114117"/>
                    <a:pt x="86025" y="114117"/>
                    <a:pt x="67035" y="115367"/>
                  </a:cubicBezTo>
                  <a:cubicBezTo>
                    <a:pt x="64105" y="115367"/>
                    <a:pt x="62899" y="120278"/>
                    <a:pt x="66345" y="120967"/>
                  </a:cubicBezTo>
                  <a:cubicBezTo>
                    <a:pt x="82742" y="123535"/>
                    <a:pt x="99294" y="125034"/>
                    <a:pt x="115889" y="125447"/>
                  </a:cubicBezTo>
                  <a:cubicBezTo>
                    <a:pt x="134870" y="127352"/>
                    <a:pt x="153956" y="127929"/>
                    <a:pt x="173015" y="127171"/>
                  </a:cubicBezTo>
                  <a:close/>
                  <a:moveTo>
                    <a:pt x="140273" y="77024"/>
                  </a:moveTo>
                  <a:cubicBezTo>
                    <a:pt x="140281" y="75223"/>
                    <a:pt x="139325" y="73543"/>
                    <a:pt x="137774" y="72630"/>
                  </a:cubicBezTo>
                  <a:cubicBezTo>
                    <a:pt x="129675" y="68236"/>
                    <a:pt x="116751" y="65737"/>
                    <a:pt x="111926" y="75732"/>
                  </a:cubicBezTo>
                  <a:cubicBezTo>
                    <a:pt x="111038" y="77524"/>
                    <a:pt x="110564" y="79497"/>
                    <a:pt x="110547" y="81504"/>
                  </a:cubicBezTo>
                  <a:cubicBezTo>
                    <a:pt x="109866" y="82366"/>
                    <a:pt x="109315" y="83331"/>
                    <a:pt x="108910" y="84348"/>
                  </a:cubicBezTo>
                  <a:cubicBezTo>
                    <a:pt x="106635" y="89854"/>
                    <a:pt x="108962" y="96178"/>
                    <a:pt x="114252" y="98909"/>
                  </a:cubicBezTo>
                  <a:cubicBezTo>
                    <a:pt x="119887" y="101598"/>
                    <a:pt x="126564" y="100865"/>
                    <a:pt x="131484" y="97014"/>
                  </a:cubicBezTo>
                  <a:cubicBezTo>
                    <a:pt x="137059" y="91853"/>
                    <a:pt x="140238" y="84615"/>
                    <a:pt x="140273" y="77024"/>
                  </a:cubicBezTo>
                  <a:close/>
                  <a:moveTo>
                    <a:pt x="137688" y="167925"/>
                  </a:moveTo>
                  <a:cubicBezTo>
                    <a:pt x="141100" y="160903"/>
                    <a:pt x="138179" y="152451"/>
                    <a:pt x="131157" y="149039"/>
                  </a:cubicBezTo>
                  <a:cubicBezTo>
                    <a:pt x="129847" y="148401"/>
                    <a:pt x="128443" y="147970"/>
                    <a:pt x="127004" y="147763"/>
                  </a:cubicBezTo>
                  <a:cubicBezTo>
                    <a:pt x="122722" y="147117"/>
                    <a:pt x="118353" y="148100"/>
                    <a:pt x="114769" y="150521"/>
                  </a:cubicBezTo>
                  <a:cubicBezTo>
                    <a:pt x="113304" y="149237"/>
                    <a:pt x="111073" y="149375"/>
                    <a:pt x="109780" y="150839"/>
                  </a:cubicBezTo>
                  <a:cubicBezTo>
                    <a:pt x="109573" y="151081"/>
                    <a:pt x="109392" y="151348"/>
                    <a:pt x="109255" y="151641"/>
                  </a:cubicBezTo>
                  <a:cubicBezTo>
                    <a:pt x="104705" y="159447"/>
                    <a:pt x="106747" y="169425"/>
                    <a:pt x="113993" y="174819"/>
                  </a:cubicBezTo>
                  <a:cubicBezTo>
                    <a:pt x="121550" y="179790"/>
                    <a:pt x="131700" y="177696"/>
                    <a:pt x="136671" y="170149"/>
                  </a:cubicBezTo>
                  <a:cubicBezTo>
                    <a:pt x="137085" y="169519"/>
                    <a:pt x="137455" y="168865"/>
                    <a:pt x="137774" y="168184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64203F9-E849-4BE3-87D3-DE72DDCEF9C3}"/>
                </a:ext>
              </a:extLst>
            </p:cNvPr>
            <p:cNvSpPr/>
            <p:nvPr/>
          </p:nvSpPr>
          <p:spPr>
            <a:xfrm>
              <a:off x="6419610" y="3681647"/>
              <a:ext cx="237218" cy="91680"/>
            </a:xfrm>
            <a:custGeom>
              <a:avLst/>
              <a:gdLst>
                <a:gd name="connsiteX0" fmla="*/ 236085 w 237218"/>
                <a:gd name="connsiteY0" fmla="*/ 9717 h 91680"/>
                <a:gd name="connsiteX1" fmla="*/ 235654 w 237218"/>
                <a:gd name="connsiteY1" fmla="*/ 46336 h 91680"/>
                <a:gd name="connsiteX2" fmla="*/ 235654 w 237218"/>
                <a:gd name="connsiteY2" fmla="*/ 82955 h 91680"/>
                <a:gd name="connsiteX3" fmla="*/ 163709 w 237218"/>
                <a:gd name="connsiteY3" fmla="*/ 89072 h 91680"/>
                <a:gd name="connsiteX4" fmla="*/ 0 w 237218"/>
                <a:gd name="connsiteY4" fmla="*/ 91226 h 91680"/>
                <a:gd name="connsiteX5" fmla="*/ 5514 w 237218"/>
                <a:gd name="connsiteY5" fmla="*/ 15490 h 91680"/>
                <a:gd name="connsiteX6" fmla="*/ 71859 w 237218"/>
                <a:gd name="connsiteY6" fmla="*/ 842 h 91680"/>
                <a:gd name="connsiteX7" fmla="*/ 156471 w 237218"/>
                <a:gd name="connsiteY7" fmla="*/ 1703 h 91680"/>
                <a:gd name="connsiteX8" fmla="*/ 236085 w 237218"/>
                <a:gd name="connsiteY8" fmla="*/ 9717 h 9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18" h="91680">
                  <a:moveTo>
                    <a:pt x="236085" y="9717"/>
                  </a:moveTo>
                  <a:cubicBezTo>
                    <a:pt x="238670" y="12905"/>
                    <a:pt x="236085" y="42114"/>
                    <a:pt x="235654" y="46336"/>
                  </a:cubicBezTo>
                  <a:cubicBezTo>
                    <a:pt x="235224" y="50558"/>
                    <a:pt x="238153" y="78733"/>
                    <a:pt x="235654" y="82955"/>
                  </a:cubicBezTo>
                  <a:cubicBezTo>
                    <a:pt x="225401" y="97947"/>
                    <a:pt x="180079" y="89072"/>
                    <a:pt x="163709" y="89072"/>
                  </a:cubicBezTo>
                  <a:cubicBezTo>
                    <a:pt x="109254" y="89072"/>
                    <a:pt x="54713" y="89072"/>
                    <a:pt x="0" y="91226"/>
                  </a:cubicBezTo>
                  <a:cubicBezTo>
                    <a:pt x="1120" y="67704"/>
                    <a:pt x="-1551" y="36685"/>
                    <a:pt x="5514" y="15490"/>
                  </a:cubicBezTo>
                  <a:cubicBezTo>
                    <a:pt x="12579" y="-5706"/>
                    <a:pt x="51956" y="1101"/>
                    <a:pt x="71859" y="842"/>
                  </a:cubicBezTo>
                  <a:cubicBezTo>
                    <a:pt x="100060" y="437"/>
                    <a:pt x="128270" y="730"/>
                    <a:pt x="156471" y="1703"/>
                  </a:cubicBezTo>
                  <a:cubicBezTo>
                    <a:pt x="170774" y="2220"/>
                    <a:pt x="226090" y="-2777"/>
                    <a:pt x="236085" y="9717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A38B172-1C4E-44D8-BE57-01EDB6FC614E}"/>
                </a:ext>
              </a:extLst>
            </p:cNvPr>
            <p:cNvSpPr/>
            <p:nvPr/>
          </p:nvSpPr>
          <p:spPr>
            <a:xfrm>
              <a:off x="6114477" y="3683910"/>
              <a:ext cx="229318" cy="96911"/>
            </a:xfrm>
            <a:custGeom>
              <a:avLst/>
              <a:gdLst>
                <a:gd name="connsiteX0" fmla="*/ 227672 w 229318"/>
                <a:gd name="connsiteY0" fmla="*/ 19258 h 96911"/>
                <a:gd name="connsiteX1" fmla="*/ 227672 w 229318"/>
                <a:gd name="connsiteY1" fmla="*/ 53723 h 96911"/>
                <a:gd name="connsiteX2" fmla="*/ 218022 w 229318"/>
                <a:gd name="connsiteY2" fmla="*/ 85689 h 96911"/>
                <a:gd name="connsiteX3" fmla="*/ 145646 w 229318"/>
                <a:gd name="connsiteY3" fmla="*/ 95770 h 96911"/>
                <a:gd name="connsiteX4" fmla="*/ 1754 w 229318"/>
                <a:gd name="connsiteY4" fmla="*/ 89567 h 96911"/>
                <a:gd name="connsiteX5" fmla="*/ 1754 w 229318"/>
                <a:gd name="connsiteY5" fmla="*/ 88877 h 96911"/>
                <a:gd name="connsiteX6" fmla="*/ 1065 w 229318"/>
                <a:gd name="connsiteY6" fmla="*/ 50276 h 96911"/>
                <a:gd name="connsiteX7" fmla="*/ 1668 w 229318"/>
                <a:gd name="connsiteY7" fmla="*/ 11762 h 96911"/>
                <a:gd name="connsiteX8" fmla="*/ 70598 w 229318"/>
                <a:gd name="connsiteY8" fmla="*/ 2025 h 96911"/>
                <a:gd name="connsiteX9" fmla="*/ 140907 w 229318"/>
                <a:gd name="connsiteY9" fmla="*/ 3921 h 96911"/>
                <a:gd name="connsiteX10" fmla="*/ 227672 w 229318"/>
                <a:gd name="connsiteY10" fmla="*/ 19258 h 9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318" h="96911">
                  <a:moveTo>
                    <a:pt x="227672" y="19258"/>
                  </a:moveTo>
                  <a:cubicBezTo>
                    <a:pt x="231377" y="26065"/>
                    <a:pt x="227672" y="46141"/>
                    <a:pt x="227672" y="53723"/>
                  </a:cubicBezTo>
                  <a:cubicBezTo>
                    <a:pt x="227672" y="68629"/>
                    <a:pt x="229482" y="74316"/>
                    <a:pt x="218022" y="85689"/>
                  </a:cubicBezTo>
                  <a:cubicBezTo>
                    <a:pt x="201737" y="101802"/>
                    <a:pt x="167961" y="95856"/>
                    <a:pt x="145646" y="95770"/>
                  </a:cubicBezTo>
                  <a:cubicBezTo>
                    <a:pt x="97567" y="95770"/>
                    <a:pt x="49660" y="92841"/>
                    <a:pt x="1754" y="89567"/>
                  </a:cubicBezTo>
                  <a:cubicBezTo>
                    <a:pt x="1789" y="89334"/>
                    <a:pt x="1789" y="89110"/>
                    <a:pt x="1754" y="88877"/>
                  </a:cubicBezTo>
                  <a:cubicBezTo>
                    <a:pt x="1754" y="76039"/>
                    <a:pt x="1237" y="63028"/>
                    <a:pt x="1065" y="50276"/>
                  </a:cubicBezTo>
                  <a:cubicBezTo>
                    <a:pt x="1065" y="42953"/>
                    <a:pt x="-1693" y="18310"/>
                    <a:pt x="1668" y="11762"/>
                  </a:cubicBezTo>
                  <a:cubicBezTo>
                    <a:pt x="11060" y="-6419"/>
                    <a:pt x="53365" y="1853"/>
                    <a:pt x="70598" y="2025"/>
                  </a:cubicBezTo>
                  <a:cubicBezTo>
                    <a:pt x="94034" y="2370"/>
                    <a:pt x="117470" y="2999"/>
                    <a:pt x="140907" y="3921"/>
                  </a:cubicBezTo>
                  <a:cubicBezTo>
                    <a:pt x="160638" y="4438"/>
                    <a:pt x="215954" y="-1852"/>
                    <a:pt x="227672" y="19258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C7F1AFD-9408-4BBC-9C35-BF9C7240FB0F}"/>
                </a:ext>
              </a:extLst>
            </p:cNvPr>
            <p:cNvSpPr/>
            <p:nvPr/>
          </p:nvSpPr>
          <p:spPr>
            <a:xfrm>
              <a:off x="5816796" y="3685142"/>
              <a:ext cx="233863" cy="88360"/>
            </a:xfrm>
            <a:custGeom>
              <a:avLst/>
              <a:gdLst>
                <a:gd name="connsiteX0" fmla="*/ 233348 w 233863"/>
                <a:gd name="connsiteY0" fmla="*/ 46374 h 88360"/>
                <a:gd name="connsiteX1" fmla="*/ 216116 w 233863"/>
                <a:gd name="connsiteY1" fmla="*/ 85319 h 88360"/>
                <a:gd name="connsiteX2" fmla="*/ 146669 w 233863"/>
                <a:gd name="connsiteY2" fmla="*/ 85750 h 88360"/>
                <a:gd name="connsiteX3" fmla="*/ 4845 w 233863"/>
                <a:gd name="connsiteY3" fmla="*/ 87387 h 88360"/>
                <a:gd name="connsiteX4" fmla="*/ 2347 w 233863"/>
                <a:gd name="connsiteY4" fmla="*/ 21559 h 88360"/>
                <a:gd name="connsiteX5" fmla="*/ 66365 w 233863"/>
                <a:gd name="connsiteY5" fmla="*/ 4326 h 88360"/>
                <a:gd name="connsiteX6" fmla="*/ 143912 w 233863"/>
                <a:gd name="connsiteY6" fmla="*/ 1914 h 88360"/>
                <a:gd name="connsiteX7" fmla="*/ 176222 w 233863"/>
                <a:gd name="connsiteY7" fmla="*/ 880 h 88360"/>
                <a:gd name="connsiteX8" fmla="*/ 220768 w 233863"/>
                <a:gd name="connsiteY8" fmla="*/ 11995 h 88360"/>
                <a:gd name="connsiteX9" fmla="*/ 233348 w 233863"/>
                <a:gd name="connsiteY9" fmla="*/ 46374 h 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863" h="88360">
                  <a:moveTo>
                    <a:pt x="233348" y="46374"/>
                  </a:moveTo>
                  <a:cubicBezTo>
                    <a:pt x="233348" y="63606"/>
                    <a:pt x="238518" y="76358"/>
                    <a:pt x="216116" y="85319"/>
                  </a:cubicBezTo>
                  <a:cubicBezTo>
                    <a:pt x="198883" y="92126"/>
                    <a:pt x="165538" y="85319"/>
                    <a:pt x="146669" y="85750"/>
                  </a:cubicBezTo>
                  <a:cubicBezTo>
                    <a:pt x="99451" y="85750"/>
                    <a:pt x="51890" y="85233"/>
                    <a:pt x="4845" y="87387"/>
                  </a:cubicBezTo>
                  <a:cubicBezTo>
                    <a:pt x="3897" y="68087"/>
                    <a:pt x="-3771" y="39911"/>
                    <a:pt x="2347" y="21559"/>
                  </a:cubicBezTo>
                  <a:cubicBezTo>
                    <a:pt x="10015" y="-2050"/>
                    <a:pt x="46806" y="4929"/>
                    <a:pt x="66365" y="4326"/>
                  </a:cubicBezTo>
                  <a:lnTo>
                    <a:pt x="143912" y="1914"/>
                  </a:lnTo>
                  <a:lnTo>
                    <a:pt x="176222" y="880"/>
                  </a:lnTo>
                  <a:cubicBezTo>
                    <a:pt x="197160" y="191"/>
                    <a:pt x="205087" y="-3514"/>
                    <a:pt x="220768" y="11995"/>
                  </a:cubicBezTo>
                  <a:cubicBezTo>
                    <a:pt x="234296" y="25522"/>
                    <a:pt x="232918" y="29141"/>
                    <a:pt x="233348" y="46374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48134A3-30C4-4926-8F34-DCFEBD3E971E}"/>
                </a:ext>
              </a:extLst>
            </p:cNvPr>
            <p:cNvSpPr/>
            <p:nvPr/>
          </p:nvSpPr>
          <p:spPr>
            <a:xfrm>
              <a:off x="5511912" y="3688640"/>
              <a:ext cx="222524" cy="92763"/>
            </a:xfrm>
            <a:custGeom>
              <a:avLst/>
              <a:gdLst>
                <a:gd name="connsiteX0" fmla="*/ 220723 w 222524"/>
                <a:gd name="connsiteY0" fmla="*/ 20904 h 92763"/>
                <a:gd name="connsiteX1" fmla="*/ 212107 w 222524"/>
                <a:gd name="connsiteY1" fmla="*/ 75531 h 92763"/>
                <a:gd name="connsiteX2" fmla="*/ 159634 w 222524"/>
                <a:gd name="connsiteY2" fmla="*/ 92763 h 92763"/>
                <a:gd name="connsiteX3" fmla="*/ 128702 w 222524"/>
                <a:gd name="connsiteY3" fmla="*/ 91729 h 92763"/>
                <a:gd name="connsiteX4" fmla="*/ 6179 w 222524"/>
                <a:gd name="connsiteY4" fmla="*/ 87852 h 92763"/>
                <a:gd name="connsiteX5" fmla="*/ 7816 w 222524"/>
                <a:gd name="connsiteY5" fmla="*/ 82596 h 92763"/>
                <a:gd name="connsiteX6" fmla="*/ 3335 w 222524"/>
                <a:gd name="connsiteY6" fmla="*/ 8755 h 92763"/>
                <a:gd name="connsiteX7" fmla="*/ 71059 w 222524"/>
                <a:gd name="connsiteY7" fmla="*/ 2034 h 92763"/>
                <a:gd name="connsiteX8" fmla="*/ 136887 w 222524"/>
                <a:gd name="connsiteY8" fmla="*/ 2034 h 92763"/>
                <a:gd name="connsiteX9" fmla="*/ 220723 w 222524"/>
                <a:gd name="connsiteY9" fmla="*/ 20904 h 9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524" h="92763">
                  <a:moveTo>
                    <a:pt x="220723" y="20904"/>
                  </a:moveTo>
                  <a:cubicBezTo>
                    <a:pt x="225290" y="33656"/>
                    <a:pt x="220723" y="65277"/>
                    <a:pt x="212107" y="75531"/>
                  </a:cubicBezTo>
                  <a:cubicBezTo>
                    <a:pt x="200733" y="88714"/>
                    <a:pt x="175833" y="92763"/>
                    <a:pt x="159634" y="92763"/>
                  </a:cubicBezTo>
                  <a:cubicBezTo>
                    <a:pt x="149295" y="92763"/>
                    <a:pt x="139041" y="92074"/>
                    <a:pt x="128702" y="91729"/>
                  </a:cubicBezTo>
                  <a:cubicBezTo>
                    <a:pt x="87861" y="90437"/>
                    <a:pt x="47020" y="88541"/>
                    <a:pt x="6179" y="87852"/>
                  </a:cubicBezTo>
                  <a:cubicBezTo>
                    <a:pt x="7514" y="86448"/>
                    <a:pt x="8117" y="84509"/>
                    <a:pt x="7816" y="82596"/>
                  </a:cubicBezTo>
                  <a:cubicBezTo>
                    <a:pt x="5662" y="69586"/>
                    <a:pt x="-5453" y="21765"/>
                    <a:pt x="3335" y="8755"/>
                  </a:cubicBezTo>
                  <a:cubicBezTo>
                    <a:pt x="12985" y="-5548"/>
                    <a:pt x="55636" y="2120"/>
                    <a:pt x="71059" y="2034"/>
                  </a:cubicBezTo>
                  <a:lnTo>
                    <a:pt x="136887" y="2034"/>
                  </a:lnTo>
                  <a:cubicBezTo>
                    <a:pt x="159806" y="1431"/>
                    <a:pt x="210384" y="-8305"/>
                    <a:pt x="220723" y="20904"/>
                  </a:cubicBezTo>
                  <a:close/>
                </a:path>
              </a:pathLst>
            </a:custGeom>
            <a:solidFill>
              <a:srgbClr val="9B9B9A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5225056-E8B4-4D16-BDF9-F9C5FC6402E2}"/>
                </a:ext>
              </a:extLst>
            </p:cNvPr>
            <p:cNvSpPr/>
            <p:nvPr/>
          </p:nvSpPr>
          <p:spPr>
            <a:xfrm>
              <a:off x="5409987" y="2948183"/>
              <a:ext cx="1335836" cy="2192333"/>
            </a:xfrm>
            <a:custGeom>
              <a:avLst/>
              <a:gdLst>
                <a:gd name="connsiteX0" fmla="*/ 1335834 w 1335836"/>
                <a:gd name="connsiteY0" fmla="*/ 2047165 h 2192333"/>
                <a:gd name="connsiteX1" fmla="*/ 1332732 w 1335836"/>
                <a:gd name="connsiteY1" fmla="*/ 2052076 h 2192333"/>
                <a:gd name="connsiteX2" fmla="*/ 1309382 w 1335836"/>
                <a:gd name="connsiteY2" fmla="*/ 2164777 h 2192333"/>
                <a:gd name="connsiteX3" fmla="*/ 1161527 w 1335836"/>
                <a:gd name="connsiteY3" fmla="*/ 2185973 h 2192333"/>
                <a:gd name="connsiteX4" fmla="*/ 497041 w 1335836"/>
                <a:gd name="connsiteY4" fmla="*/ 2191746 h 2192333"/>
                <a:gd name="connsiteX5" fmla="*/ 167815 w 1335836"/>
                <a:gd name="connsiteY5" fmla="*/ 2186748 h 2192333"/>
                <a:gd name="connsiteX6" fmla="*/ 10482 w 1335836"/>
                <a:gd name="connsiteY6" fmla="*/ 2133931 h 2192333"/>
                <a:gd name="connsiteX7" fmla="*/ 9103 w 1335836"/>
                <a:gd name="connsiteY7" fmla="*/ 2131174 h 2192333"/>
                <a:gd name="connsiteX8" fmla="*/ 11516 w 1335836"/>
                <a:gd name="connsiteY8" fmla="*/ 1691745 h 2192333"/>
                <a:gd name="connsiteX9" fmla="*/ 1865 w 1335836"/>
                <a:gd name="connsiteY9" fmla="*/ 148918 h 2192333"/>
                <a:gd name="connsiteX10" fmla="*/ 6346 w 1335836"/>
                <a:gd name="connsiteY10" fmla="*/ 143059 h 2192333"/>
                <a:gd name="connsiteX11" fmla="*/ 19787 w 1335836"/>
                <a:gd name="connsiteY11" fmla="*/ 56379 h 2192333"/>
                <a:gd name="connsiteX12" fmla="*/ 137916 w 1335836"/>
                <a:gd name="connsiteY12" fmla="*/ 2614 h 2192333"/>
                <a:gd name="connsiteX13" fmla="*/ 330059 w 1335836"/>
                <a:gd name="connsiteY13" fmla="*/ 1752 h 2192333"/>
                <a:gd name="connsiteX14" fmla="*/ 540554 w 1335836"/>
                <a:gd name="connsiteY14" fmla="*/ 2442 h 2192333"/>
                <a:gd name="connsiteX15" fmla="*/ 908899 w 1335836"/>
                <a:gd name="connsiteY15" fmla="*/ 3820 h 2192333"/>
                <a:gd name="connsiteX16" fmla="*/ 1093028 w 1335836"/>
                <a:gd name="connsiteY16" fmla="*/ 4510 h 2192333"/>
                <a:gd name="connsiteX17" fmla="*/ 1241228 w 1335836"/>
                <a:gd name="connsiteY17" fmla="*/ 8387 h 2192333"/>
                <a:gd name="connsiteX18" fmla="*/ 1320152 w 1335836"/>
                <a:gd name="connsiteY18" fmla="*/ 54915 h 2192333"/>
                <a:gd name="connsiteX19" fmla="*/ 1330147 w 1335836"/>
                <a:gd name="connsiteY19" fmla="*/ 197427 h 2192333"/>
                <a:gd name="connsiteX20" fmla="*/ 1331440 w 1335836"/>
                <a:gd name="connsiteY20" fmla="*/ 567926 h 2192333"/>
                <a:gd name="connsiteX21" fmla="*/ 1335834 w 1335836"/>
                <a:gd name="connsiteY21" fmla="*/ 2047165 h 2192333"/>
                <a:gd name="connsiteX22" fmla="*/ 1324547 w 1335836"/>
                <a:gd name="connsiteY22" fmla="*/ 2046562 h 2192333"/>
                <a:gd name="connsiteX23" fmla="*/ 1321617 w 1335836"/>
                <a:gd name="connsiteY23" fmla="*/ 1292898 h 2192333"/>
                <a:gd name="connsiteX24" fmla="*/ 1318688 w 1335836"/>
                <a:gd name="connsiteY24" fmla="*/ 627034 h 2192333"/>
                <a:gd name="connsiteX25" fmla="*/ 1317481 w 1335836"/>
                <a:gd name="connsiteY25" fmla="*/ 289708 h 2192333"/>
                <a:gd name="connsiteX26" fmla="*/ 1316878 w 1335836"/>
                <a:gd name="connsiteY26" fmla="*/ 124362 h 2192333"/>
                <a:gd name="connsiteX27" fmla="*/ 1292839 w 1335836"/>
                <a:gd name="connsiteY27" fmla="*/ 41904 h 2192333"/>
                <a:gd name="connsiteX28" fmla="*/ 1234249 w 1335836"/>
                <a:gd name="connsiteY28" fmla="*/ 20277 h 2192333"/>
                <a:gd name="connsiteX29" fmla="*/ 1079931 w 1335836"/>
                <a:gd name="connsiteY29" fmla="*/ 17175 h 2192333"/>
                <a:gd name="connsiteX30" fmla="*/ 915447 w 1335836"/>
                <a:gd name="connsiteY30" fmla="*/ 16572 h 2192333"/>
                <a:gd name="connsiteX31" fmla="*/ 580016 w 1335836"/>
                <a:gd name="connsiteY31" fmla="*/ 15538 h 2192333"/>
                <a:gd name="connsiteX32" fmla="*/ 251134 w 1335836"/>
                <a:gd name="connsiteY32" fmla="*/ 14246 h 2192333"/>
                <a:gd name="connsiteX33" fmla="*/ 92164 w 1335836"/>
                <a:gd name="connsiteY33" fmla="*/ 22862 h 2192333"/>
                <a:gd name="connsiteX34" fmla="*/ 15479 w 1335836"/>
                <a:gd name="connsiteY34" fmla="*/ 146678 h 2192333"/>
                <a:gd name="connsiteX35" fmla="*/ 14876 w 1335836"/>
                <a:gd name="connsiteY35" fmla="*/ 150555 h 2192333"/>
                <a:gd name="connsiteX36" fmla="*/ 17892 w 1335836"/>
                <a:gd name="connsiteY36" fmla="*/ 588950 h 2192333"/>
                <a:gd name="connsiteX37" fmla="*/ 21596 w 1335836"/>
                <a:gd name="connsiteY37" fmla="*/ 1357003 h 2192333"/>
                <a:gd name="connsiteX38" fmla="*/ 16341 w 1335836"/>
                <a:gd name="connsiteY38" fmla="*/ 2130570 h 2192333"/>
                <a:gd name="connsiteX39" fmla="*/ 17375 w 1335836"/>
                <a:gd name="connsiteY39" fmla="*/ 2132207 h 2192333"/>
                <a:gd name="connsiteX40" fmla="*/ 161266 w 1335836"/>
                <a:gd name="connsiteY40" fmla="*/ 2175719 h 2192333"/>
                <a:gd name="connsiteX41" fmla="*/ 332385 w 1335836"/>
                <a:gd name="connsiteY41" fmla="*/ 2178046 h 2192333"/>
                <a:gd name="connsiteX42" fmla="*/ 681429 w 1335836"/>
                <a:gd name="connsiteY42" fmla="*/ 2179511 h 2192333"/>
                <a:gd name="connsiteX43" fmla="*/ 1030388 w 1335836"/>
                <a:gd name="connsiteY43" fmla="*/ 2176064 h 2192333"/>
                <a:gd name="connsiteX44" fmla="*/ 1199266 w 1335836"/>
                <a:gd name="connsiteY44" fmla="*/ 2172014 h 2192333"/>
                <a:gd name="connsiteX45" fmla="*/ 1292925 w 1335836"/>
                <a:gd name="connsiteY45" fmla="*/ 2158487 h 2192333"/>
                <a:gd name="connsiteX46" fmla="*/ 1320669 w 1335836"/>
                <a:gd name="connsiteY46" fmla="*/ 2052076 h 2192333"/>
                <a:gd name="connsiteX47" fmla="*/ 1324461 w 1335836"/>
                <a:gd name="connsiteY47" fmla="*/ 2046562 h 219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35836" h="2192333">
                  <a:moveTo>
                    <a:pt x="1335834" y="2047165"/>
                  </a:moveTo>
                  <a:cubicBezTo>
                    <a:pt x="1335903" y="2049285"/>
                    <a:pt x="1334671" y="2051232"/>
                    <a:pt x="1332732" y="2052076"/>
                  </a:cubicBezTo>
                  <a:cubicBezTo>
                    <a:pt x="1331267" y="2083353"/>
                    <a:pt x="1340487" y="2144787"/>
                    <a:pt x="1309382" y="2164777"/>
                  </a:cubicBezTo>
                  <a:cubicBezTo>
                    <a:pt x="1271212" y="2189333"/>
                    <a:pt x="1204867" y="2184853"/>
                    <a:pt x="1161527" y="2185973"/>
                  </a:cubicBezTo>
                  <a:cubicBezTo>
                    <a:pt x="940176" y="2191918"/>
                    <a:pt x="718479" y="2193297"/>
                    <a:pt x="497041" y="2191746"/>
                  </a:cubicBezTo>
                  <a:cubicBezTo>
                    <a:pt x="387331" y="2191056"/>
                    <a:pt x="277586" y="2189393"/>
                    <a:pt x="167815" y="2186748"/>
                  </a:cubicBezTo>
                  <a:cubicBezTo>
                    <a:pt x="126198" y="2185887"/>
                    <a:pt x="16168" y="2198725"/>
                    <a:pt x="10482" y="2133931"/>
                  </a:cubicBezTo>
                  <a:cubicBezTo>
                    <a:pt x="9603" y="2133293"/>
                    <a:pt x="9086" y="2132259"/>
                    <a:pt x="9103" y="2131174"/>
                  </a:cubicBezTo>
                  <a:cubicBezTo>
                    <a:pt x="7466" y="1984697"/>
                    <a:pt x="11343" y="1838221"/>
                    <a:pt x="11516" y="1691745"/>
                  </a:cubicBezTo>
                  <a:cubicBezTo>
                    <a:pt x="12291" y="1177526"/>
                    <a:pt x="5312" y="663222"/>
                    <a:pt x="1865" y="148918"/>
                  </a:cubicBezTo>
                  <a:cubicBezTo>
                    <a:pt x="1788" y="146152"/>
                    <a:pt x="3658" y="143705"/>
                    <a:pt x="6346" y="143059"/>
                  </a:cubicBezTo>
                  <a:cubicBezTo>
                    <a:pt x="-6148" y="113677"/>
                    <a:pt x="573" y="82745"/>
                    <a:pt x="19787" y="56379"/>
                  </a:cubicBezTo>
                  <a:cubicBezTo>
                    <a:pt x="47532" y="18726"/>
                    <a:pt x="93370" y="6319"/>
                    <a:pt x="137916" y="2614"/>
                  </a:cubicBezTo>
                  <a:cubicBezTo>
                    <a:pt x="201418" y="-2556"/>
                    <a:pt x="266385" y="1494"/>
                    <a:pt x="330059" y="1752"/>
                  </a:cubicBezTo>
                  <a:lnTo>
                    <a:pt x="540554" y="2442"/>
                  </a:lnTo>
                  <a:lnTo>
                    <a:pt x="908899" y="3820"/>
                  </a:lnTo>
                  <a:lnTo>
                    <a:pt x="1093028" y="4510"/>
                  </a:lnTo>
                  <a:cubicBezTo>
                    <a:pt x="1141796" y="4510"/>
                    <a:pt x="1192804" y="632"/>
                    <a:pt x="1241228" y="8387"/>
                  </a:cubicBezTo>
                  <a:cubicBezTo>
                    <a:pt x="1272246" y="13470"/>
                    <a:pt x="1304643" y="25619"/>
                    <a:pt x="1320152" y="54915"/>
                  </a:cubicBezTo>
                  <a:cubicBezTo>
                    <a:pt x="1340745" y="94463"/>
                    <a:pt x="1329975" y="154605"/>
                    <a:pt x="1330147" y="197427"/>
                  </a:cubicBezTo>
                  <a:lnTo>
                    <a:pt x="1331440" y="567926"/>
                  </a:lnTo>
                  <a:cubicBezTo>
                    <a:pt x="1332991" y="1060836"/>
                    <a:pt x="1334455" y="1553910"/>
                    <a:pt x="1335834" y="2047165"/>
                  </a:cubicBezTo>
                  <a:close/>
                  <a:moveTo>
                    <a:pt x="1324547" y="2046562"/>
                  </a:moveTo>
                  <a:cubicBezTo>
                    <a:pt x="1323513" y="1795372"/>
                    <a:pt x="1322539" y="1544148"/>
                    <a:pt x="1321617" y="1292898"/>
                  </a:cubicBezTo>
                  <a:cubicBezTo>
                    <a:pt x="1320756" y="1070943"/>
                    <a:pt x="1319782" y="848989"/>
                    <a:pt x="1318688" y="627034"/>
                  </a:cubicBezTo>
                  <a:cubicBezTo>
                    <a:pt x="1318171" y="514566"/>
                    <a:pt x="1317766" y="402124"/>
                    <a:pt x="1317481" y="289708"/>
                  </a:cubicBezTo>
                  <a:cubicBezTo>
                    <a:pt x="1317481" y="234563"/>
                    <a:pt x="1317481" y="179506"/>
                    <a:pt x="1316878" y="124362"/>
                  </a:cubicBezTo>
                  <a:cubicBezTo>
                    <a:pt x="1316878" y="94205"/>
                    <a:pt x="1317826" y="63014"/>
                    <a:pt x="1292839" y="41904"/>
                  </a:cubicBezTo>
                  <a:cubicBezTo>
                    <a:pt x="1276640" y="28118"/>
                    <a:pt x="1254841" y="23121"/>
                    <a:pt x="1234249" y="20277"/>
                  </a:cubicBezTo>
                  <a:cubicBezTo>
                    <a:pt x="1183671" y="13298"/>
                    <a:pt x="1130854" y="17434"/>
                    <a:pt x="1079931" y="17175"/>
                  </a:cubicBezTo>
                  <a:lnTo>
                    <a:pt x="915447" y="16572"/>
                  </a:lnTo>
                  <a:lnTo>
                    <a:pt x="580016" y="15538"/>
                  </a:lnTo>
                  <a:lnTo>
                    <a:pt x="251134" y="14246"/>
                  </a:lnTo>
                  <a:cubicBezTo>
                    <a:pt x="199436" y="14246"/>
                    <a:pt x="142483" y="7956"/>
                    <a:pt x="92164" y="22862"/>
                  </a:cubicBezTo>
                  <a:cubicBezTo>
                    <a:pt x="40466" y="38113"/>
                    <a:pt x="-9594" y="89035"/>
                    <a:pt x="15479" y="146678"/>
                  </a:cubicBezTo>
                  <a:cubicBezTo>
                    <a:pt x="16108" y="147970"/>
                    <a:pt x="15867" y="149512"/>
                    <a:pt x="14876" y="150555"/>
                  </a:cubicBezTo>
                  <a:cubicBezTo>
                    <a:pt x="15798" y="296626"/>
                    <a:pt x="16797" y="442758"/>
                    <a:pt x="17892" y="588950"/>
                  </a:cubicBezTo>
                  <a:cubicBezTo>
                    <a:pt x="19330" y="844965"/>
                    <a:pt x="20563" y="1100988"/>
                    <a:pt x="21596" y="1357003"/>
                  </a:cubicBezTo>
                  <a:cubicBezTo>
                    <a:pt x="22458" y="1614457"/>
                    <a:pt x="27455" y="1873289"/>
                    <a:pt x="16341" y="2130570"/>
                  </a:cubicBezTo>
                  <a:cubicBezTo>
                    <a:pt x="16858" y="2130984"/>
                    <a:pt x="17219" y="2131561"/>
                    <a:pt x="17375" y="2132207"/>
                  </a:cubicBezTo>
                  <a:cubicBezTo>
                    <a:pt x="26939" y="2187696"/>
                    <a:pt x="121632" y="2175289"/>
                    <a:pt x="161266" y="2175719"/>
                  </a:cubicBezTo>
                  <a:cubicBezTo>
                    <a:pt x="218306" y="2176753"/>
                    <a:pt x="275432" y="2177357"/>
                    <a:pt x="332385" y="2178046"/>
                  </a:cubicBezTo>
                  <a:cubicBezTo>
                    <a:pt x="448765" y="2179313"/>
                    <a:pt x="565110" y="2179795"/>
                    <a:pt x="681429" y="2179511"/>
                  </a:cubicBezTo>
                  <a:cubicBezTo>
                    <a:pt x="797749" y="2179226"/>
                    <a:pt x="914068" y="2178072"/>
                    <a:pt x="1030388" y="2176064"/>
                  </a:cubicBezTo>
                  <a:cubicBezTo>
                    <a:pt x="1086652" y="2175030"/>
                    <a:pt x="1143175" y="2175030"/>
                    <a:pt x="1199266" y="2172014"/>
                  </a:cubicBezTo>
                  <a:cubicBezTo>
                    <a:pt x="1226838" y="2170464"/>
                    <a:pt x="1267765" y="2172014"/>
                    <a:pt x="1292925" y="2158487"/>
                  </a:cubicBezTo>
                  <a:cubicBezTo>
                    <a:pt x="1324030" y="2141254"/>
                    <a:pt x="1318171" y="2081544"/>
                    <a:pt x="1320669" y="2052076"/>
                  </a:cubicBezTo>
                  <a:cubicBezTo>
                    <a:pt x="1320747" y="2049655"/>
                    <a:pt x="1322229" y="2047501"/>
                    <a:pt x="1324461" y="2046562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5C70F0A-997D-47D6-90CE-167218FF502F}"/>
                </a:ext>
              </a:extLst>
            </p:cNvPr>
            <p:cNvSpPr/>
            <p:nvPr/>
          </p:nvSpPr>
          <p:spPr>
            <a:xfrm>
              <a:off x="6407719" y="3669682"/>
              <a:ext cx="260670" cy="113445"/>
            </a:xfrm>
            <a:custGeom>
              <a:avLst/>
              <a:gdLst>
                <a:gd name="connsiteX0" fmla="*/ 260297 w 260670"/>
                <a:gd name="connsiteY0" fmla="*/ 27800 h 113445"/>
                <a:gd name="connsiteX1" fmla="*/ 259349 w 260670"/>
                <a:gd name="connsiteY1" fmla="*/ 107069 h 113445"/>
                <a:gd name="connsiteX2" fmla="*/ 253146 w 260670"/>
                <a:gd name="connsiteY2" fmla="*/ 113187 h 113445"/>
                <a:gd name="connsiteX3" fmla="*/ 9651 w 260670"/>
                <a:gd name="connsiteY3" fmla="*/ 111291 h 113445"/>
                <a:gd name="connsiteX4" fmla="*/ 1612 w 260670"/>
                <a:gd name="connsiteY4" fmla="*/ 111179 h 113445"/>
                <a:gd name="connsiteX5" fmla="*/ 0 w 260670"/>
                <a:gd name="connsiteY5" fmla="*/ 107155 h 113445"/>
                <a:gd name="connsiteX6" fmla="*/ 5773 w 260670"/>
                <a:gd name="connsiteY6" fmla="*/ 20993 h 113445"/>
                <a:gd name="connsiteX7" fmla="*/ 11632 w 260670"/>
                <a:gd name="connsiteY7" fmla="*/ 6173 h 113445"/>
                <a:gd name="connsiteX8" fmla="*/ 51267 w 260670"/>
                <a:gd name="connsiteY8" fmla="*/ 1003 h 113445"/>
                <a:gd name="connsiteX9" fmla="*/ 129330 w 260670"/>
                <a:gd name="connsiteY9" fmla="*/ 142 h 113445"/>
                <a:gd name="connsiteX10" fmla="*/ 206877 w 260670"/>
                <a:gd name="connsiteY10" fmla="*/ 2813 h 113445"/>
                <a:gd name="connsiteX11" fmla="*/ 255128 w 260670"/>
                <a:gd name="connsiteY11" fmla="*/ 8499 h 113445"/>
                <a:gd name="connsiteX12" fmla="*/ 260297 w 260670"/>
                <a:gd name="connsiteY12" fmla="*/ 27800 h 113445"/>
                <a:gd name="connsiteX13" fmla="*/ 247545 w 260670"/>
                <a:gd name="connsiteY13" fmla="*/ 58301 h 113445"/>
                <a:gd name="connsiteX14" fmla="*/ 247976 w 260670"/>
                <a:gd name="connsiteY14" fmla="*/ 21682 h 113445"/>
                <a:gd name="connsiteX15" fmla="*/ 168362 w 260670"/>
                <a:gd name="connsiteY15" fmla="*/ 13669 h 113445"/>
                <a:gd name="connsiteX16" fmla="*/ 83750 w 260670"/>
                <a:gd name="connsiteY16" fmla="*/ 12807 h 113445"/>
                <a:gd name="connsiteX17" fmla="*/ 17405 w 260670"/>
                <a:gd name="connsiteY17" fmla="*/ 27455 h 113445"/>
                <a:gd name="connsiteX18" fmla="*/ 11891 w 260670"/>
                <a:gd name="connsiteY18" fmla="*/ 103192 h 113445"/>
                <a:gd name="connsiteX19" fmla="*/ 175600 w 260670"/>
                <a:gd name="connsiteY19" fmla="*/ 101038 h 113445"/>
                <a:gd name="connsiteX20" fmla="*/ 247545 w 260670"/>
                <a:gd name="connsiteY20" fmla="*/ 94920 h 113445"/>
                <a:gd name="connsiteX21" fmla="*/ 247545 w 260670"/>
                <a:gd name="connsiteY21" fmla="*/ 58301 h 11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670" h="113445">
                  <a:moveTo>
                    <a:pt x="260297" y="27800"/>
                  </a:moveTo>
                  <a:cubicBezTo>
                    <a:pt x="261417" y="53648"/>
                    <a:pt x="259694" y="80790"/>
                    <a:pt x="259349" y="107069"/>
                  </a:cubicBezTo>
                  <a:cubicBezTo>
                    <a:pt x="259255" y="110438"/>
                    <a:pt x="256523" y="113144"/>
                    <a:pt x="253146" y="113187"/>
                  </a:cubicBezTo>
                  <a:cubicBezTo>
                    <a:pt x="172067" y="113187"/>
                    <a:pt x="90729" y="114479"/>
                    <a:pt x="9651" y="111291"/>
                  </a:cubicBezTo>
                  <a:cubicBezTo>
                    <a:pt x="7402" y="113480"/>
                    <a:pt x="3800" y="113428"/>
                    <a:pt x="1612" y="111179"/>
                  </a:cubicBezTo>
                  <a:cubicBezTo>
                    <a:pt x="560" y="110102"/>
                    <a:pt x="-17" y="108655"/>
                    <a:pt x="0" y="107155"/>
                  </a:cubicBezTo>
                  <a:cubicBezTo>
                    <a:pt x="1809" y="79842"/>
                    <a:pt x="0" y="48048"/>
                    <a:pt x="5773" y="20993"/>
                  </a:cubicBezTo>
                  <a:cubicBezTo>
                    <a:pt x="5928" y="15521"/>
                    <a:pt x="8004" y="10274"/>
                    <a:pt x="11632" y="6173"/>
                  </a:cubicBezTo>
                  <a:cubicBezTo>
                    <a:pt x="20248" y="-1754"/>
                    <a:pt x="40928" y="1348"/>
                    <a:pt x="51267" y="1003"/>
                  </a:cubicBezTo>
                  <a:cubicBezTo>
                    <a:pt x="77288" y="81"/>
                    <a:pt x="103309" y="-203"/>
                    <a:pt x="129330" y="142"/>
                  </a:cubicBezTo>
                  <a:cubicBezTo>
                    <a:pt x="155179" y="142"/>
                    <a:pt x="181028" y="1348"/>
                    <a:pt x="206877" y="2813"/>
                  </a:cubicBezTo>
                  <a:cubicBezTo>
                    <a:pt x="217044" y="3415"/>
                    <a:pt x="246081" y="142"/>
                    <a:pt x="255128" y="8499"/>
                  </a:cubicBezTo>
                  <a:cubicBezTo>
                    <a:pt x="261331" y="14186"/>
                    <a:pt x="259953" y="20734"/>
                    <a:pt x="260297" y="27800"/>
                  </a:cubicBezTo>
                  <a:close/>
                  <a:moveTo>
                    <a:pt x="247545" y="58301"/>
                  </a:moveTo>
                  <a:cubicBezTo>
                    <a:pt x="247545" y="54079"/>
                    <a:pt x="250561" y="24870"/>
                    <a:pt x="247976" y="21682"/>
                  </a:cubicBezTo>
                  <a:cubicBezTo>
                    <a:pt x="237981" y="9533"/>
                    <a:pt x="182665" y="14186"/>
                    <a:pt x="168362" y="13669"/>
                  </a:cubicBezTo>
                  <a:cubicBezTo>
                    <a:pt x="140101" y="12635"/>
                    <a:pt x="111900" y="12351"/>
                    <a:pt x="83750" y="12807"/>
                  </a:cubicBezTo>
                  <a:cubicBezTo>
                    <a:pt x="63847" y="12807"/>
                    <a:pt x="24384" y="6345"/>
                    <a:pt x="17405" y="27455"/>
                  </a:cubicBezTo>
                  <a:cubicBezTo>
                    <a:pt x="10426" y="48565"/>
                    <a:pt x="13011" y="79669"/>
                    <a:pt x="11891" y="103192"/>
                  </a:cubicBezTo>
                  <a:cubicBezTo>
                    <a:pt x="66259" y="101038"/>
                    <a:pt x="120800" y="101124"/>
                    <a:pt x="175600" y="101038"/>
                  </a:cubicBezTo>
                  <a:cubicBezTo>
                    <a:pt x="191970" y="101038"/>
                    <a:pt x="237292" y="109654"/>
                    <a:pt x="247545" y="94920"/>
                  </a:cubicBezTo>
                  <a:cubicBezTo>
                    <a:pt x="250044" y="90698"/>
                    <a:pt x="247545" y="63557"/>
                    <a:pt x="247545" y="58301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B9B4BFF-0601-48AD-842C-7D2CE7EA438C}"/>
                </a:ext>
              </a:extLst>
            </p:cNvPr>
            <p:cNvSpPr/>
            <p:nvPr/>
          </p:nvSpPr>
          <p:spPr>
            <a:xfrm>
              <a:off x="6398035" y="3882930"/>
              <a:ext cx="269221" cy="265764"/>
            </a:xfrm>
            <a:custGeom>
              <a:avLst/>
              <a:gdLst>
                <a:gd name="connsiteX0" fmla="*/ 264035 w 269221"/>
                <a:gd name="connsiteY0" fmla="*/ 16086 h 265764"/>
                <a:gd name="connsiteX1" fmla="*/ 268688 w 269221"/>
                <a:gd name="connsiteY1" fmla="*/ 55807 h 265764"/>
                <a:gd name="connsiteX2" fmla="*/ 266534 w 269221"/>
                <a:gd name="connsiteY2" fmla="*/ 135852 h 265764"/>
                <a:gd name="connsiteX3" fmla="*/ 264380 w 269221"/>
                <a:gd name="connsiteY3" fmla="*/ 215896 h 265764"/>
                <a:gd name="connsiteX4" fmla="*/ 257142 w 269221"/>
                <a:gd name="connsiteY4" fmla="*/ 248207 h 265764"/>
                <a:gd name="connsiteX5" fmla="*/ 154781 w 269221"/>
                <a:gd name="connsiteY5" fmla="*/ 261993 h 265764"/>
                <a:gd name="connsiteX6" fmla="*/ 4256 w 269221"/>
                <a:gd name="connsiteY6" fmla="*/ 255359 h 265764"/>
                <a:gd name="connsiteX7" fmla="*/ 4859 w 269221"/>
                <a:gd name="connsiteY7" fmla="*/ 250276 h 265764"/>
                <a:gd name="connsiteX8" fmla="*/ 6754 w 269221"/>
                <a:gd name="connsiteY8" fmla="*/ 250276 h 265764"/>
                <a:gd name="connsiteX9" fmla="*/ 117301 w 269221"/>
                <a:gd name="connsiteY9" fmla="*/ 250276 h 265764"/>
                <a:gd name="connsiteX10" fmla="*/ 233793 w 269221"/>
                <a:gd name="connsiteY10" fmla="*/ 243124 h 265764"/>
                <a:gd name="connsiteX11" fmla="*/ 252404 w 269221"/>
                <a:gd name="connsiteY11" fmla="*/ 210382 h 265764"/>
                <a:gd name="connsiteX12" fmla="*/ 253007 w 269221"/>
                <a:gd name="connsiteY12" fmla="*/ 185740 h 265764"/>
                <a:gd name="connsiteX13" fmla="*/ 254299 w 269221"/>
                <a:gd name="connsiteY13" fmla="*/ 130251 h 265764"/>
                <a:gd name="connsiteX14" fmla="*/ 255592 w 269221"/>
                <a:gd name="connsiteY14" fmla="*/ 81052 h 265764"/>
                <a:gd name="connsiteX15" fmla="*/ 255592 w 269221"/>
                <a:gd name="connsiteY15" fmla="*/ 29355 h 265764"/>
                <a:gd name="connsiteX16" fmla="*/ 139100 w 269221"/>
                <a:gd name="connsiteY16" fmla="*/ 15827 h 265764"/>
                <a:gd name="connsiteX17" fmla="*/ 80509 w 269221"/>
                <a:gd name="connsiteY17" fmla="*/ 18757 h 265764"/>
                <a:gd name="connsiteX18" fmla="*/ 17094 w 269221"/>
                <a:gd name="connsiteY18" fmla="*/ 49603 h 265764"/>
                <a:gd name="connsiteX19" fmla="*/ 21488 w 269221"/>
                <a:gd name="connsiteY19" fmla="*/ 104144 h 265764"/>
                <a:gd name="connsiteX20" fmla="*/ 21488 w 269221"/>
                <a:gd name="connsiteY20" fmla="*/ 152739 h 265764"/>
                <a:gd name="connsiteX21" fmla="*/ 11148 w 269221"/>
                <a:gd name="connsiteY21" fmla="*/ 244933 h 265764"/>
                <a:gd name="connsiteX22" fmla="*/ 6668 w 269221"/>
                <a:gd name="connsiteY22" fmla="*/ 248897 h 265764"/>
                <a:gd name="connsiteX23" fmla="*/ 34 w 269221"/>
                <a:gd name="connsiteY23" fmla="*/ 243555 h 265764"/>
                <a:gd name="connsiteX24" fmla="*/ 8047 w 269221"/>
                <a:gd name="connsiteY24" fmla="*/ 85877 h 265764"/>
                <a:gd name="connsiteX25" fmla="*/ 22694 w 269221"/>
                <a:gd name="connsiteY25" fmla="*/ 13587 h 265764"/>
                <a:gd name="connsiteX26" fmla="*/ 86885 w 269221"/>
                <a:gd name="connsiteY26" fmla="*/ 5832 h 265764"/>
                <a:gd name="connsiteX27" fmla="*/ 171583 w 269221"/>
                <a:gd name="connsiteY27" fmla="*/ 2817 h 265764"/>
                <a:gd name="connsiteX28" fmla="*/ 264035 w 269221"/>
                <a:gd name="connsiteY28" fmla="*/ 16086 h 26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9221" h="265764">
                  <a:moveTo>
                    <a:pt x="264035" y="16086"/>
                  </a:moveTo>
                  <a:cubicBezTo>
                    <a:pt x="271187" y="27201"/>
                    <a:pt x="268947" y="43485"/>
                    <a:pt x="268688" y="55807"/>
                  </a:cubicBezTo>
                  <a:cubicBezTo>
                    <a:pt x="268688" y="82517"/>
                    <a:pt x="267310" y="109227"/>
                    <a:pt x="266534" y="135852"/>
                  </a:cubicBezTo>
                  <a:cubicBezTo>
                    <a:pt x="265759" y="162476"/>
                    <a:pt x="266534" y="189445"/>
                    <a:pt x="264380" y="215896"/>
                  </a:cubicBezTo>
                  <a:cubicBezTo>
                    <a:pt x="264923" y="227124"/>
                    <a:pt x="262425" y="238290"/>
                    <a:pt x="257142" y="248207"/>
                  </a:cubicBezTo>
                  <a:cubicBezTo>
                    <a:pt x="237842" y="275952"/>
                    <a:pt x="182784" y="262683"/>
                    <a:pt x="154781" y="261993"/>
                  </a:cubicBezTo>
                  <a:cubicBezTo>
                    <a:pt x="105152" y="260701"/>
                    <a:pt x="53196" y="263372"/>
                    <a:pt x="4256" y="255359"/>
                  </a:cubicBezTo>
                  <a:cubicBezTo>
                    <a:pt x="1068" y="254842"/>
                    <a:pt x="2273" y="250620"/>
                    <a:pt x="4859" y="250276"/>
                  </a:cubicBezTo>
                  <a:lnTo>
                    <a:pt x="6754" y="250276"/>
                  </a:lnTo>
                  <a:cubicBezTo>
                    <a:pt x="43029" y="246312"/>
                    <a:pt x="80768" y="249241"/>
                    <a:pt x="117301" y="250276"/>
                  </a:cubicBezTo>
                  <a:cubicBezTo>
                    <a:pt x="153834" y="251309"/>
                    <a:pt x="202084" y="260184"/>
                    <a:pt x="233793" y="243124"/>
                  </a:cubicBezTo>
                  <a:cubicBezTo>
                    <a:pt x="253696" y="232440"/>
                    <a:pt x="251025" y="230458"/>
                    <a:pt x="252404" y="210382"/>
                  </a:cubicBezTo>
                  <a:cubicBezTo>
                    <a:pt x="252404" y="202197"/>
                    <a:pt x="252404" y="193925"/>
                    <a:pt x="253007" y="185740"/>
                  </a:cubicBezTo>
                  <a:cubicBezTo>
                    <a:pt x="253007" y="167215"/>
                    <a:pt x="253954" y="148776"/>
                    <a:pt x="254299" y="130251"/>
                  </a:cubicBezTo>
                  <a:cubicBezTo>
                    <a:pt x="254299" y="113966"/>
                    <a:pt x="255161" y="97509"/>
                    <a:pt x="255592" y="81052"/>
                  </a:cubicBezTo>
                  <a:cubicBezTo>
                    <a:pt x="255592" y="67439"/>
                    <a:pt x="261364" y="41331"/>
                    <a:pt x="255592" y="29355"/>
                  </a:cubicBezTo>
                  <a:cubicBezTo>
                    <a:pt x="243701" y="4368"/>
                    <a:pt x="162192" y="15224"/>
                    <a:pt x="139100" y="15827"/>
                  </a:cubicBezTo>
                  <a:cubicBezTo>
                    <a:pt x="119541" y="16344"/>
                    <a:pt x="100068" y="17378"/>
                    <a:pt x="80509" y="18757"/>
                  </a:cubicBezTo>
                  <a:cubicBezTo>
                    <a:pt x="54660" y="20738"/>
                    <a:pt x="25366" y="17981"/>
                    <a:pt x="17094" y="49603"/>
                  </a:cubicBezTo>
                  <a:cubicBezTo>
                    <a:pt x="13303" y="64337"/>
                    <a:pt x="20885" y="88548"/>
                    <a:pt x="21488" y="104144"/>
                  </a:cubicBezTo>
                  <a:cubicBezTo>
                    <a:pt x="22091" y="119739"/>
                    <a:pt x="22178" y="136541"/>
                    <a:pt x="21488" y="152739"/>
                  </a:cubicBezTo>
                  <a:cubicBezTo>
                    <a:pt x="20816" y="183715"/>
                    <a:pt x="17352" y="214578"/>
                    <a:pt x="11148" y="244933"/>
                  </a:cubicBezTo>
                  <a:cubicBezTo>
                    <a:pt x="10700" y="247105"/>
                    <a:pt x="8874" y="248716"/>
                    <a:pt x="6668" y="248897"/>
                  </a:cubicBezTo>
                  <a:cubicBezTo>
                    <a:pt x="3394" y="249328"/>
                    <a:pt x="-398" y="247346"/>
                    <a:pt x="34" y="243555"/>
                  </a:cubicBezTo>
                  <a:cubicBezTo>
                    <a:pt x="7607" y="191357"/>
                    <a:pt x="10287" y="138574"/>
                    <a:pt x="8047" y="85877"/>
                  </a:cubicBezTo>
                  <a:cubicBezTo>
                    <a:pt x="6323" y="60545"/>
                    <a:pt x="-6515" y="26770"/>
                    <a:pt x="22694" y="13587"/>
                  </a:cubicBezTo>
                  <a:cubicBezTo>
                    <a:pt x="40702" y="5488"/>
                    <a:pt x="67930" y="7125"/>
                    <a:pt x="86885" y="5832"/>
                  </a:cubicBezTo>
                  <a:cubicBezTo>
                    <a:pt x="115147" y="3851"/>
                    <a:pt x="143408" y="2903"/>
                    <a:pt x="171583" y="2817"/>
                  </a:cubicBezTo>
                  <a:cubicBezTo>
                    <a:pt x="194933" y="1783"/>
                    <a:pt x="248354" y="-7954"/>
                    <a:pt x="264035" y="16086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9BFFF48-04A1-4020-B22A-FDE61D2FA975}"/>
                </a:ext>
              </a:extLst>
            </p:cNvPr>
            <p:cNvSpPr/>
            <p:nvPr/>
          </p:nvSpPr>
          <p:spPr>
            <a:xfrm>
              <a:off x="6390973" y="4175430"/>
              <a:ext cx="278438" cy="260300"/>
            </a:xfrm>
            <a:custGeom>
              <a:avLst/>
              <a:gdLst>
                <a:gd name="connsiteX0" fmla="*/ 274545 w 278438"/>
                <a:gd name="connsiteY0" fmla="*/ 146643 h 260300"/>
                <a:gd name="connsiteX1" fmla="*/ 262999 w 278438"/>
                <a:gd name="connsiteY1" fmla="*/ 241422 h 260300"/>
                <a:gd name="connsiteX2" fmla="*/ 178905 w 278438"/>
                <a:gd name="connsiteY2" fmla="*/ 259430 h 260300"/>
                <a:gd name="connsiteX3" fmla="*/ 22950 w 278438"/>
                <a:gd name="connsiteY3" fmla="*/ 258655 h 260300"/>
                <a:gd name="connsiteX4" fmla="*/ 18289 w 278438"/>
                <a:gd name="connsiteY4" fmla="*/ 254355 h 260300"/>
                <a:gd name="connsiteX5" fmla="*/ 21055 w 278438"/>
                <a:gd name="connsiteY5" fmla="*/ 250038 h 260300"/>
                <a:gd name="connsiteX6" fmla="*/ 22950 w 278438"/>
                <a:gd name="connsiteY6" fmla="*/ 250038 h 260300"/>
                <a:gd name="connsiteX7" fmla="*/ 133411 w 278438"/>
                <a:gd name="connsiteY7" fmla="*/ 249091 h 260300"/>
                <a:gd name="connsiteX8" fmla="*/ 191915 w 278438"/>
                <a:gd name="connsiteY8" fmla="*/ 247712 h 260300"/>
                <a:gd name="connsiteX9" fmla="*/ 239132 w 278438"/>
                <a:gd name="connsiteY9" fmla="*/ 242198 h 260300"/>
                <a:gd name="connsiteX10" fmla="*/ 264981 w 278438"/>
                <a:gd name="connsiteY10" fmla="*/ 196101 h 260300"/>
                <a:gd name="connsiteX11" fmla="*/ 264119 w 278438"/>
                <a:gd name="connsiteY11" fmla="*/ 171286 h 260300"/>
                <a:gd name="connsiteX12" fmla="*/ 260673 w 278438"/>
                <a:gd name="connsiteY12" fmla="*/ 121484 h 260300"/>
                <a:gd name="connsiteX13" fmla="*/ 253780 w 278438"/>
                <a:gd name="connsiteY13" fmla="*/ 61170 h 260300"/>
                <a:gd name="connsiteX14" fmla="*/ 238356 w 278438"/>
                <a:gd name="connsiteY14" fmla="*/ 15504 h 260300"/>
                <a:gd name="connsiteX15" fmla="*/ 179422 w 278438"/>
                <a:gd name="connsiteY15" fmla="*/ 13178 h 260300"/>
                <a:gd name="connsiteX16" fmla="*/ 126948 w 278438"/>
                <a:gd name="connsiteY16" fmla="*/ 12402 h 260300"/>
                <a:gd name="connsiteX17" fmla="*/ 74561 w 278438"/>
                <a:gd name="connsiteY17" fmla="*/ 13091 h 260300"/>
                <a:gd name="connsiteX18" fmla="*/ 18125 w 278438"/>
                <a:gd name="connsiteY18" fmla="*/ 31272 h 260300"/>
                <a:gd name="connsiteX19" fmla="*/ 14593 w 278438"/>
                <a:gd name="connsiteY19" fmla="*/ 82969 h 260300"/>
                <a:gd name="connsiteX20" fmla="*/ 17867 w 278438"/>
                <a:gd name="connsiteY20" fmla="*/ 141646 h 260300"/>
                <a:gd name="connsiteX21" fmla="*/ 22950 w 278438"/>
                <a:gd name="connsiteY21" fmla="*/ 245903 h 260300"/>
                <a:gd name="connsiteX22" fmla="*/ 20710 w 278438"/>
                <a:gd name="connsiteY22" fmla="*/ 250211 h 260300"/>
                <a:gd name="connsiteX23" fmla="*/ 13283 w 278438"/>
                <a:gd name="connsiteY23" fmla="*/ 247841 h 260300"/>
                <a:gd name="connsiteX24" fmla="*/ 12697 w 278438"/>
                <a:gd name="connsiteY24" fmla="*/ 245903 h 260300"/>
                <a:gd name="connsiteX25" fmla="*/ 4081 w 278438"/>
                <a:gd name="connsiteY25" fmla="*/ 96066 h 260300"/>
                <a:gd name="connsiteX26" fmla="*/ 11146 w 278438"/>
                <a:gd name="connsiteY26" fmla="*/ 15590 h 260300"/>
                <a:gd name="connsiteX27" fmla="*/ 107562 w 278438"/>
                <a:gd name="connsiteY27" fmla="*/ 1029 h 260300"/>
                <a:gd name="connsiteX28" fmla="*/ 251712 w 278438"/>
                <a:gd name="connsiteY28" fmla="*/ 4561 h 260300"/>
                <a:gd name="connsiteX29" fmla="*/ 257312 w 278438"/>
                <a:gd name="connsiteY29" fmla="*/ 8783 h 260300"/>
                <a:gd name="connsiteX30" fmla="*/ 274545 w 278438"/>
                <a:gd name="connsiteY30" fmla="*/ 146643 h 26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8438" h="260300">
                  <a:moveTo>
                    <a:pt x="274545" y="146643"/>
                  </a:moveTo>
                  <a:cubicBezTo>
                    <a:pt x="276526" y="175336"/>
                    <a:pt x="286780" y="219106"/>
                    <a:pt x="262999" y="241422"/>
                  </a:cubicBezTo>
                  <a:cubicBezTo>
                    <a:pt x="241803" y="261498"/>
                    <a:pt x="205701" y="258655"/>
                    <a:pt x="178905" y="259430"/>
                  </a:cubicBezTo>
                  <a:cubicBezTo>
                    <a:pt x="127207" y="260809"/>
                    <a:pt x="75225" y="260550"/>
                    <a:pt x="22950" y="258655"/>
                  </a:cubicBezTo>
                  <a:cubicBezTo>
                    <a:pt x="20477" y="258758"/>
                    <a:pt x="18392" y="256828"/>
                    <a:pt x="18289" y="254355"/>
                  </a:cubicBezTo>
                  <a:cubicBezTo>
                    <a:pt x="18220" y="252485"/>
                    <a:pt x="19323" y="250754"/>
                    <a:pt x="21055" y="250038"/>
                  </a:cubicBezTo>
                  <a:cubicBezTo>
                    <a:pt x="21684" y="249909"/>
                    <a:pt x="22321" y="249909"/>
                    <a:pt x="22950" y="250038"/>
                  </a:cubicBezTo>
                  <a:cubicBezTo>
                    <a:pt x="59716" y="250038"/>
                    <a:pt x="96533" y="249720"/>
                    <a:pt x="133411" y="249091"/>
                  </a:cubicBezTo>
                  <a:cubicBezTo>
                    <a:pt x="152944" y="248746"/>
                    <a:pt x="172442" y="248289"/>
                    <a:pt x="191915" y="247712"/>
                  </a:cubicBezTo>
                  <a:cubicBezTo>
                    <a:pt x="205701" y="247195"/>
                    <a:pt x="226897" y="249263"/>
                    <a:pt x="239132" y="242198"/>
                  </a:cubicBezTo>
                  <a:cubicBezTo>
                    <a:pt x="252745" y="234271"/>
                    <a:pt x="263688" y="210835"/>
                    <a:pt x="264981" y="196101"/>
                  </a:cubicBezTo>
                  <a:cubicBezTo>
                    <a:pt x="265248" y="187820"/>
                    <a:pt x="264964" y="179532"/>
                    <a:pt x="264119" y="171286"/>
                  </a:cubicBezTo>
                  <a:cubicBezTo>
                    <a:pt x="263258" y="154656"/>
                    <a:pt x="262051" y="138113"/>
                    <a:pt x="260673" y="121484"/>
                  </a:cubicBezTo>
                  <a:cubicBezTo>
                    <a:pt x="258863" y="101408"/>
                    <a:pt x="256623" y="81246"/>
                    <a:pt x="253780" y="61170"/>
                  </a:cubicBezTo>
                  <a:cubicBezTo>
                    <a:pt x="251712" y="46523"/>
                    <a:pt x="253090" y="23345"/>
                    <a:pt x="238356" y="15504"/>
                  </a:cubicBezTo>
                  <a:cubicBezTo>
                    <a:pt x="226122" y="8870"/>
                    <a:pt x="193724" y="13522"/>
                    <a:pt x="179422" y="13178"/>
                  </a:cubicBezTo>
                  <a:cubicBezTo>
                    <a:pt x="162189" y="12661"/>
                    <a:pt x="144440" y="12488"/>
                    <a:pt x="126948" y="12402"/>
                  </a:cubicBezTo>
                  <a:cubicBezTo>
                    <a:pt x="109458" y="12316"/>
                    <a:pt x="92053" y="12402"/>
                    <a:pt x="74561" y="13091"/>
                  </a:cubicBezTo>
                  <a:cubicBezTo>
                    <a:pt x="52676" y="13608"/>
                    <a:pt x="29843" y="10765"/>
                    <a:pt x="18125" y="31272"/>
                  </a:cubicBezTo>
                  <a:cubicBezTo>
                    <a:pt x="9509" y="47126"/>
                    <a:pt x="13644" y="65306"/>
                    <a:pt x="14593" y="82969"/>
                  </a:cubicBezTo>
                  <a:cubicBezTo>
                    <a:pt x="15627" y="102502"/>
                    <a:pt x="16721" y="122061"/>
                    <a:pt x="17867" y="141646"/>
                  </a:cubicBezTo>
                  <a:cubicBezTo>
                    <a:pt x="19676" y="176111"/>
                    <a:pt x="22606" y="211179"/>
                    <a:pt x="22950" y="245903"/>
                  </a:cubicBezTo>
                  <a:cubicBezTo>
                    <a:pt x="23054" y="247643"/>
                    <a:pt x="22192" y="249297"/>
                    <a:pt x="20710" y="250211"/>
                  </a:cubicBezTo>
                  <a:cubicBezTo>
                    <a:pt x="18005" y="251607"/>
                    <a:pt x="14679" y="250547"/>
                    <a:pt x="13283" y="247841"/>
                  </a:cubicBezTo>
                  <a:cubicBezTo>
                    <a:pt x="12964" y="247238"/>
                    <a:pt x="12766" y="246583"/>
                    <a:pt x="12697" y="245903"/>
                  </a:cubicBezTo>
                  <a:cubicBezTo>
                    <a:pt x="7785" y="196187"/>
                    <a:pt x="6665" y="145954"/>
                    <a:pt x="4081" y="96066"/>
                  </a:cubicBezTo>
                  <a:cubicBezTo>
                    <a:pt x="2788" y="72458"/>
                    <a:pt x="-7724" y="34977"/>
                    <a:pt x="11146" y="15590"/>
                  </a:cubicBezTo>
                  <a:cubicBezTo>
                    <a:pt x="32256" y="-6037"/>
                    <a:pt x="81627" y="1201"/>
                    <a:pt x="107562" y="1029"/>
                  </a:cubicBezTo>
                  <a:cubicBezTo>
                    <a:pt x="155554" y="512"/>
                    <a:pt x="203633" y="1890"/>
                    <a:pt x="251712" y="4561"/>
                  </a:cubicBezTo>
                  <a:cubicBezTo>
                    <a:pt x="254305" y="4570"/>
                    <a:pt x="256589" y="6293"/>
                    <a:pt x="257312" y="8783"/>
                  </a:cubicBezTo>
                  <a:cubicBezTo>
                    <a:pt x="265567" y="54389"/>
                    <a:pt x="271322" y="100409"/>
                    <a:pt x="274545" y="146643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F385A3B7-3539-45CD-9B78-EDD5CC46AFBD}"/>
                </a:ext>
              </a:extLst>
            </p:cNvPr>
            <p:cNvSpPr/>
            <p:nvPr/>
          </p:nvSpPr>
          <p:spPr>
            <a:xfrm>
              <a:off x="6652100" y="3289432"/>
              <a:ext cx="25237" cy="235638"/>
            </a:xfrm>
            <a:custGeom>
              <a:avLst/>
              <a:gdLst>
                <a:gd name="connsiteX0" fmla="*/ 12470 w 25237"/>
                <a:gd name="connsiteY0" fmla="*/ 4292 h 235638"/>
                <a:gd name="connsiteX1" fmla="*/ 7559 w 25237"/>
                <a:gd name="connsiteY1" fmla="*/ 235638 h 235638"/>
                <a:gd name="connsiteX2" fmla="*/ 838 w 25237"/>
                <a:gd name="connsiteY2" fmla="*/ 235035 h 235638"/>
                <a:gd name="connsiteX3" fmla="*/ 838 w 25237"/>
                <a:gd name="connsiteY3" fmla="*/ 235035 h 235638"/>
                <a:gd name="connsiteX4" fmla="*/ 11953 w 25237"/>
                <a:gd name="connsiteY4" fmla="*/ 129745 h 235638"/>
                <a:gd name="connsiteX5" fmla="*/ 63 w 25237"/>
                <a:gd name="connsiteY5" fmla="*/ 8083 h 235638"/>
                <a:gd name="connsiteX6" fmla="*/ 4801 w 25237"/>
                <a:gd name="connsiteY6" fmla="*/ 587 h 235638"/>
                <a:gd name="connsiteX7" fmla="*/ 11987 w 25237"/>
                <a:gd name="connsiteY7" fmla="*/ 2913 h 235638"/>
                <a:gd name="connsiteX8" fmla="*/ 12470 w 25237"/>
                <a:gd name="connsiteY8" fmla="*/ 4292 h 23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37" h="235638">
                  <a:moveTo>
                    <a:pt x="12470" y="4292"/>
                  </a:moveTo>
                  <a:cubicBezTo>
                    <a:pt x="23327" y="79253"/>
                    <a:pt x="36854" y="163090"/>
                    <a:pt x="7559" y="235638"/>
                  </a:cubicBezTo>
                  <a:lnTo>
                    <a:pt x="838" y="235035"/>
                  </a:lnTo>
                  <a:lnTo>
                    <a:pt x="838" y="235035"/>
                  </a:lnTo>
                  <a:cubicBezTo>
                    <a:pt x="5146" y="199795"/>
                    <a:pt x="12039" y="165416"/>
                    <a:pt x="11953" y="129745"/>
                  </a:cubicBezTo>
                  <a:cubicBezTo>
                    <a:pt x="10876" y="88964"/>
                    <a:pt x="6904" y="48304"/>
                    <a:pt x="63" y="8083"/>
                  </a:cubicBezTo>
                  <a:cubicBezTo>
                    <a:pt x="-386" y="4766"/>
                    <a:pt x="1613" y="1604"/>
                    <a:pt x="4801" y="587"/>
                  </a:cubicBezTo>
                  <a:cubicBezTo>
                    <a:pt x="7429" y="-757"/>
                    <a:pt x="10643" y="286"/>
                    <a:pt x="11987" y="2913"/>
                  </a:cubicBezTo>
                  <a:cubicBezTo>
                    <a:pt x="12211" y="3353"/>
                    <a:pt x="12375" y="3810"/>
                    <a:pt x="12470" y="4292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ECA781A-CBE3-42BE-B54F-07D41BB70DC2}"/>
                </a:ext>
              </a:extLst>
            </p:cNvPr>
            <p:cNvSpPr/>
            <p:nvPr/>
          </p:nvSpPr>
          <p:spPr>
            <a:xfrm>
              <a:off x="5526706" y="3517019"/>
              <a:ext cx="1136652" cy="20630"/>
            </a:xfrm>
            <a:custGeom>
              <a:avLst/>
              <a:gdLst>
                <a:gd name="connsiteX0" fmla="*/ 1132952 w 1136652"/>
                <a:gd name="connsiteY0" fmla="*/ 8051 h 20630"/>
                <a:gd name="connsiteX1" fmla="*/ 1135968 w 1136652"/>
                <a:gd name="connsiteY1" fmla="*/ 16934 h 20630"/>
                <a:gd name="connsiteX2" fmla="*/ 1130281 w 1136652"/>
                <a:gd name="connsiteY2" fmla="*/ 20630 h 20630"/>
                <a:gd name="connsiteX3" fmla="*/ 567295 w 1136652"/>
                <a:gd name="connsiteY3" fmla="*/ 17184 h 20630"/>
                <a:gd name="connsiteX4" fmla="*/ 285802 w 1136652"/>
                <a:gd name="connsiteY4" fmla="*/ 15375 h 20630"/>
                <a:gd name="connsiteX5" fmla="*/ 4395 w 1136652"/>
                <a:gd name="connsiteY5" fmla="*/ 11670 h 20630"/>
                <a:gd name="connsiteX6" fmla="*/ 1 w 1136652"/>
                <a:gd name="connsiteY6" fmla="*/ 7275 h 20630"/>
                <a:gd name="connsiteX7" fmla="*/ 1 w 1136652"/>
                <a:gd name="connsiteY7" fmla="*/ 7103 h 20630"/>
                <a:gd name="connsiteX8" fmla="*/ 4223 w 1136652"/>
                <a:gd name="connsiteY8" fmla="*/ 2709 h 20630"/>
                <a:gd name="connsiteX9" fmla="*/ 4395 w 1136652"/>
                <a:gd name="connsiteY9" fmla="*/ 2709 h 20630"/>
                <a:gd name="connsiteX10" fmla="*/ 292351 w 1136652"/>
                <a:gd name="connsiteY10" fmla="*/ 2709 h 20630"/>
                <a:gd name="connsiteX11" fmla="*/ 567295 w 1136652"/>
                <a:gd name="connsiteY11" fmla="*/ 4346 h 20630"/>
                <a:gd name="connsiteX12" fmla="*/ 1126231 w 1136652"/>
                <a:gd name="connsiteY12" fmla="*/ 7620 h 20630"/>
                <a:gd name="connsiteX13" fmla="*/ 1132952 w 1136652"/>
                <a:gd name="connsiteY13" fmla="*/ 8223 h 2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36652" h="20630">
                  <a:moveTo>
                    <a:pt x="1132952" y="8051"/>
                  </a:moveTo>
                  <a:cubicBezTo>
                    <a:pt x="1136235" y="9671"/>
                    <a:pt x="1137588" y="13651"/>
                    <a:pt x="1135968" y="16934"/>
                  </a:cubicBezTo>
                  <a:cubicBezTo>
                    <a:pt x="1134891" y="19114"/>
                    <a:pt x="1132711" y="20536"/>
                    <a:pt x="1130281" y="20630"/>
                  </a:cubicBezTo>
                  <a:lnTo>
                    <a:pt x="567295" y="17184"/>
                  </a:lnTo>
                  <a:lnTo>
                    <a:pt x="285802" y="15375"/>
                  </a:lnTo>
                  <a:cubicBezTo>
                    <a:pt x="192402" y="14771"/>
                    <a:pt x="97623" y="18390"/>
                    <a:pt x="4395" y="11670"/>
                  </a:cubicBezTo>
                  <a:cubicBezTo>
                    <a:pt x="1965" y="11670"/>
                    <a:pt x="1" y="9705"/>
                    <a:pt x="1" y="7275"/>
                  </a:cubicBezTo>
                  <a:cubicBezTo>
                    <a:pt x="1" y="7224"/>
                    <a:pt x="1" y="7163"/>
                    <a:pt x="1" y="7103"/>
                  </a:cubicBezTo>
                  <a:cubicBezTo>
                    <a:pt x="-51" y="4725"/>
                    <a:pt x="1845" y="2761"/>
                    <a:pt x="4223" y="2709"/>
                  </a:cubicBezTo>
                  <a:cubicBezTo>
                    <a:pt x="4283" y="2709"/>
                    <a:pt x="4335" y="2709"/>
                    <a:pt x="4395" y="2709"/>
                  </a:cubicBezTo>
                  <a:cubicBezTo>
                    <a:pt x="99863" y="-2978"/>
                    <a:pt x="196796" y="1933"/>
                    <a:pt x="292351" y="2709"/>
                  </a:cubicBezTo>
                  <a:lnTo>
                    <a:pt x="567295" y="4346"/>
                  </a:lnTo>
                  <a:lnTo>
                    <a:pt x="1126231" y="7620"/>
                  </a:lnTo>
                  <a:lnTo>
                    <a:pt x="1132952" y="8223"/>
                  </a:ln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07DE0DED-A56C-467B-AF9C-21CF24DA2356}"/>
                </a:ext>
              </a:extLst>
            </p:cNvPr>
            <p:cNvSpPr/>
            <p:nvPr/>
          </p:nvSpPr>
          <p:spPr>
            <a:xfrm>
              <a:off x="5503937" y="3272784"/>
              <a:ext cx="1154942" cy="253845"/>
            </a:xfrm>
            <a:custGeom>
              <a:avLst/>
              <a:gdLst>
                <a:gd name="connsiteX0" fmla="*/ 1148570 w 1154942"/>
                <a:gd name="connsiteY0" fmla="*/ 4052 h 253845"/>
                <a:gd name="connsiteX1" fmla="*/ 1154937 w 1154942"/>
                <a:gd name="connsiteY1" fmla="*/ 10945 h 253845"/>
                <a:gd name="connsiteX2" fmla="*/ 1151413 w 1154942"/>
                <a:gd name="connsiteY2" fmla="*/ 16545 h 253845"/>
                <a:gd name="connsiteX3" fmla="*/ 1148570 w 1154942"/>
                <a:gd name="connsiteY3" fmla="*/ 17062 h 253845"/>
                <a:gd name="connsiteX4" fmla="*/ 466335 w 1154942"/>
                <a:gd name="connsiteY4" fmla="*/ 13443 h 253845"/>
                <a:gd name="connsiteX5" fmla="*/ 125303 w 1154942"/>
                <a:gd name="connsiteY5" fmla="*/ 15942 h 253845"/>
                <a:gd name="connsiteX6" fmla="*/ 85841 w 1154942"/>
                <a:gd name="connsiteY6" fmla="*/ 16373 h 253845"/>
                <a:gd name="connsiteX7" fmla="*/ 46551 w 1154942"/>
                <a:gd name="connsiteY7" fmla="*/ 16890 h 253845"/>
                <a:gd name="connsiteX8" fmla="*/ 19065 w 1154942"/>
                <a:gd name="connsiteY8" fmla="*/ 90817 h 253845"/>
                <a:gd name="connsiteX9" fmla="*/ 19582 w 1154942"/>
                <a:gd name="connsiteY9" fmla="*/ 250735 h 253845"/>
                <a:gd name="connsiteX10" fmla="*/ 19582 w 1154942"/>
                <a:gd name="connsiteY10" fmla="*/ 250735 h 253845"/>
                <a:gd name="connsiteX11" fmla="*/ 12430 w 1154942"/>
                <a:gd name="connsiteY11" fmla="*/ 251252 h 253845"/>
                <a:gd name="connsiteX12" fmla="*/ 27164 w 1154942"/>
                <a:gd name="connsiteY12" fmla="*/ 8446 h 253845"/>
                <a:gd name="connsiteX13" fmla="*/ 33454 w 1154942"/>
                <a:gd name="connsiteY13" fmla="*/ 3707 h 253845"/>
                <a:gd name="connsiteX14" fmla="*/ 1148570 w 1154942"/>
                <a:gd name="connsiteY14" fmla="*/ 4052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4942" h="253845">
                  <a:moveTo>
                    <a:pt x="1148570" y="4052"/>
                  </a:moveTo>
                  <a:cubicBezTo>
                    <a:pt x="1152231" y="4198"/>
                    <a:pt x="1155083" y="7283"/>
                    <a:pt x="1154937" y="10945"/>
                  </a:cubicBezTo>
                  <a:cubicBezTo>
                    <a:pt x="1154851" y="13305"/>
                    <a:pt x="1153507" y="15442"/>
                    <a:pt x="1151413" y="16545"/>
                  </a:cubicBezTo>
                  <a:cubicBezTo>
                    <a:pt x="1150509" y="16916"/>
                    <a:pt x="1149543" y="17088"/>
                    <a:pt x="1148570" y="17062"/>
                  </a:cubicBezTo>
                  <a:cubicBezTo>
                    <a:pt x="921273" y="13960"/>
                    <a:pt x="693864" y="12754"/>
                    <a:pt x="466335" y="13443"/>
                  </a:cubicBezTo>
                  <a:cubicBezTo>
                    <a:pt x="352712" y="13788"/>
                    <a:pt x="239038" y="14624"/>
                    <a:pt x="125303" y="15942"/>
                  </a:cubicBezTo>
                  <a:lnTo>
                    <a:pt x="85841" y="16373"/>
                  </a:lnTo>
                  <a:cubicBezTo>
                    <a:pt x="76449" y="16373"/>
                    <a:pt x="55512" y="12582"/>
                    <a:pt x="46551" y="16890"/>
                  </a:cubicBezTo>
                  <a:cubicBezTo>
                    <a:pt x="25958" y="26798"/>
                    <a:pt x="22511" y="69880"/>
                    <a:pt x="19065" y="90817"/>
                  </a:cubicBezTo>
                  <a:cubicBezTo>
                    <a:pt x="10449" y="144583"/>
                    <a:pt x="14240" y="196969"/>
                    <a:pt x="19582" y="250735"/>
                  </a:cubicBezTo>
                  <a:lnTo>
                    <a:pt x="19582" y="250735"/>
                  </a:lnTo>
                  <a:cubicBezTo>
                    <a:pt x="19582" y="254612"/>
                    <a:pt x="13464" y="254957"/>
                    <a:pt x="12430" y="251252"/>
                  </a:cubicBezTo>
                  <a:cubicBezTo>
                    <a:pt x="-10489" y="172499"/>
                    <a:pt x="540" y="84786"/>
                    <a:pt x="27164" y="8446"/>
                  </a:cubicBezTo>
                  <a:cubicBezTo>
                    <a:pt x="27991" y="5654"/>
                    <a:pt x="30542" y="3733"/>
                    <a:pt x="33454" y="3707"/>
                  </a:cubicBezTo>
                  <a:cubicBezTo>
                    <a:pt x="405099" y="-1351"/>
                    <a:pt x="776804" y="-1230"/>
                    <a:pt x="1148570" y="4052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BC21952-19D9-4DF7-BC8A-4A1876D89B0C}"/>
                </a:ext>
              </a:extLst>
            </p:cNvPr>
            <p:cNvSpPr/>
            <p:nvPr/>
          </p:nvSpPr>
          <p:spPr>
            <a:xfrm>
              <a:off x="6400796" y="4758671"/>
              <a:ext cx="246889" cy="237305"/>
            </a:xfrm>
            <a:custGeom>
              <a:avLst/>
              <a:gdLst>
                <a:gd name="connsiteX0" fmla="*/ 245335 w 246889"/>
                <a:gd name="connsiteY0" fmla="*/ 5847 h 237305"/>
                <a:gd name="connsiteX1" fmla="*/ 244645 w 246889"/>
                <a:gd name="connsiteY1" fmla="*/ 142674 h 237305"/>
                <a:gd name="connsiteX2" fmla="*/ 239734 w 246889"/>
                <a:gd name="connsiteY2" fmla="*/ 223580 h 237305"/>
                <a:gd name="connsiteX3" fmla="*/ 160723 w 246889"/>
                <a:gd name="connsiteY3" fmla="*/ 233833 h 237305"/>
                <a:gd name="connsiteX4" fmla="*/ 30962 w 246889"/>
                <a:gd name="connsiteY4" fmla="*/ 228922 h 237305"/>
                <a:gd name="connsiteX5" fmla="*/ 27094 w 246889"/>
                <a:gd name="connsiteY5" fmla="*/ 224382 h 237305"/>
                <a:gd name="connsiteX6" fmla="*/ 27343 w 246889"/>
                <a:gd name="connsiteY6" fmla="*/ 223236 h 237305"/>
                <a:gd name="connsiteX7" fmla="*/ 30962 w 246889"/>
                <a:gd name="connsiteY7" fmla="*/ 220823 h 237305"/>
                <a:gd name="connsiteX8" fmla="*/ 134357 w 246889"/>
                <a:gd name="connsiteY8" fmla="*/ 222029 h 237305"/>
                <a:gd name="connsiteX9" fmla="*/ 231980 w 246889"/>
                <a:gd name="connsiteY9" fmla="*/ 201264 h 237305"/>
                <a:gd name="connsiteX10" fmla="*/ 231980 w 246889"/>
                <a:gd name="connsiteY10" fmla="*/ 162146 h 237305"/>
                <a:gd name="connsiteX11" fmla="*/ 231980 w 246889"/>
                <a:gd name="connsiteY11" fmla="*/ 110449 h 237305"/>
                <a:gd name="connsiteX12" fmla="*/ 231980 w 246889"/>
                <a:gd name="connsiteY12" fmla="*/ 64869 h 237305"/>
                <a:gd name="connsiteX13" fmla="*/ 231980 w 246889"/>
                <a:gd name="connsiteY13" fmla="*/ 19289 h 237305"/>
                <a:gd name="connsiteX14" fmla="*/ 145817 w 246889"/>
                <a:gd name="connsiteY14" fmla="*/ 16532 h 237305"/>
                <a:gd name="connsiteX15" fmla="*/ 53537 w 246889"/>
                <a:gd name="connsiteY15" fmla="*/ 20840 h 237305"/>
                <a:gd name="connsiteX16" fmla="*/ 18038 w 246889"/>
                <a:gd name="connsiteY16" fmla="*/ 65127 h 237305"/>
                <a:gd name="connsiteX17" fmla="*/ 16314 w 246889"/>
                <a:gd name="connsiteY17" fmla="*/ 110707 h 237305"/>
                <a:gd name="connsiteX18" fmla="*/ 16314 w 246889"/>
                <a:gd name="connsiteY18" fmla="*/ 215739 h 237305"/>
                <a:gd name="connsiteX19" fmla="*/ 21467 w 246889"/>
                <a:gd name="connsiteY19" fmla="*/ 222538 h 237305"/>
                <a:gd name="connsiteX20" fmla="*/ 21226 w 246889"/>
                <a:gd name="connsiteY20" fmla="*/ 223580 h 237305"/>
                <a:gd name="connsiteX21" fmla="*/ 16314 w 246889"/>
                <a:gd name="connsiteY21" fmla="*/ 226596 h 237305"/>
                <a:gd name="connsiteX22" fmla="*/ 2529 w 246889"/>
                <a:gd name="connsiteY22" fmla="*/ 169384 h 237305"/>
                <a:gd name="connsiteX23" fmla="*/ 5200 w 246889"/>
                <a:gd name="connsiteY23" fmla="*/ 91235 h 237305"/>
                <a:gd name="connsiteX24" fmla="*/ 7698 w 246889"/>
                <a:gd name="connsiteY24" fmla="*/ 30059 h 237305"/>
                <a:gd name="connsiteX25" fmla="*/ 79730 w 246889"/>
                <a:gd name="connsiteY25" fmla="*/ 7657 h 237305"/>
                <a:gd name="connsiteX26" fmla="*/ 237839 w 246889"/>
                <a:gd name="connsiteY26" fmla="*/ 161 h 237305"/>
                <a:gd name="connsiteX27" fmla="*/ 245179 w 246889"/>
                <a:gd name="connsiteY27" fmla="*/ 4736 h 237305"/>
                <a:gd name="connsiteX28" fmla="*/ 245335 w 246889"/>
                <a:gd name="connsiteY28" fmla="*/ 5847 h 23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6889" h="237305">
                  <a:moveTo>
                    <a:pt x="245335" y="5847"/>
                  </a:moveTo>
                  <a:cubicBezTo>
                    <a:pt x="245335" y="51798"/>
                    <a:pt x="245102" y="97413"/>
                    <a:pt x="244645" y="142674"/>
                  </a:cubicBezTo>
                  <a:cubicBezTo>
                    <a:pt x="244645" y="164731"/>
                    <a:pt x="252141" y="203677"/>
                    <a:pt x="239734" y="223580"/>
                  </a:cubicBezTo>
                  <a:cubicBezTo>
                    <a:pt x="225948" y="245810"/>
                    <a:pt x="181574" y="234523"/>
                    <a:pt x="160723" y="233833"/>
                  </a:cubicBezTo>
                  <a:cubicBezTo>
                    <a:pt x="117642" y="232455"/>
                    <a:pt x="74560" y="231249"/>
                    <a:pt x="30962" y="228922"/>
                  </a:cubicBezTo>
                  <a:cubicBezTo>
                    <a:pt x="28636" y="228733"/>
                    <a:pt x="26904" y="226699"/>
                    <a:pt x="27094" y="224382"/>
                  </a:cubicBezTo>
                  <a:cubicBezTo>
                    <a:pt x="27119" y="223985"/>
                    <a:pt x="27206" y="223606"/>
                    <a:pt x="27343" y="223236"/>
                  </a:cubicBezTo>
                  <a:cubicBezTo>
                    <a:pt x="27878" y="221719"/>
                    <a:pt x="29351" y="220728"/>
                    <a:pt x="30962" y="220823"/>
                  </a:cubicBezTo>
                  <a:cubicBezTo>
                    <a:pt x="65427" y="220823"/>
                    <a:pt x="99892" y="221426"/>
                    <a:pt x="134357" y="222029"/>
                  </a:cubicBezTo>
                  <a:cubicBezTo>
                    <a:pt x="163566" y="222460"/>
                    <a:pt x="219313" y="236419"/>
                    <a:pt x="231980" y="201264"/>
                  </a:cubicBezTo>
                  <a:cubicBezTo>
                    <a:pt x="235684" y="191097"/>
                    <a:pt x="231980" y="173606"/>
                    <a:pt x="231980" y="162146"/>
                  </a:cubicBezTo>
                  <a:cubicBezTo>
                    <a:pt x="231980" y="144914"/>
                    <a:pt x="231980" y="127681"/>
                    <a:pt x="231980" y="110449"/>
                  </a:cubicBezTo>
                  <a:cubicBezTo>
                    <a:pt x="231980" y="95284"/>
                    <a:pt x="231980" y="80033"/>
                    <a:pt x="231980" y="64869"/>
                  </a:cubicBezTo>
                  <a:cubicBezTo>
                    <a:pt x="231980" y="56253"/>
                    <a:pt x="237149" y="25579"/>
                    <a:pt x="231980" y="19289"/>
                  </a:cubicBezTo>
                  <a:cubicBezTo>
                    <a:pt x="220520" y="4469"/>
                    <a:pt x="164773" y="15670"/>
                    <a:pt x="145817" y="16532"/>
                  </a:cubicBezTo>
                  <a:cubicBezTo>
                    <a:pt x="115660" y="17910"/>
                    <a:pt x="83521" y="16532"/>
                    <a:pt x="53537" y="20840"/>
                  </a:cubicBezTo>
                  <a:cubicBezTo>
                    <a:pt x="23552" y="25148"/>
                    <a:pt x="19072" y="38072"/>
                    <a:pt x="18038" y="65127"/>
                  </a:cubicBezTo>
                  <a:cubicBezTo>
                    <a:pt x="17435" y="80378"/>
                    <a:pt x="16918" y="95543"/>
                    <a:pt x="16314" y="110707"/>
                  </a:cubicBezTo>
                  <a:cubicBezTo>
                    <a:pt x="16314" y="120616"/>
                    <a:pt x="8646" y="214705"/>
                    <a:pt x="16314" y="215739"/>
                  </a:cubicBezTo>
                  <a:cubicBezTo>
                    <a:pt x="19614" y="216196"/>
                    <a:pt x="21924" y="219238"/>
                    <a:pt x="21467" y="222538"/>
                  </a:cubicBezTo>
                  <a:cubicBezTo>
                    <a:pt x="21416" y="222891"/>
                    <a:pt x="21338" y="223244"/>
                    <a:pt x="21226" y="223580"/>
                  </a:cubicBezTo>
                  <a:cubicBezTo>
                    <a:pt x="20536" y="225648"/>
                    <a:pt x="18468" y="226915"/>
                    <a:pt x="16314" y="226596"/>
                  </a:cubicBezTo>
                  <a:cubicBezTo>
                    <a:pt x="-8155" y="225131"/>
                    <a:pt x="2012" y="184549"/>
                    <a:pt x="2529" y="169384"/>
                  </a:cubicBezTo>
                  <a:cubicBezTo>
                    <a:pt x="3390" y="143535"/>
                    <a:pt x="4252" y="117256"/>
                    <a:pt x="5200" y="91235"/>
                  </a:cubicBezTo>
                  <a:cubicBezTo>
                    <a:pt x="5717" y="74002"/>
                    <a:pt x="1925" y="46171"/>
                    <a:pt x="7698" y="30059"/>
                  </a:cubicBezTo>
                  <a:cubicBezTo>
                    <a:pt x="17952" y="1626"/>
                    <a:pt x="55088" y="8777"/>
                    <a:pt x="79730" y="7657"/>
                  </a:cubicBezTo>
                  <a:lnTo>
                    <a:pt x="237839" y="161"/>
                  </a:lnTo>
                  <a:cubicBezTo>
                    <a:pt x="241130" y="-606"/>
                    <a:pt x="244421" y="1445"/>
                    <a:pt x="245179" y="4736"/>
                  </a:cubicBezTo>
                  <a:cubicBezTo>
                    <a:pt x="245266" y="5098"/>
                    <a:pt x="245317" y="5477"/>
                    <a:pt x="245335" y="5847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8F04095-61C6-433F-81F3-0F517C7F6B71}"/>
                </a:ext>
              </a:extLst>
            </p:cNvPr>
            <p:cNvSpPr/>
            <p:nvPr/>
          </p:nvSpPr>
          <p:spPr>
            <a:xfrm>
              <a:off x="6398459" y="4452292"/>
              <a:ext cx="249138" cy="257862"/>
            </a:xfrm>
            <a:custGeom>
              <a:avLst/>
              <a:gdLst>
                <a:gd name="connsiteX0" fmla="*/ 246896 w 249138"/>
                <a:gd name="connsiteY0" fmla="*/ 160667 h 257862"/>
                <a:gd name="connsiteX1" fmla="*/ 235523 w 249138"/>
                <a:gd name="connsiteY1" fmla="*/ 240884 h 257862"/>
                <a:gd name="connsiteX2" fmla="*/ 146948 w 249138"/>
                <a:gd name="connsiteY2" fmla="*/ 256652 h 257862"/>
                <a:gd name="connsiteX3" fmla="*/ 37866 w 249138"/>
                <a:gd name="connsiteY3" fmla="*/ 253291 h 257862"/>
                <a:gd name="connsiteX4" fmla="*/ 34679 w 249138"/>
                <a:gd name="connsiteY4" fmla="*/ 255618 h 257862"/>
                <a:gd name="connsiteX5" fmla="*/ 12448 w 249138"/>
                <a:gd name="connsiteY5" fmla="*/ 248380 h 257862"/>
                <a:gd name="connsiteX6" fmla="*/ 4771 w 249138"/>
                <a:gd name="connsiteY6" fmla="*/ 244391 h 257862"/>
                <a:gd name="connsiteX7" fmla="*/ 4522 w 249138"/>
                <a:gd name="connsiteY7" fmla="*/ 243210 h 257862"/>
                <a:gd name="connsiteX8" fmla="*/ 816 w 249138"/>
                <a:gd name="connsiteY8" fmla="*/ 106901 h 257862"/>
                <a:gd name="connsiteX9" fmla="*/ 5986 w 249138"/>
                <a:gd name="connsiteY9" fmla="*/ 32715 h 257862"/>
                <a:gd name="connsiteX10" fmla="*/ 12965 w 249138"/>
                <a:gd name="connsiteY10" fmla="*/ 11692 h 257862"/>
                <a:gd name="connsiteX11" fmla="*/ 103867 w 249138"/>
                <a:gd name="connsiteY11" fmla="*/ 3506 h 257862"/>
                <a:gd name="connsiteX12" fmla="*/ 240693 w 249138"/>
                <a:gd name="connsiteY12" fmla="*/ 13329 h 257862"/>
                <a:gd name="connsiteX13" fmla="*/ 246466 w 249138"/>
                <a:gd name="connsiteY13" fmla="*/ 19102 h 257862"/>
                <a:gd name="connsiteX14" fmla="*/ 246896 w 249138"/>
                <a:gd name="connsiteY14" fmla="*/ 160667 h 257862"/>
                <a:gd name="connsiteX15" fmla="*/ 234920 w 249138"/>
                <a:gd name="connsiteY15" fmla="*/ 199354 h 257862"/>
                <a:gd name="connsiteX16" fmla="*/ 234920 w 249138"/>
                <a:gd name="connsiteY16" fmla="*/ 109228 h 257862"/>
                <a:gd name="connsiteX17" fmla="*/ 234920 w 249138"/>
                <a:gd name="connsiteY17" fmla="*/ 57530 h 257862"/>
                <a:gd name="connsiteX18" fmla="*/ 234920 w 249138"/>
                <a:gd name="connsiteY18" fmla="*/ 31681 h 257862"/>
                <a:gd name="connsiteX19" fmla="*/ 216576 w 249138"/>
                <a:gd name="connsiteY19" fmla="*/ 21807 h 257862"/>
                <a:gd name="connsiteX20" fmla="*/ 215878 w 249138"/>
                <a:gd name="connsiteY20" fmla="*/ 22031 h 257862"/>
                <a:gd name="connsiteX21" fmla="*/ 116360 w 249138"/>
                <a:gd name="connsiteY21" fmla="*/ 15483 h 257862"/>
                <a:gd name="connsiteX22" fmla="*/ 16757 w 249138"/>
                <a:gd name="connsiteY22" fmla="*/ 44692 h 257862"/>
                <a:gd name="connsiteX23" fmla="*/ 11931 w 249138"/>
                <a:gd name="connsiteY23" fmla="*/ 143779 h 257862"/>
                <a:gd name="connsiteX24" fmla="*/ 15895 w 249138"/>
                <a:gd name="connsiteY24" fmla="*/ 242866 h 257862"/>
                <a:gd name="connsiteX25" fmla="*/ 15895 w 249138"/>
                <a:gd name="connsiteY25" fmla="*/ 242866 h 257862"/>
                <a:gd name="connsiteX26" fmla="*/ 21582 w 249138"/>
                <a:gd name="connsiteY26" fmla="*/ 245537 h 257862"/>
                <a:gd name="connsiteX27" fmla="*/ 24425 w 249138"/>
                <a:gd name="connsiteY27" fmla="*/ 243641 h 257862"/>
                <a:gd name="connsiteX28" fmla="*/ 28991 w 249138"/>
                <a:gd name="connsiteY28" fmla="*/ 240798 h 257862"/>
                <a:gd name="connsiteX29" fmla="*/ 128337 w 249138"/>
                <a:gd name="connsiteY29" fmla="*/ 245106 h 257862"/>
                <a:gd name="connsiteX30" fmla="*/ 177881 w 249138"/>
                <a:gd name="connsiteY30" fmla="*/ 241056 h 257862"/>
                <a:gd name="connsiteX31" fmla="*/ 213207 w 249138"/>
                <a:gd name="connsiteY31" fmla="*/ 235542 h 257862"/>
                <a:gd name="connsiteX32" fmla="*/ 234920 w 249138"/>
                <a:gd name="connsiteY32" fmla="*/ 199354 h 25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9138" h="257862">
                  <a:moveTo>
                    <a:pt x="246896" y="160667"/>
                  </a:moveTo>
                  <a:cubicBezTo>
                    <a:pt x="246896" y="183069"/>
                    <a:pt x="256633" y="224685"/>
                    <a:pt x="235523" y="240884"/>
                  </a:cubicBezTo>
                  <a:cubicBezTo>
                    <a:pt x="214413" y="257083"/>
                    <a:pt x="170729" y="255101"/>
                    <a:pt x="146948" y="256652"/>
                  </a:cubicBezTo>
                  <a:cubicBezTo>
                    <a:pt x="110561" y="259030"/>
                    <a:pt x="74038" y="257901"/>
                    <a:pt x="37866" y="253291"/>
                  </a:cubicBezTo>
                  <a:cubicBezTo>
                    <a:pt x="37418" y="254679"/>
                    <a:pt x="36134" y="255618"/>
                    <a:pt x="34679" y="255618"/>
                  </a:cubicBezTo>
                  <a:cubicBezTo>
                    <a:pt x="26734" y="255351"/>
                    <a:pt x="19031" y="252843"/>
                    <a:pt x="12448" y="248380"/>
                  </a:cubicBezTo>
                  <a:cubicBezTo>
                    <a:pt x="9226" y="249397"/>
                    <a:pt x="5788" y="247613"/>
                    <a:pt x="4771" y="244391"/>
                  </a:cubicBezTo>
                  <a:cubicBezTo>
                    <a:pt x="4650" y="244012"/>
                    <a:pt x="4564" y="243615"/>
                    <a:pt x="4522" y="243210"/>
                  </a:cubicBezTo>
                  <a:cubicBezTo>
                    <a:pt x="230" y="197906"/>
                    <a:pt x="-1010" y="152369"/>
                    <a:pt x="816" y="106901"/>
                  </a:cubicBezTo>
                  <a:cubicBezTo>
                    <a:pt x="730" y="82078"/>
                    <a:pt x="2453" y="57280"/>
                    <a:pt x="5986" y="32715"/>
                  </a:cubicBezTo>
                  <a:cubicBezTo>
                    <a:pt x="6176" y="25167"/>
                    <a:pt x="8606" y="17852"/>
                    <a:pt x="12965" y="11692"/>
                  </a:cubicBezTo>
                  <a:cubicBezTo>
                    <a:pt x="31490" y="-8040"/>
                    <a:pt x="80603" y="3075"/>
                    <a:pt x="103867" y="3506"/>
                  </a:cubicBezTo>
                  <a:cubicBezTo>
                    <a:pt x="149619" y="5057"/>
                    <a:pt x="195199" y="8676"/>
                    <a:pt x="240693" y="13329"/>
                  </a:cubicBezTo>
                  <a:cubicBezTo>
                    <a:pt x="243829" y="13458"/>
                    <a:pt x="246336" y="15965"/>
                    <a:pt x="246466" y="19102"/>
                  </a:cubicBezTo>
                  <a:cubicBezTo>
                    <a:pt x="246638" y="66319"/>
                    <a:pt x="246896" y="113536"/>
                    <a:pt x="246896" y="160667"/>
                  </a:cubicBezTo>
                  <a:close/>
                  <a:moveTo>
                    <a:pt x="234920" y="199354"/>
                  </a:moveTo>
                  <a:cubicBezTo>
                    <a:pt x="239573" y="170920"/>
                    <a:pt x="234920" y="138178"/>
                    <a:pt x="234920" y="109228"/>
                  </a:cubicBezTo>
                  <a:cubicBezTo>
                    <a:pt x="234920" y="91995"/>
                    <a:pt x="234920" y="74763"/>
                    <a:pt x="234920" y="57530"/>
                  </a:cubicBezTo>
                  <a:lnTo>
                    <a:pt x="234920" y="31681"/>
                  </a:lnTo>
                  <a:cubicBezTo>
                    <a:pt x="232585" y="23884"/>
                    <a:pt x="224365" y="19464"/>
                    <a:pt x="216576" y="21807"/>
                  </a:cubicBezTo>
                  <a:cubicBezTo>
                    <a:pt x="216343" y="21876"/>
                    <a:pt x="216111" y="21954"/>
                    <a:pt x="215878" y="22031"/>
                  </a:cubicBezTo>
                  <a:cubicBezTo>
                    <a:pt x="186152" y="13415"/>
                    <a:pt x="146948" y="16603"/>
                    <a:pt x="116360" y="15483"/>
                  </a:cubicBezTo>
                  <a:cubicBezTo>
                    <a:pt x="81206" y="14104"/>
                    <a:pt x="31146" y="1266"/>
                    <a:pt x="16757" y="44692"/>
                  </a:cubicBezTo>
                  <a:cubicBezTo>
                    <a:pt x="7278" y="72867"/>
                    <a:pt x="12018" y="114311"/>
                    <a:pt x="11931" y="143779"/>
                  </a:cubicBezTo>
                  <a:cubicBezTo>
                    <a:pt x="11931" y="176951"/>
                    <a:pt x="13827" y="209865"/>
                    <a:pt x="15895" y="242866"/>
                  </a:cubicBezTo>
                  <a:lnTo>
                    <a:pt x="15895" y="242866"/>
                  </a:lnTo>
                  <a:cubicBezTo>
                    <a:pt x="17722" y="243891"/>
                    <a:pt x="19626" y="244787"/>
                    <a:pt x="21582" y="245537"/>
                  </a:cubicBezTo>
                  <a:cubicBezTo>
                    <a:pt x="22142" y="244460"/>
                    <a:pt x="23210" y="243745"/>
                    <a:pt x="24425" y="243641"/>
                  </a:cubicBezTo>
                  <a:cubicBezTo>
                    <a:pt x="25149" y="241780"/>
                    <a:pt x="27010" y="240626"/>
                    <a:pt x="28991" y="240798"/>
                  </a:cubicBezTo>
                  <a:cubicBezTo>
                    <a:pt x="61949" y="244735"/>
                    <a:pt x="95164" y="246175"/>
                    <a:pt x="128337" y="245106"/>
                  </a:cubicBezTo>
                  <a:cubicBezTo>
                    <a:pt x="144880" y="244503"/>
                    <a:pt x="161510" y="243124"/>
                    <a:pt x="177881" y="241056"/>
                  </a:cubicBezTo>
                  <a:cubicBezTo>
                    <a:pt x="189771" y="239592"/>
                    <a:pt x="201489" y="237696"/>
                    <a:pt x="213207" y="235542"/>
                  </a:cubicBezTo>
                  <a:cubicBezTo>
                    <a:pt x="230612" y="227787"/>
                    <a:pt x="237763" y="215552"/>
                    <a:pt x="234920" y="199354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0A13A52-51D2-4FBF-98A4-0C83DBD87C94}"/>
                </a:ext>
              </a:extLst>
            </p:cNvPr>
            <p:cNvSpPr/>
            <p:nvPr/>
          </p:nvSpPr>
          <p:spPr>
            <a:xfrm>
              <a:off x="6476541" y="4839696"/>
              <a:ext cx="111326" cy="101798"/>
            </a:xfrm>
            <a:custGeom>
              <a:avLst/>
              <a:gdLst>
                <a:gd name="connsiteX0" fmla="*/ 106174 w 111326"/>
                <a:gd name="connsiteY0" fmla="*/ 30716 h 101798"/>
                <a:gd name="connsiteX1" fmla="*/ 111283 w 111326"/>
                <a:gd name="connsiteY1" fmla="*/ 37239 h 101798"/>
                <a:gd name="connsiteX2" fmla="*/ 106174 w 111326"/>
                <a:gd name="connsiteY2" fmla="*/ 42348 h 101798"/>
                <a:gd name="connsiteX3" fmla="*/ 96610 w 111326"/>
                <a:gd name="connsiteY3" fmla="*/ 42348 h 101798"/>
                <a:gd name="connsiteX4" fmla="*/ 92388 w 111326"/>
                <a:gd name="connsiteY4" fmla="*/ 40539 h 101798"/>
                <a:gd name="connsiteX5" fmla="*/ 59560 w 111326"/>
                <a:gd name="connsiteY5" fmla="*/ 36489 h 101798"/>
                <a:gd name="connsiteX6" fmla="*/ 50944 w 111326"/>
                <a:gd name="connsiteY6" fmla="*/ 98526 h 101798"/>
                <a:gd name="connsiteX7" fmla="*/ 44395 w 111326"/>
                <a:gd name="connsiteY7" fmla="*/ 99388 h 101798"/>
                <a:gd name="connsiteX8" fmla="*/ 45861 w 111326"/>
                <a:gd name="connsiteY8" fmla="*/ 35025 h 101798"/>
                <a:gd name="connsiteX9" fmla="*/ 3554 w 111326"/>
                <a:gd name="connsiteY9" fmla="*/ 30458 h 101798"/>
                <a:gd name="connsiteX10" fmla="*/ 3554 w 111326"/>
                <a:gd name="connsiteY10" fmla="*/ 22962 h 101798"/>
                <a:gd name="connsiteX11" fmla="*/ 47498 w 111326"/>
                <a:gd name="connsiteY11" fmla="*/ 26667 h 101798"/>
                <a:gd name="connsiteX12" fmla="*/ 54046 w 111326"/>
                <a:gd name="connsiteY12" fmla="*/ 3834 h 101798"/>
                <a:gd name="connsiteX13" fmla="*/ 61275 w 111326"/>
                <a:gd name="connsiteY13" fmla="*/ 309 h 101798"/>
                <a:gd name="connsiteX14" fmla="*/ 64988 w 111326"/>
                <a:gd name="connsiteY14" fmla="*/ 6849 h 101798"/>
                <a:gd name="connsiteX15" fmla="*/ 60853 w 111326"/>
                <a:gd name="connsiteY15" fmla="*/ 27787 h 101798"/>
                <a:gd name="connsiteX16" fmla="*/ 106174 w 111326"/>
                <a:gd name="connsiteY16" fmla="*/ 30716 h 10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326" h="101798">
                  <a:moveTo>
                    <a:pt x="106174" y="30716"/>
                  </a:moveTo>
                  <a:cubicBezTo>
                    <a:pt x="109388" y="31104"/>
                    <a:pt x="111671" y="34034"/>
                    <a:pt x="111283" y="37239"/>
                  </a:cubicBezTo>
                  <a:cubicBezTo>
                    <a:pt x="110956" y="39919"/>
                    <a:pt x="108845" y="42021"/>
                    <a:pt x="106174" y="42348"/>
                  </a:cubicBezTo>
                  <a:cubicBezTo>
                    <a:pt x="102986" y="42348"/>
                    <a:pt x="99798" y="42348"/>
                    <a:pt x="96610" y="42348"/>
                  </a:cubicBezTo>
                  <a:cubicBezTo>
                    <a:pt x="94999" y="42426"/>
                    <a:pt x="93448" y="41754"/>
                    <a:pt x="92388" y="40539"/>
                  </a:cubicBezTo>
                  <a:cubicBezTo>
                    <a:pt x="81532" y="39074"/>
                    <a:pt x="70589" y="37696"/>
                    <a:pt x="59560" y="36489"/>
                  </a:cubicBezTo>
                  <a:cubicBezTo>
                    <a:pt x="56028" y="56996"/>
                    <a:pt x="53443" y="77330"/>
                    <a:pt x="50944" y="98526"/>
                  </a:cubicBezTo>
                  <a:cubicBezTo>
                    <a:pt x="50944" y="101973"/>
                    <a:pt x="44999" y="103351"/>
                    <a:pt x="44395" y="99388"/>
                  </a:cubicBezTo>
                  <a:cubicBezTo>
                    <a:pt x="41363" y="77994"/>
                    <a:pt x="41854" y="56255"/>
                    <a:pt x="45861" y="35025"/>
                  </a:cubicBezTo>
                  <a:cubicBezTo>
                    <a:pt x="31730" y="33646"/>
                    <a:pt x="17599" y="32181"/>
                    <a:pt x="3554" y="30458"/>
                  </a:cubicBezTo>
                  <a:cubicBezTo>
                    <a:pt x="-1098" y="29941"/>
                    <a:pt x="-1271" y="22531"/>
                    <a:pt x="3554" y="22962"/>
                  </a:cubicBezTo>
                  <a:cubicBezTo>
                    <a:pt x="18202" y="23910"/>
                    <a:pt x="32850" y="25374"/>
                    <a:pt x="47498" y="26667"/>
                  </a:cubicBezTo>
                  <a:cubicBezTo>
                    <a:pt x="49186" y="18921"/>
                    <a:pt x="51375" y="11295"/>
                    <a:pt x="54046" y="3834"/>
                  </a:cubicBezTo>
                  <a:cubicBezTo>
                    <a:pt x="55071" y="861"/>
                    <a:pt x="58311" y="-707"/>
                    <a:pt x="61275" y="309"/>
                  </a:cubicBezTo>
                  <a:cubicBezTo>
                    <a:pt x="63980" y="1249"/>
                    <a:pt x="65574" y="4049"/>
                    <a:pt x="64988" y="6849"/>
                  </a:cubicBezTo>
                  <a:cubicBezTo>
                    <a:pt x="63437" y="13915"/>
                    <a:pt x="62059" y="20808"/>
                    <a:pt x="60853" y="27787"/>
                  </a:cubicBezTo>
                  <a:cubicBezTo>
                    <a:pt x="76104" y="28993"/>
                    <a:pt x="91182" y="30113"/>
                    <a:pt x="106174" y="30716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7E87E6B-A4E1-4B5F-9D49-6C284EC08535}"/>
                </a:ext>
              </a:extLst>
            </p:cNvPr>
            <p:cNvSpPr/>
            <p:nvPr/>
          </p:nvSpPr>
          <p:spPr>
            <a:xfrm>
              <a:off x="6458608" y="4574382"/>
              <a:ext cx="124688" cy="19498"/>
            </a:xfrm>
            <a:custGeom>
              <a:avLst/>
              <a:gdLst>
                <a:gd name="connsiteX0" fmla="*/ 120747 w 124688"/>
                <a:gd name="connsiteY0" fmla="*/ 8333 h 19498"/>
                <a:gd name="connsiteX1" fmla="*/ 119282 w 124688"/>
                <a:gd name="connsiteY1" fmla="*/ 19448 h 19498"/>
                <a:gd name="connsiteX2" fmla="*/ 4168 w 124688"/>
                <a:gd name="connsiteY2" fmla="*/ 10832 h 19498"/>
                <a:gd name="connsiteX3" fmla="*/ 4168 w 124688"/>
                <a:gd name="connsiteY3" fmla="*/ 2216 h 19498"/>
                <a:gd name="connsiteX4" fmla="*/ 120747 w 124688"/>
                <a:gd name="connsiteY4" fmla="*/ 8333 h 1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88" h="19498">
                  <a:moveTo>
                    <a:pt x="120747" y="8333"/>
                  </a:moveTo>
                  <a:cubicBezTo>
                    <a:pt x="126778" y="9798"/>
                    <a:pt x="125572" y="20310"/>
                    <a:pt x="119282" y="19448"/>
                  </a:cubicBezTo>
                  <a:cubicBezTo>
                    <a:pt x="81198" y="13520"/>
                    <a:pt x="42709" y="10642"/>
                    <a:pt x="4168" y="10832"/>
                  </a:cubicBezTo>
                  <a:cubicBezTo>
                    <a:pt x="-1518" y="10832"/>
                    <a:pt x="-1259" y="2216"/>
                    <a:pt x="4168" y="2216"/>
                  </a:cubicBezTo>
                  <a:cubicBezTo>
                    <a:pt x="43097" y="-2136"/>
                    <a:pt x="82482" y="-68"/>
                    <a:pt x="120747" y="8333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B763AD3C-AF78-42FE-8D30-817EAB819E9F}"/>
                </a:ext>
              </a:extLst>
            </p:cNvPr>
            <p:cNvSpPr/>
            <p:nvPr/>
          </p:nvSpPr>
          <p:spPr>
            <a:xfrm>
              <a:off x="6469295" y="4008798"/>
              <a:ext cx="113485" cy="13383"/>
            </a:xfrm>
            <a:custGeom>
              <a:avLst/>
              <a:gdLst>
                <a:gd name="connsiteX0" fmla="*/ 110060 w 113485"/>
                <a:gd name="connsiteY0" fmla="*/ 3780 h 13383"/>
                <a:gd name="connsiteX1" fmla="*/ 108767 w 113485"/>
                <a:gd name="connsiteY1" fmla="*/ 13172 h 13383"/>
                <a:gd name="connsiteX2" fmla="*/ 51641 w 113485"/>
                <a:gd name="connsiteY2" fmla="*/ 11018 h 13383"/>
                <a:gd name="connsiteX3" fmla="*/ 2098 w 113485"/>
                <a:gd name="connsiteY3" fmla="*/ 6537 h 13383"/>
                <a:gd name="connsiteX4" fmla="*/ 2787 w 113485"/>
                <a:gd name="connsiteY4" fmla="*/ 937 h 13383"/>
                <a:gd name="connsiteX5" fmla="*/ 59827 w 113485"/>
                <a:gd name="connsiteY5" fmla="*/ 937 h 13383"/>
                <a:gd name="connsiteX6" fmla="*/ 110060 w 113485"/>
                <a:gd name="connsiteY6" fmla="*/ 3780 h 1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485" h="13383">
                  <a:moveTo>
                    <a:pt x="110060" y="3780"/>
                  </a:moveTo>
                  <a:cubicBezTo>
                    <a:pt x="115746" y="4814"/>
                    <a:pt x="113678" y="12397"/>
                    <a:pt x="108767" y="13172"/>
                  </a:cubicBezTo>
                  <a:cubicBezTo>
                    <a:pt x="89700" y="13784"/>
                    <a:pt x="70606" y="13069"/>
                    <a:pt x="51641" y="11018"/>
                  </a:cubicBezTo>
                  <a:cubicBezTo>
                    <a:pt x="35047" y="10604"/>
                    <a:pt x="18495" y="9114"/>
                    <a:pt x="2098" y="6537"/>
                  </a:cubicBezTo>
                  <a:cubicBezTo>
                    <a:pt x="-1348" y="5848"/>
                    <a:pt x="-142" y="1282"/>
                    <a:pt x="2787" y="937"/>
                  </a:cubicBezTo>
                  <a:cubicBezTo>
                    <a:pt x="21778" y="-312"/>
                    <a:pt x="40837" y="-312"/>
                    <a:pt x="59827" y="937"/>
                  </a:cubicBezTo>
                  <a:cubicBezTo>
                    <a:pt x="76620" y="678"/>
                    <a:pt x="93405" y="1626"/>
                    <a:pt x="110060" y="378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9F03C7F-CA24-496F-8C33-21E1BD7EB9FA}"/>
                </a:ext>
              </a:extLst>
            </p:cNvPr>
            <p:cNvSpPr/>
            <p:nvPr/>
          </p:nvSpPr>
          <p:spPr>
            <a:xfrm>
              <a:off x="6480319" y="4259302"/>
              <a:ext cx="89332" cy="101806"/>
            </a:xfrm>
            <a:custGeom>
              <a:avLst/>
              <a:gdLst>
                <a:gd name="connsiteX0" fmla="*/ 88438 w 89332"/>
                <a:gd name="connsiteY0" fmla="*/ 93446 h 101806"/>
                <a:gd name="connsiteX1" fmla="*/ 79822 w 89332"/>
                <a:gd name="connsiteY1" fmla="*/ 100081 h 101806"/>
                <a:gd name="connsiteX2" fmla="*/ 44581 w 89332"/>
                <a:gd name="connsiteY2" fmla="*/ 54673 h 101806"/>
                <a:gd name="connsiteX3" fmla="*/ 6411 w 89332"/>
                <a:gd name="connsiteY3" fmla="*/ 86036 h 101806"/>
                <a:gd name="connsiteX4" fmla="*/ 1155 w 89332"/>
                <a:gd name="connsiteY4" fmla="*/ 79229 h 101806"/>
                <a:gd name="connsiteX5" fmla="*/ 38291 w 89332"/>
                <a:gd name="connsiteY5" fmla="*/ 46143 h 101806"/>
                <a:gd name="connsiteX6" fmla="*/ 9513 w 89332"/>
                <a:gd name="connsiteY6" fmla="*/ 5646 h 101806"/>
                <a:gd name="connsiteX7" fmla="*/ 15372 w 89332"/>
                <a:gd name="connsiteY7" fmla="*/ 1166 h 101806"/>
                <a:gd name="connsiteX8" fmla="*/ 45960 w 89332"/>
                <a:gd name="connsiteY8" fmla="*/ 38043 h 101806"/>
                <a:gd name="connsiteX9" fmla="*/ 73618 w 89332"/>
                <a:gd name="connsiteY9" fmla="*/ 5646 h 101806"/>
                <a:gd name="connsiteX10" fmla="*/ 80563 w 89332"/>
                <a:gd name="connsiteY10" fmla="*/ 5440 h 101806"/>
                <a:gd name="connsiteX11" fmla="*/ 81373 w 89332"/>
                <a:gd name="connsiteY11" fmla="*/ 11592 h 101806"/>
                <a:gd name="connsiteX12" fmla="*/ 52939 w 89332"/>
                <a:gd name="connsiteY12" fmla="*/ 46488 h 101806"/>
                <a:gd name="connsiteX13" fmla="*/ 88438 w 89332"/>
                <a:gd name="connsiteY13" fmla="*/ 93446 h 10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332" h="101806">
                  <a:moveTo>
                    <a:pt x="88438" y="93446"/>
                  </a:moveTo>
                  <a:cubicBezTo>
                    <a:pt x="92057" y="98616"/>
                    <a:pt x="83785" y="104906"/>
                    <a:pt x="79822" y="100081"/>
                  </a:cubicBezTo>
                  <a:cubicBezTo>
                    <a:pt x="67586" y="85519"/>
                    <a:pt x="55954" y="70268"/>
                    <a:pt x="44581" y="54673"/>
                  </a:cubicBezTo>
                  <a:cubicBezTo>
                    <a:pt x="32458" y="65840"/>
                    <a:pt x="19715" y="76317"/>
                    <a:pt x="6411" y="86036"/>
                  </a:cubicBezTo>
                  <a:cubicBezTo>
                    <a:pt x="2447" y="88879"/>
                    <a:pt x="-2205" y="82245"/>
                    <a:pt x="1155" y="79229"/>
                  </a:cubicBezTo>
                  <a:cubicBezTo>
                    <a:pt x="14131" y="68890"/>
                    <a:pt x="26530" y="57844"/>
                    <a:pt x="38291" y="46143"/>
                  </a:cubicBezTo>
                  <a:cubicBezTo>
                    <a:pt x="28555" y="32615"/>
                    <a:pt x="19077" y="19002"/>
                    <a:pt x="9513" y="5646"/>
                  </a:cubicBezTo>
                  <a:cubicBezTo>
                    <a:pt x="7100" y="2200"/>
                    <a:pt x="12701" y="-2108"/>
                    <a:pt x="15372" y="1166"/>
                  </a:cubicBezTo>
                  <a:cubicBezTo>
                    <a:pt x="25453" y="13315"/>
                    <a:pt x="35706" y="25550"/>
                    <a:pt x="45960" y="38043"/>
                  </a:cubicBezTo>
                  <a:cubicBezTo>
                    <a:pt x="55438" y="27445"/>
                    <a:pt x="64054" y="16158"/>
                    <a:pt x="73618" y="5646"/>
                  </a:cubicBezTo>
                  <a:cubicBezTo>
                    <a:pt x="75479" y="3673"/>
                    <a:pt x="78589" y="3578"/>
                    <a:pt x="80563" y="5440"/>
                  </a:cubicBezTo>
                  <a:cubicBezTo>
                    <a:pt x="82251" y="7042"/>
                    <a:pt x="82596" y="9610"/>
                    <a:pt x="81373" y="11592"/>
                  </a:cubicBezTo>
                  <a:cubicBezTo>
                    <a:pt x="73187" y="24214"/>
                    <a:pt x="63649" y="35915"/>
                    <a:pt x="52939" y="46488"/>
                  </a:cubicBezTo>
                  <a:cubicBezTo>
                    <a:pt x="65260" y="61824"/>
                    <a:pt x="77323" y="77420"/>
                    <a:pt x="88438" y="93446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AC1D899-BA41-483C-859F-2341168B1BC7}"/>
                </a:ext>
              </a:extLst>
            </p:cNvPr>
            <p:cNvSpPr/>
            <p:nvPr/>
          </p:nvSpPr>
          <p:spPr>
            <a:xfrm>
              <a:off x="6512312" y="3963807"/>
              <a:ext cx="32663" cy="31763"/>
            </a:xfrm>
            <a:custGeom>
              <a:avLst/>
              <a:gdLst>
                <a:gd name="connsiteX0" fmla="*/ 30165 w 32663"/>
                <a:gd name="connsiteY0" fmla="*/ 3880 h 31763"/>
                <a:gd name="connsiteX1" fmla="*/ 32664 w 32663"/>
                <a:gd name="connsiteY1" fmla="*/ 8275 h 31763"/>
                <a:gd name="connsiteX2" fmla="*/ 23444 w 32663"/>
                <a:gd name="connsiteY2" fmla="*/ 28264 h 31763"/>
                <a:gd name="connsiteX3" fmla="*/ 6212 w 32663"/>
                <a:gd name="connsiteY3" fmla="*/ 30160 h 31763"/>
                <a:gd name="connsiteX4" fmla="*/ 870 w 32663"/>
                <a:gd name="connsiteY4" fmla="*/ 15599 h 31763"/>
                <a:gd name="connsiteX5" fmla="*/ 2507 w 32663"/>
                <a:gd name="connsiteY5" fmla="*/ 12755 h 31763"/>
                <a:gd name="connsiteX6" fmla="*/ 3885 w 32663"/>
                <a:gd name="connsiteY6" fmla="*/ 6982 h 31763"/>
                <a:gd name="connsiteX7" fmla="*/ 30165 w 32663"/>
                <a:gd name="connsiteY7" fmla="*/ 3880 h 31763"/>
                <a:gd name="connsiteX8" fmla="*/ 22238 w 32663"/>
                <a:gd name="connsiteY8" fmla="*/ 11290 h 31763"/>
                <a:gd name="connsiteX9" fmla="*/ 14656 w 32663"/>
                <a:gd name="connsiteY9" fmla="*/ 10257 h 31763"/>
                <a:gd name="connsiteX10" fmla="*/ 14164 w 32663"/>
                <a:gd name="connsiteY10" fmla="*/ 14858 h 31763"/>
                <a:gd name="connsiteX11" fmla="*/ 13364 w 32663"/>
                <a:gd name="connsiteY11" fmla="*/ 15340 h 31763"/>
                <a:gd name="connsiteX12" fmla="*/ 13364 w 32663"/>
                <a:gd name="connsiteY12" fmla="*/ 15340 h 31763"/>
                <a:gd name="connsiteX13" fmla="*/ 16250 w 32663"/>
                <a:gd name="connsiteY13" fmla="*/ 20432 h 31763"/>
                <a:gd name="connsiteX14" fmla="*/ 15948 w 32663"/>
                <a:gd name="connsiteY14" fmla="*/ 21199 h 31763"/>
                <a:gd name="connsiteX15" fmla="*/ 22238 w 32663"/>
                <a:gd name="connsiteY15" fmla="*/ 11290 h 3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663" h="31763">
                  <a:moveTo>
                    <a:pt x="30165" y="3880"/>
                  </a:moveTo>
                  <a:cubicBezTo>
                    <a:pt x="31716" y="4794"/>
                    <a:pt x="32672" y="6474"/>
                    <a:pt x="32664" y="8275"/>
                  </a:cubicBezTo>
                  <a:cubicBezTo>
                    <a:pt x="32517" y="15935"/>
                    <a:pt x="29174" y="23181"/>
                    <a:pt x="23444" y="28264"/>
                  </a:cubicBezTo>
                  <a:cubicBezTo>
                    <a:pt x="18525" y="32116"/>
                    <a:pt x="11847" y="32848"/>
                    <a:pt x="6212" y="30160"/>
                  </a:cubicBezTo>
                  <a:cubicBezTo>
                    <a:pt x="921" y="27429"/>
                    <a:pt x="-1405" y="21104"/>
                    <a:pt x="870" y="15599"/>
                  </a:cubicBezTo>
                  <a:cubicBezTo>
                    <a:pt x="1275" y="14582"/>
                    <a:pt x="1826" y="13617"/>
                    <a:pt x="2507" y="12755"/>
                  </a:cubicBezTo>
                  <a:cubicBezTo>
                    <a:pt x="2524" y="10747"/>
                    <a:pt x="2998" y="8775"/>
                    <a:pt x="3885" y="6982"/>
                  </a:cubicBezTo>
                  <a:cubicBezTo>
                    <a:pt x="9142" y="-3013"/>
                    <a:pt x="22066" y="-600"/>
                    <a:pt x="30165" y="3880"/>
                  </a:cubicBezTo>
                  <a:close/>
                  <a:moveTo>
                    <a:pt x="22238" y="11290"/>
                  </a:moveTo>
                  <a:cubicBezTo>
                    <a:pt x="19903" y="10093"/>
                    <a:pt x="17224" y="9731"/>
                    <a:pt x="14656" y="10257"/>
                  </a:cubicBezTo>
                  <a:cubicBezTo>
                    <a:pt x="15793" y="11661"/>
                    <a:pt x="15578" y="13720"/>
                    <a:pt x="14164" y="14858"/>
                  </a:cubicBezTo>
                  <a:cubicBezTo>
                    <a:pt x="13924" y="15056"/>
                    <a:pt x="13656" y="15219"/>
                    <a:pt x="13364" y="15340"/>
                  </a:cubicBezTo>
                  <a:cubicBezTo>
                    <a:pt x="13364" y="15340"/>
                    <a:pt x="13364" y="15340"/>
                    <a:pt x="13364" y="15340"/>
                  </a:cubicBezTo>
                  <a:cubicBezTo>
                    <a:pt x="15569" y="15952"/>
                    <a:pt x="16853" y="18226"/>
                    <a:pt x="16250" y="20432"/>
                  </a:cubicBezTo>
                  <a:cubicBezTo>
                    <a:pt x="16172" y="20691"/>
                    <a:pt x="16078" y="20949"/>
                    <a:pt x="15948" y="21199"/>
                  </a:cubicBezTo>
                  <a:cubicBezTo>
                    <a:pt x="19421" y="19002"/>
                    <a:pt x="21721" y="15366"/>
                    <a:pt x="22238" y="1129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318C919-F950-4120-BB17-EF8F7785CEB7}"/>
                </a:ext>
              </a:extLst>
            </p:cNvPr>
            <p:cNvSpPr/>
            <p:nvPr/>
          </p:nvSpPr>
          <p:spPr>
            <a:xfrm>
              <a:off x="6511542" y="4042627"/>
              <a:ext cx="32271" cy="29846"/>
            </a:xfrm>
            <a:custGeom>
              <a:avLst/>
              <a:gdLst>
                <a:gd name="connsiteX0" fmla="*/ 20165 w 32271"/>
                <a:gd name="connsiteY0" fmla="*/ 194 h 29846"/>
                <a:gd name="connsiteX1" fmla="*/ 32124 w 32271"/>
                <a:gd name="connsiteY1" fmla="*/ 16203 h 29846"/>
                <a:gd name="connsiteX2" fmla="*/ 30849 w 32271"/>
                <a:gd name="connsiteY2" fmla="*/ 20356 h 29846"/>
                <a:gd name="connsiteX3" fmla="*/ 9110 w 32271"/>
                <a:gd name="connsiteY3" fmla="*/ 28326 h 29846"/>
                <a:gd name="connsiteX4" fmla="*/ 7154 w 32271"/>
                <a:gd name="connsiteY4" fmla="*/ 27249 h 29846"/>
                <a:gd name="connsiteX5" fmla="*/ 2415 w 32271"/>
                <a:gd name="connsiteY5" fmla="*/ 4071 h 29846"/>
                <a:gd name="connsiteX6" fmla="*/ 7128 w 32271"/>
                <a:gd name="connsiteY6" fmla="*/ 2425 h 29846"/>
                <a:gd name="connsiteX7" fmla="*/ 7930 w 32271"/>
                <a:gd name="connsiteY7" fmla="*/ 2951 h 29846"/>
                <a:gd name="connsiteX8" fmla="*/ 20165 w 32271"/>
                <a:gd name="connsiteY8" fmla="*/ 194 h 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71" h="29846">
                  <a:moveTo>
                    <a:pt x="20165" y="194"/>
                  </a:moveTo>
                  <a:cubicBezTo>
                    <a:pt x="27885" y="1314"/>
                    <a:pt x="33244" y="8483"/>
                    <a:pt x="32124" y="16203"/>
                  </a:cubicBezTo>
                  <a:cubicBezTo>
                    <a:pt x="31917" y="17642"/>
                    <a:pt x="31486" y="19046"/>
                    <a:pt x="30849" y="20356"/>
                  </a:cubicBezTo>
                  <a:cubicBezTo>
                    <a:pt x="27049" y="28559"/>
                    <a:pt x="17313" y="32126"/>
                    <a:pt x="9110" y="28326"/>
                  </a:cubicBezTo>
                  <a:cubicBezTo>
                    <a:pt x="8438" y="28007"/>
                    <a:pt x="7783" y="27654"/>
                    <a:pt x="7154" y="27249"/>
                  </a:cubicBezTo>
                  <a:cubicBezTo>
                    <a:pt x="-92" y="21855"/>
                    <a:pt x="-2134" y="11878"/>
                    <a:pt x="2415" y="4071"/>
                  </a:cubicBezTo>
                  <a:cubicBezTo>
                    <a:pt x="3260" y="2313"/>
                    <a:pt x="5371" y="1572"/>
                    <a:pt x="7128" y="2425"/>
                  </a:cubicBezTo>
                  <a:cubicBezTo>
                    <a:pt x="7422" y="2563"/>
                    <a:pt x="7688" y="2736"/>
                    <a:pt x="7930" y="2951"/>
                  </a:cubicBezTo>
                  <a:cubicBezTo>
                    <a:pt x="11514" y="530"/>
                    <a:pt x="15883" y="-452"/>
                    <a:pt x="20165" y="194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CEB8248-11AA-4C93-9E82-85638DA37216}"/>
                </a:ext>
              </a:extLst>
            </p:cNvPr>
            <p:cNvSpPr/>
            <p:nvPr/>
          </p:nvSpPr>
          <p:spPr>
            <a:xfrm>
              <a:off x="6115697" y="4743916"/>
              <a:ext cx="259054" cy="257678"/>
            </a:xfrm>
            <a:custGeom>
              <a:avLst/>
              <a:gdLst>
                <a:gd name="connsiteX0" fmla="*/ 238774 w 259054"/>
                <a:gd name="connsiteY0" fmla="*/ 1560 h 257678"/>
                <a:gd name="connsiteX1" fmla="*/ 253163 w 259054"/>
                <a:gd name="connsiteY1" fmla="*/ 73075 h 257678"/>
                <a:gd name="connsiteX2" fmla="*/ 232484 w 259054"/>
                <a:gd name="connsiteY2" fmla="*/ 231183 h 257678"/>
                <a:gd name="connsiteX3" fmla="*/ 185181 w 259054"/>
                <a:gd name="connsiteY3" fmla="*/ 257549 h 257678"/>
                <a:gd name="connsiteX4" fmla="*/ 20352 w 259054"/>
                <a:gd name="connsiteY4" fmla="*/ 254706 h 257678"/>
                <a:gd name="connsiteX5" fmla="*/ 16380 w 259054"/>
                <a:gd name="connsiteY5" fmla="*/ 250406 h 257678"/>
                <a:gd name="connsiteX6" fmla="*/ 16560 w 259054"/>
                <a:gd name="connsiteY6" fmla="*/ 249363 h 257678"/>
                <a:gd name="connsiteX7" fmla="*/ 15613 w 259054"/>
                <a:gd name="connsiteY7" fmla="*/ 249363 h 257678"/>
                <a:gd name="connsiteX8" fmla="*/ 2688 w 259054"/>
                <a:gd name="connsiteY8" fmla="*/ 169749 h 257678"/>
                <a:gd name="connsiteX9" fmla="*/ 2171 w 259054"/>
                <a:gd name="connsiteY9" fmla="*/ 88240 h 257678"/>
                <a:gd name="connsiteX10" fmla="*/ 3464 w 259054"/>
                <a:gd name="connsiteY10" fmla="*/ 31286 h 257678"/>
                <a:gd name="connsiteX11" fmla="*/ 87473 w 259054"/>
                <a:gd name="connsiteY11" fmla="*/ 8884 h 257678"/>
                <a:gd name="connsiteX12" fmla="*/ 167948 w 259054"/>
                <a:gd name="connsiteY12" fmla="*/ 4145 h 257678"/>
                <a:gd name="connsiteX13" fmla="*/ 238774 w 259054"/>
                <a:gd name="connsiteY13" fmla="*/ 1560 h 257678"/>
                <a:gd name="connsiteX14" fmla="*/ 234207 w 259054"/>
                <a:gd name="connsiteY14" fmla="*/ 123997 h 257678"/>
                <a:gd name="connsiteX15" fmla="*/ 229899 w 259054"/>
                <a:gd name="connsiteY15" fmla="*/ 13968 h 257678"/>
                <a:gd name="connsiteX16" fmla="*/ 180356 w 259054"/>
                <a:gd name="connsiteY16" fmla="*/ 16122 h 257678"/>
                <a:gd name="connsiteX17" fmla="*/ 130812 w 259054"/>
                <a:gd name="connsiteY17" fmla="*/ 18706 h 257678"/>
                <a:gd name="connsiteX18" fmla="*/ 81355 w 259054"/>
                <a:gd name="connsiteY18" fmla="*/ 21808 h 257678"/>
                <a:gd name="connsiteX19" fmla="*/ 31811 w 259054"/>
                <a:gd name="connsiteY19" fmla="*/ 25427 h 257678"/>
                <a:gd name="connsiteX20" fmla="*/ 14579 w 259054"/>
                <a:gd name="connsiteY20" fmla="*/ 132441 h 257678"/>
                <a:gd name="connsiteX21" fmla="*/ 18543 w 259054"/>
                <a:gd name="connsiteY21" fmla="*/ 239369 h 257678"/>
                <a:gd name="connsiteX22" fmla="*/ 22152 w 259054"/>
                <a:gd name="connsiteY22" fmla="*/ 245727 h 257678"/>
                <a:gd name="connsiteX23" fmla="*/ 21731 w 259054"/>
                <a:gd name="connsiteY23" fmla="*/ 246779 h 257678"/>
                <a:gd name="connsiteX24" fmla="*/ 121765 w 259054"/>
                <a:gd name="connsiteY24" fmla="*/ 246779 h 257678"/>
                <a:gd name="connsiteX25" fmla="*/ 172515 w 259054"/>
                <a:gd name="connsiteY25" fmla="*/ 246779 h 257678"/>
                <a:gd name="connsiteX26" fmla="*/ 221110 w 259054"/>
                <a:gd name="connsiteY26" fmla="*/ 225755 h 257678"/>
                <a:gd name="connsiteX27" fmla="*/ 234207 w 259054"/>
                <a:gd name="connsiteY27" fmla="*/ 123997 h 25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9054" h="257678">
                  <a:moveTo>
                    <a:pt x="238774" y="1560"/>
                  </a:moveTo>
                  <a:cubicBezTo>
                    <a:pt x="270826" y="8022"/>
                    <a:pt x="256006" y="51534"/>
                    <a:pt x="253163" y="73075"/>
                  </a:cubicBezTo>
                  <a:cubicBezTo>
                    <a:pt x="246270" y="125720"/>
                    <a:pt x="240497" y="178624"/>
                    <a:pt x="232484" y="231183"/>
                  </a:cubicBezTo>
                  <a:cubicBezTo>
                    <a:pt x="227831" y="261082"/>
                    <a:pt x="213528" y="257549"/>
                    <a:pt x="185181" y="257549"/>
                  </a:cubicBezTo>
                  <a:cubicBezTo>
                    <a:pt x="130209" y="257549"/>
                    <a:pt x="75263" y="256601"/>
                    <a:pt x="20352" y="254706"/>
                  </a:cubicBezTo>
                  <a:cubicBezTo>
                    <a:pt x="18068" y="254619"/>
                    <a:pt x="16293" y="252689"/>
                    <a:pt x="16380" y="250406"/>
                  </a:cubicBezTo>
                  <a:cubicBezTo>
                    <a:pt x="16397" y="250053"/>
                    <a:pt x="16457" y="249699"/>
                    <a:pt x="16560" y="249363"/>
                  </a:cubicBezTo>
                  <a:lnTo>
                    <a:pt x="15613" y="249363"/>
                  </a:lnTo>
                  <a:cubicBezTo>
                    <a:pt x="-8858" y="244625"/>
                    <a:pt x="2775" y="186982"/>
                    <a:pt x="2688" y="169749"/>
                  </a:cubicBezTo>
                  <a:cubicBezTo>
                    <a:pt x="2688" y="142608"/>
                    <a:pt x="2688" y="115467"/>
                    <a:pt x="2171" y="88240"/>
                  </a:cubicBezTo>
                  <a:cubicBezTo>
                    <a:pt x="2171" y="71783"/>
                    <a:pt x="-3084" y="46968"/>
                    <a:pt x="3464" y="31286"/>
                  </a:cubicBezTo>
                  <a:cubicBezTo>
                    <a:pt x="15354" y="2766"/>
                    <a:pt x="62571" y="10607"/>
                    <a:pt x="87473" y="8884"/>
                  </a:cubicBezTo>
                  <a:cubicBezTo>
                    <a:pt x="114295" y="7100"/>
                    <a:pt x="141126" y="5524"/>
                    <a:pt x="167948" y="4145"/>
                  </a:cubicBezTo>
                  <a:cubicBezTo>
                    <a:pt x="190092" y="3369"/>
                    <a:pt x="216975" y="-2834"/>
                    <a:pt x="238774" y="1560"/>
                  </a:cubicBezTo>
                  <a:close/>
                  <a:moveTo>
                    <a:pt x="234207" y="123997"/>
                  </a:moveTo>
                  <a:cubicBezTo>
                    <a:pt x="237481" y="99096"/>
                    <a:pt x="260056" y="27753"/>
                    <a:pt x="229899" y="13968"/>
                  </a:cubicBezTo>
                  <a:cubicBezTo>
                    <a:pt x="219559" y="9228"/>
                    <a:pt x="191987" y="15518"/>
                    <a:pt x="180356" y="16122"/>
                  </a:cubicBezTo>
                  <a:lnTo>
                    <a:pt x="130812" y="18706"/>
                  </a:lnTo>
                  <a:lnTo>
                    <a:pt x="81355" y="21808"/>
                  </a:lnTo>
                  <a:cubicBezTo>
                    <a:pt x="68258" y="22670"/>
                    <a:pt x="43616" y="19740"/>
                    <a:pt x="31811" y="25427"/>
                  </a:cubicBezTo>
                  <a:cubicBezTo>
                    <a:pt x="1741" y="39730"/>
                    <a:pt x="14579" y="104783"/>
                    <a:pt x="14579" y="132441"/>
                  </a:cubicBezTo>
                  <a:cubicBezTo>
                    <a:pt x="14579" y="144245"/>
                    <a:pt x="8289" y="235836"/>
                    <a:pt x="18543" y="239369"/>
                  </a:cubicBezTo>
                  <a:cubicBezTo>
                    <a:pt x="21291" y="240127"/>
                    <a:pt x="22911" y="242979"/>
                    <a:pt x="22152" y="245727"/>
                  </a:cubicBezTo>
                  <a:cubicBezTo>
                    <a:pt x="22049" y="246089"/>
                    <a:pt x="21911" y="246443"/>
                    <a:pt x="21731" y="246779"/>
                  </a:cubicBezTo>
                  <a:lnTo>
                    <a:pt x="121765" y="246779"/>
                  </a:lnTo>
                  <a:cubicBezTo>
                    <a:pt x="138998" y="246779"/>
                    <a:pt x="155541" y="246779"/>
                    <a:pt x="172515" y="246779"/>
                  </a:cubicBezTo>
                  <a:cubicBezTo>
                    <a:pt x="196899" y="246779"/>
                    <a:pt x="212063" y="254447"/>
                    <a:pt x="221110" y="225755"/>
                  </a:cubicBezTo>
                  <a:cubicBezTo>
                    <a:pt x="231019" y="194133"/>
                    <a:pt x="229985" y="155619"/>
                    <a:pt x="234207" y="123997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340E80D5-07B6-4788-8AAB-2D2BF07A4E74}"/>
                </a:ext>
              </a:extLst>
            </p:cNvPr>
            <p:cNvSpPr/>
            <p:nvPr/>
          </p:nvSpPr>
          <p:spPr>
            <a:xfrm>
              <a:off x="6082260" y="3880101"/>
              <a:ext cx="286163" cy="271019"/>
            </a:xfrm>
            <a:custGeom>
              <a:avLst/>
              <a:gdLst>
                <a:gd name="connsiteX0" fmla="*/ 284273 w 286163"/>
                <a:gd name="connsiteY0" fmla="*/ 161513 h 271019"/>
                <a:gd name="connsiteX1" fmla="*/ 273331 w 286163"/>
                <a:gd name="connsiteY1" fmla="*/ 255861 h 271019"/>
                <a:gd name="connsiteX2" fmla="*/ 169418 w 286163"/>
                <a:gd name="connsiteY2" fmla="*/ 266890 h 271019"/>
                <a:gd name="connsiteX3" fmla="*/ 19582 w 286163"/>
                <a:gd name="connsiteY3" fmla="*/ 261721 h 271019"/>
                <a:gd name="connsiteX4" fmla="*/ 18289 w 286163"/>
                <a:gd name="connsiteY4" fmla="*/ 261721 h 271019"/>
                <a:gd name="connsiteX5" fmla="*/ 5709 w 286163"/>
                <a:gd name="connsiteY5" fmla="*/ 186156 h 271019"/>
                <a:gd name="connsiteX6" fmla="*/ 13034 w 286163"/>
                <a:gd name="connsiteY6" fmla="*/ 100683 h 271019"/>
                <a:gd name="connsiteX7" fmla="*/ 19323 w 286163"/>
                <a:gd name="connsiteY7" fmla="*/ 31753 h 271019"/>
                <a:gd name="connsiteX8" fmla="*/ 97559 w 286163"/>
                <a:gd name="connsiteY8" fmla="*/ 3922 h 271019"/>
                <a:gd name="connsiteX9" fmla="*/ 271090 w 286163"/>
                <a:gd name="connsiteY9" fmla="*/ 1682 h 271019"/>
                <a:gd name="connsiteX10" fmla="*/ 276949 w 286163"/>
                <a:gd name="connsiteY10" fmla="*/ 7627 h 271019"/>
                <a:gd name="connsiteX11" fmla="*/ 284273 w 286163"/>
                <a:gd name="connsiteY11" fmla="*/ 161513 h 271019"/>
                <a:gd name="connsiteX12" fmla="*/ 272469 w 286163"/>
                <a:gd name="connsiteY12" fmla="*/ 212349 h 271019"/>
                <a:gd name="connsiteX13" fmla="*/ 272469 w 286163"/>
                <a:gd name="connsiteY13" fmla="*/ 186501 h 271019"/>
                <a:gd name="connsiteX14" fmla="*/ 271521 w 286163"/>
                <a:gd name="connsiteY14" fmla="*/ 135234 h 271019"/>
                <a:gd name="connsiteX15" fmla="*/ 269367 w 286163"/>
                <a:gd name="connsiteY15" fmla="*/ 77677 h 271019"/>
                <a:gd name="connsiteX16" fmla="*/ 266524 w 286163"/>
                <a:gd name="connsiteY16" fmla="*/ 26669 h 271019"/>
                <a:gd name="connsiteX17" fmla="*/ 221547 w 286163"/>
                <a:gd name="connsiteY17" fmla="*/ 11849 h 271019"/>
                <a:gd name="connsiteX18" fmla="*/ 165800 w 286163"/>
                <a:gd name="connsiteY18" fmla="*/ 11849 h 271019"/>
                <a:gd name="connsiteX19" fmla="*/ 116170 w 286163"/>
                <a:gd name="connsiteY19" fmla="*/ 14089 h 271019"/>
                <a:gd name="connsiteX20" fmla="*/ 60595 w 286163"/>
                <a:gd name="connsiteY20" fmla="*/ 18742 h 271019"/>
                <a:gd name="connsiteX21" fmla="*/ 30094 w 286163"/>
                <a:gd name="connsiteY21" fmla="*/ 40713 h 271019"/>
                <a:gd name="connsiteX22" fmla="*/ 28973 w 286163"/>
                <a:gd name="connsiteY22" fmla="*/ 53810 h 271019"/>
                <a:gd name="connsiteX23" fmla="*/ 26733 w 286163"/>
                <a:gd name="connsiteY23" fmla="*/ 80176 h 271019"/>
                <a:gd name="connsiteX24" fmla="*/ 21650 w 286163"/>
                <a:gd name="connsiteY24" fmla="*/ 139370 h 271019"/>
                <a:gd name="connsiteX25" fmla="*/ 18376 w 286163"/>
                <a:gd name="connsiteY25" fmla="*/ 249141 h 271019"/>
                <a:gd name="connsiteX26" fmla="*/ 23201 w 286163"/>
                <a:gd name="connsiteY26" fmla="*/ 251984 h 271019"/>
                <a:gd name="connsiteX27" fmla="*/ 131765 w 286163"/>
                <a:gd name="connsiteY27" fmla="*/ 253621 h 271019"/>
                <a:gd name="connsiteX28" fmla="*/ 251445 w 286163"/>
                <a:gd name="connsiteY28" fmla="*/ 245005 h 271019"/>
                <a:gd name="connsiteX29" fmla="*/ 272469 w 286163"/>
                <a:gd name="connsiteY29" fmla="*/ 212349 h 27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6163" h="271019">
                  <a:moveTo>
                    <a:pt x="284273" y="161513"/>
                  </a:moveTo>
                  <a:cubicBezTo>
                    <a:pt x="284273" y="188224"/>
                    <a:pt x="292889" y="233115"/>
                    <a:pt x="273331" y="255861"/>
                  </a:cubicBezTo>
                  <a:cubicBezTo>
                    <a:pt x="251962" y="280762"/>
                    <a:pt x="197249" y="267666"/>
                    <a:pt x="169418" y="266890"/>
                  </a:cubicBezTo>
                  <a:cubicBezTo>
                    <a:pt x="119530" y="265512"/>
                    <a:pt x="69556" y="264219"/>
                    <a:pt x="19582" y="261721"/>
                  </a:cubicBezTo>
                  <a:cubicBezTo>
                    <a:pt x="19151" y="261772"/>
                    <a:pt x="18720" y="261772"/>
                    <a:pt x="18289" y="261721"/>
                  </a:cubicBezTo>
                  <a:cubicBezTo>
                    <a:pt x="-12212" y="261721"/>
                    <a:pt x="4331" y="201407"/>
                    <a:pt x="5709" y="186156"/>
                  </a:cubicBezTo>
                  <a:cubicBezTo>
                    <a:pt x="8122" y="157438"/>
                    <a:pt x="10561" y="128944"/>
                    <a:pt x="13034" y="100683"/>
                  </a:cubicBezTo>
                  <a:cubicBezTo>
                    <a:pt x="14843" y="79056"/>
                    <a:pt x="13034" y="52862"/>
                    <a:pt x="19323" y="31753"/>
                  </a:cubicBezTo>
                  <a:cubicBezTo>
                    <a:pt x="29060" y="217"/>
                    <a:pt x="70418" y="5904"/>
                    <a:pt x="97559" y="3922"/>
                  </a:cubicBezTo>
                  <a:cubicBezTo>
                    <a:pt x="155305" y="-403"/>
                    <a:pt x="213258" y="-1153"/>
                    <a:pt x="271090" y="1682"/>
                  </a:cubicBezTo>
                  <a:cubicBezTo>
                    <a:pt x="274322" y="1777"/>
                    <a:pt x="276906" y="4396"/>
                    <a:pt x="276949" y="7627"/>
                  </a:cubicBezTo>
                  <a:cubicBezTo>
                    <a:pt x="281085" y="59040"/>
                    <a:pt x="283524" y="110333"/>
                    <a:pt x="284273" y="161513"/>
                  </a:cubicBezTo>
                  <a:close/>
                  <a:moveTo>
                    <a:pt x="272469" y="212349"/>
                  </a:moveTo>
                  <a:cubicBezTo>
                    <a:pt x="272469" y="203733"/>
                    <a:pt x="272469" y="195117"/>
                    <a:pt x="272469" y="186501"/>
                  </a:cubicBezTo>
                  <a:cubicBezTo>
                    <a:pt x="272469" y="169268"/>
                    <a:pt x="272469" y="152036"/>
                    <a:pt x="271521" y="135234"/>
                  </a:cubicBezTo>
                  <a:cubicBezTo>
                    <a:pt x="271521" y="116106"/>
                    <a:pt x="270315" y="96892"/>
                    <a:pt x="269367" y="77677"/>
                  </a:cubicBezTo>
                  <a:cubicBezTo>
                    <a:pt x="268591" y="62254"/>
                    <a:pt x="271004" y="41489"/>
                    <a:pt x="266524" y="26669"/>
                  </a:cubicBezTo>
                  <a:cubicBezTo>
                    <a:pt x="260492" y="7024"/>
                    <a:pt x="239900" y="12108"/>
                    <a:pt x="221547" y="11849"/>
                  </a:cubicBezTo>
                  <a:cubicBezTo>
                    <a:pt x="203194" y="11591"/>
                    <a:pt x="184325" y="11849"/>
                    <a:pt x="165800" y="11849"/>
                  </a:cubicBezTo>
                  <a:cubicBezTo>
                    <a:pt x="149170" y="11849"/>
                    <a:pt x="132713" y="12969"/>
                    <a:pt x="116170" y="14089"/>
                  </a:cubicBezTo>
                  <a:cubicBezTo>
                    <a:pt x="99627" y="15209"/>
                    <a:pt x="75588" y="12711"/>
                    <a:pt x="60595" y="18742"/>
                  </a:cubicBezTo>
                  <a:lnTo>
                    <a:pt x="30094" y="40713"/>
                  </a:lnTo>
                  <a:cubicBezTo>
                    <a:pt x="30094" y="45022"/>
                    <a:pt x="29404" y="49330"/>
                    <a:pt x="28973" y="53810"/>
                  </a:cubicBezTo>
                  <a:cubicBezTo>
                    <a:pt x="27569" y="62530"/>
                    <a:pt x="26819" y="71344"/>
                    <a:pt x="26733" y="80176"/>
                  </a:cubicBezTo>
                  <a:cubicBezTo>
                    <a:pt x="25010" y="99907"/>
                    <a:pt x="23373" y="119638"/>
                    <a:pt x="21650" y="139370"/>
                  </a:cubicBezTo>
                  <a:cubicBezTo>
                    <a:pt x="20616" y="151432"/>
                    <a:pt x="8295" y="249055"/>
                    <a:pt x="18376" y="249141"/>
                  </a:cubicBezTo>
                  <a:cubicBezTo>
                    <a:pt x="20383" y="249124"/>
                    <a:pt x="22244" y="250218"/>
                    <a:pt x="23201" y="251984"/>
                  </a:cubicBezTo>
                  <a:cubicBezTo>
                    <a:pt x="59475" y="251984"/>
                    <a:pt x="95663" y="252846"/>
                    <a:pt x="131765" y="253621"/>
                  </a:cubicBezTo>
                  <a:cubicBezTo>
                    <a:pt x="170021" y="254397"/>
                    <a:pt x="217928" y="264047"/>
                    <a:pt x="251445" y="245005"/>
                  </a:cubicBezTo>
                  <a:cubicBezTo>
                    <a:pt x="273072" y="234407"/>
                    <a:pt x="271607" y="234235"/>
                    <a:pt x="272469" y="21234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3751C8C-B7BA-42C9-A8F3-5267FF5E07BA}"/>
                </a:ext>
              </a:extLst>
            </p:cNvPr>
            <p:cNvSpPr/>
            <p:nvPr/>
          </p:nvSpPr>
          <p:spPr>
            <a:xfrm>
              <a:off x="6095257" y="4166876"/>
              <a:ext cx="266466" cy="261137"/>
            </a:xfrm>
            <a:custGeom>
              <a:avLst/>
              <a:gdLst>
                <a:gd name="connsiteX0" fmla="*/ 249391 w 266466"/>
                <a:gd name="connsiteY0" fmla="*/ 3638 h 261137"/>
                <a:gd name="connsiteX1" fmla="*/ 263177 w 266466"/>
                <a:gd name="connsiteY1" fmla="*/ 95401 h 261137"/>
                <a:gd name="connsiteX2" fmla="*/ 260592 w 266466"/>
                <a:gd name="connsiteY2" fmla="*/ 172947 h 261137"/>
                <a:gd name="connsiteX3" fmla="*/ 253354 w 266466"/>
                <a:gd name="connsiteY3" fmla="*/ 233261 h 261137"/>
                <a:gd name="connsiteX4" fmla="*/ 174516 w 266466"/>
                <a:gd name="connsiteY4" fmla="*/ 256353 h 261137"/>
                <a:gd name="connsiteX5" fmla="*/ 20715 w 266466"/>
                <a:gd name="connsiteY5" fmla="*/ 259110 h 261137"/>
                <a:gd name="connsiteX6" fmla="*/ 12806 w 266466"/>
                <a:gd name="connsiteY6" fmla="*/ 259566 h 261137"/>
                <a:gd name="connsiteX7" fmla="*/ 10979 w 266466"/>
                <a:gd name="connsiteY7" fmla="*/ 256094 h 261137"/>
                <a:gd name="connsiteX8" fmla="*/ 10979 w 266466"/>
                <a:gd name="connsiteY8" fmla="*/ 252734 h 261137"/>
                <a:gd name="connsiteX9" fmla="*/ 6326 w 266466"/>
                <a:gd name="connsiteY9" fmla="*/ 93333 h 261137"/>
                <a:gd name="connsiteX10" fmla="*/ 13133 w 266466"/>
                <a:gd name="connsiteY10" fmla="*/ 5964 h 261137"/>
                <a:gd name="connsiteX11" fmla="*/ 45272 w 266466"/>
                <a:gd name="connsiteY11" fmla="*/ 1656 h 261137"/>
                <a:gd name="connsiteX12" fmla="*/ 120405 w 266466"/>
                <a:gd name="connsiteY12" fmla="*/ 1656 h 261137"/>
                <a:gd name="connsiteX13" fmla="*/ 201829 w 266466"/>
                <a:gd name="connsiteY13" fmla="*/ 1656 h 261137"/>
                <a:gd name="connsiteX14" fmla="*/ 249391 w 266466"/>
                <a:gd name="connsiteY14" fmla="*/ 3638 h 261137"/>
                <a:gd name="connsiteX15" fmla="*/ 251459 w 266466"/>
                <a:gd name="connsiteY15" fmla="*/ 50165 h 261137"/>
                <a:gd name="connsiteX16" fmla="*/ 242153 w 266466"/>
                <a:gd name="connsiteY16" fmla="*/ 22077 h 261137"/>
                <a:gd name="connsiteX17" fmla="*/ 214150 w 266466"/>
                <a:gd name="connsiteY17" fmla="*/ 13460 h 261137"/>
                <a:gd name="connsiteX18" fmla="*/ 57593 w 266466"/>
                <a:gd name="connsiteY18" fmla="*/ 13460 h 261137"/>
                <a:gd name="connsiteX19" fmla="*/ 23128 w 266466"/>
                <a:gd name="connsiteY19" fmla="*/ 24575 h 261137"/>
                <a:gd name="connsiteX20" fmla="*/ 14512 w 266466"/>
                <a:gd name="connsiteY20" fmla="*/ 49476 h 261137"/>
                <a:gd name="connsiteX21" fmla="*/ 22439 w 266466"/>
                <a:gd name="connsiteY21" fmla="*/ 250063 h 261137"/>
                <a:gd name="connsiteX22" fmla="*/ 129884 w 266466"/>
                <a:gd name="connsiteY22" fmla="*/ 248081 h 261137"/>
                <a:gd name="connsiteX23" fmla="*/ 246548 w 266466"/>
                <a:gd name="connsiteY23" fmla="*/ 211806 h 261137"/>
                <a:gd name="connsiteX24" fmla="*/ 249564 w 266466"/>
                <a:gd name="connsiteY24" fmla="*/ 153647 h 261137"/>
                <a:gd name="connsiteX25" fmla="*/ 251028 w 266466"/>
                <a:gd name="connsiteY25" fmla="*/ 101949 h 261137"/>
                <a:gd name="connsiteX26" fmla="*/ 251459 w 266466"/>
                <a:gd name="connsiteY26" fmla="*/ 50165 h 26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6466" h="261137">
                  <a:moveTo>
                    <a:pt x="249391" y="3638"/>
                  </a:moveTo>
                  <a:cubicBezTo>
                    <a:pt x="276187" y="17252"/>
                    <a:pt x="263522" y="71965"/>
                    <a:pt x="263177" y="95401"/>
                  </a:cubicBezTo>
                  <a:cubicBezTo>
                    <a:pt x="262660" y="121250"/>
                    <a:pt x="261798" y="147098"/>
                    <a:pt x="260592" y="172947"/>
                  </a:cubicBezTo>
                  <a:cubicBezTo>
                    <a:pt x="259644" y="190955"/>
                    <a:pt x="263263" y="217062"/>
                    <a:pt x="253354" y="233261"/>
                  </a:cubicBezTo>
                  <a:cubicBezTo>
                    <a:pt x="239051" y="256266"/>
                    <a:pt x="197607" y="254026"/>
                    <a:pt x="174516" y="256353"/>
                  </a:cubicBezTo>
                  <a:cubicBezTo>
                    <a:pt x="123421" y="261617"/>
                    <a:pt x="71965" y="262539"/>
                    <a:pt x="20715" y="259110"/>
                  </a:cubicBezTo>
                  <a:cubicBezTo>
                    <a:pt x="18656" y="261419"/>
                    <a:pt x="15115" y="261626"/>
                    <a:pt x="12806" y="259566"/>
                  </a:cubicBezTo>
                  <a:cubicBezTo>
                    <a:pt x="11798" y="258670"/>
                    <a:pt x="11151" y="257438"/>
                    <a:pt x="10979" y="256094"/>
                  </a:cubicBezTo>
                  <a:cubicBezTo>
                    <a:pt x="10600" y="255008"/>
                    <a:pt x="10600" y="253819"/>
                    <a:pt x="10979" y="252734"/>
                  </a:cubicBezTo>
                  <a:cubicBezTo>
                    <a:pt x="10290" y="199485"/>
                    <a:pt x="10290" y="146409"/>
                    <a:pt x="6326" y="93333"/>
                  </a:cubicBezTo>
                  <a:cubicBezTo>
                    <a:pt x="4603" y="70931"/>
                    <a:pt x="-10475" y="22594"/>
                    <a:pt x="13133" y="5964"/>
                  </a:cubicBezTo>
                  <a:cubicBezTo>
                    <a:pt x="21750" y="-326"/>
                    <a:pt x="34932" y="1742"/>
                    <a:pt x="45272" y="1656"/>
                  </a:cubicBezTo>
                  <a:cubicBezTo>
                    <a:pt x="70259" y="1656"/>
                    <a:pt x="95332" y="1656"/>
                    <a:pt x="120405" y="1656"/>
                  </a:cubicBezTo>
                  <a:lnTo>
                    <a:pt x="201829" y="1656"/>
                  </a:lnTo>
                  <a:cubicBezTo>
                    <a:pt x="215012" y="1311"/>
                    <a:pt x="236380" y="-2911"/>
                    <a:pt x="249391" y="3638"/>
                  </a:cubicBezTo>
                  <a:close/>
                  <a:moveTo>
                    <a:pt x="251459" y="50165"/>
                  </a:moveTo>
                  <a:cubicBezTo>
                    <a:pt x="251459" y="35862"/>
                    <a:pt x="253182" y="32933"/>
                    <a:pt x="242153" y="22077"/>
                  </a:cubicBezTo>
                  <a:cubicBezTo>
                    <a:pt x="231125" y="11220"/>
                    <a:pt x="228023" y="13460"/>
                    <a:pt x="214150" y="13460"/>
                  </a:cubicBezTo>
                  <a:lnTo>
                    <a:pt x="57593" y="13460"/>
                  </a:lnTo>
                  <a:cubicBezTo>
                    <a:pt x="40964" y="13460"/>
                    <a:pt x="34846" y="10703"/>
                    <a:pt x="23128" y="24575"/>
                  </a:cubicBezTo>
                  <a:cubicBezTo>
                    <a:pt x="12185" y="37155"/>
                    <a:pt x="13392" y="35604"/>
                    <a:pt x="14512" y="49476"/>
                  </a:cubicBezTo>
                  <a:cubicBezTo>
                    <a:pt x="21457" y="116097"/>
                    <a:pt x="24110" y="183097"/>
                    <a:pt x="22439" y="250063"/>
                  </a:cubicBezTo>
                  <a:cubicBezTo>
                    <a:pt x="58283" y="250580"/>
                    <a:pt x="94040" y="250063"/>
                    <a:pt x="129884" y="248081"/>
                  </a:cubicBezTo>
                  <a:cubicBezTo>
                    <a:pt x="165727" y="246099"/>
                    <a:pt x="230177" y="251786"/>
                    <a:pt x="246548" y="211806"/>
                  </a:cubicBezTo>
                  <a:cubicBezTo>
                    <a:pt x="252493" y="197245"/>
                    <a:pt x="248960" y="168725"/>
                    <a:pt x="249564" y="153647"/>
                  </a:cubicBezTo>
                  <a:cubicBezTo>
                    <a:pt x="250166" y="136414"/>
                    <a:pt x="250683" y="119182"/>
                    <a:pt x="251028" y="101949"/>
                  </a:cubicBezTo>
                  <a:cubicBezTo>
                    <a:pt x="251373" y="84717"/>
                    <a:pt x="251459" y="67398"/>
                    <a:pt x="251459" y="50165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4BD47DF-D03E-4BE4-99CC-53A8763F7B48}"/>
                </a:ext>
              </a:extLst>
            </p:cNvPr>
            <p:cNvSpPr/>
            <p:nvPr/>
          </p:nvSpPr>
          <p:spPr>
            <a:xfrm>
              <a:off x="6103191" y="3671286"/>
              <a:ext cx="254278" cy="122837"/>
            </a:xfrm>
            <a:custGeom>
              <a:avLst/>
              <a:gdLst>
                <a:gd name="connsiteX0" fmla="*/ 247230 w 254278"/>
                <a:gd name="connsiteY0" fmla="*/ 15511 h 122837"/>
                <a:gd name="connsiteX1" fmla="*/ 250504 w 254278"/>
                <a:gd name="connsiteY1" fmla="*/ 93574 h 122837"/>
                <a:gd name="connsiteX2" fmla="*/ 227240 w 254278"/>
                <a:gd name="connsiteY2" fmla="*/ 118906 h 122837"/>
                <a:gd name="connsiteX3" fmla="*/ 112731 w 254278"/>
                <a:gd name="connsiteY3" fmla="*/ 118906 h 122837"/>
                <a:gd name="connsiteX4" fmla="*/ 5200 w 254278"/>
                <a:gd name="connsiteY4" fmla="*/ 108739 h 122837"/>
                <a:gd name="connsiteX5" fmla="*/ 2589 w 254278"/>
                <a:gd name="connsiteY5" fmla="*/ 104620 h 122837"/>
                <a:gd name="connsiteX6" fmla="*/ 2873 w 254278"/>
                <a:gd name="connsiteY6" fmla="*/ 103828 h 122837"/>
                <a:gd name="connsiteX7" fmla="*/ 2011 w 254278"/>
                <a:gd name="connsiteY7" fmla="*/ 101329 h 122837"/>
                <a:gd name="connsiteX8" fmla="*/ 202 w 254278"/>
                <a:gd name="connsiteY8" fmla="*/ 37052 h 122837"/>
                <a:gd name="connsiteX9" fmla="*/ 4424 w 254278"/>
                <a:gd name="connsiteY9" fmla="*/ 9307 h 122837"/>
                <a:gd name="connsiteX10" fmla="*/ 68874 w 254278"/>
                <a:gd name="connsiteY10" fmla="*/ 2069 h 122837"/>
                <a:gd name="connsiteX11" fmla="*/ 190191 w 254278"/>
                <a:gd name="connsiteY11" fmla="*/ 5775 h 122837"/>
                <a:gd name="connsiteX12" fmla="*/ 247230 w 254278"/>
                <a:gd name="connsiteY12" fmla="*/ 15511 h 122837"/>
                <a:gd name="connsiteX13" fmla="*/ 238614 w 254278"/>
                <a:gd name="connsiteY13" fmla="*/ 66174 h 122837"/>
                <a:gd name="connsiteX14" fmla="*/ 238614 w 254278"/>
                <a:gd name="connsiteY14" fmla="*/ 31709 h 122837"/>
                <a:gd name="connsiteX15" fmla="*/ 151590 w 254278"/>
                <a:gd name="connsiteY15" fmla="*/ 16200 h 122837"/>
                <a:gd name="connsiteX16" fmla="*/ 81281 w 254278"/>
                <a:gd name="connsiteY16" fmla="*/ 14305 h 122837"/>
                <a:gd name="connsiteX17" fmla="*/ 12351 w 254278"/>
                <a:gd name="connsiteY17" fmla="*/ 24041 h 122837"/>
                <a:gd name="connsiteX18" fmla="*/ 11748 w 254278"/>
                <a:gd name="connsiteY18" fmla="*/ 62556 h 122837"/>
                <a:gd name="connsiteX19" fmla="*/ 12437 w 254278"/>
                <a:gd name="connsiteY19" fmla="*/ 101156 h 122837"/>
                <a:gd name="connsiteX20" fmla="*/ 12437 w 254278"/>
                <a:gd name="connsiteY20" fmla="*/ 101846 h 122837"/>
                <a:gd name="connsiteX21" fmla="*/ 156329 w 254278"/>
                <a:gd name="connsiteY21" fmla="*/ 108049 h 122837"/>
                <a:gd name="connsiteX22" fmla="*/ 228705 w 254278"/>
                <a:gd name="connsiteY22" fmla="*/ 97968 h 122837"/>
                <a:gd name="connsiteX23" fmla="*/ 238614 w 254278"/>
                <a:gd name="connsiteY23" fmla="*/ 66174 h 12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4278" h="122837">
                  <a:moveTo>
                    <a:pt x="247230" y="15511"/>
                  </a:moveTo>
                  <a:cubicBezTo>
                    <a:pt x="259034" y="29814"/>
                    <a:pt x="253003" y="77376"/>
                    <a:pt x="250504" y="93574"/>
                  </a:cubicBezTo>
                  <a:cubicBezTo>
                    <a:pt x="250547" y="106791"/>
                    <a:pt x="240415" y="117829"/>
                    <a:pt x="227240" y="118906"/>
                  </a:cubicBezTo>
                  <a:cubicBezTo>
                    <a:pt x="192775" y="126919"/>
                    <a:pt x="147971" y="120457"/>
                    <a:pt x="112731" y="118906"/>
                  </a:cubicBezTo>
                  <a:cubicBezTo>
                    <a:pt x="77490" y="117355"/>
                    <a:pt x="40871" y="113908"/>
                    <a:pt x="5200" y="108739"/>
                  </a:cubicBezTo>
                  <a:cubicBezTo>
                    <a:pt x="3339" y="108325"/>
                    <a:pt x="2175" y="106481"/>
                    <a:pt x="2589" y="104620"/>
                  </a:cubicBezTo>
                  <a:cubicBezTo>
                    <a:pt x="2649" y="104345"/>
                    <a:pt x="2744" y="104077"/>
                    <a:pt x="2873" y="103828"/>
                  </a:cubicBezTo>
                  <a:cubicBezTo>
                    <a:pt x="2399" y="103069"/>
                    <a:pt x="2098" y="102216"/>
                    <a:pt x="2011" y="101329"/>
                  </a:cubicBezTo>
                  <a:cubicBezTo>
                    <a:pt x="245" y="79952"/>
                    <a:pt x="-358" y="58497"/>
                    <a:pt x="202" y="37052"/>
                  </a:cubicBezTo>
                  <a:cubicBezTo>
                    <a:pt x="202" y="29814"/>
                    <a:pt x="-1177" y="16200"/>
                    <a:pt x="4424" y="9307"/>
                  </a:cubicBezTo>
                  <a:cubicBezTo>
                    <a:pt x="16745" y="-5771"/>
                    <a:pt x="53020" y="1983"/>
                    <a:pt x="68874" y="2069"/>
                  </a:cubicBezTo>
                  <a:cubicBezTo>
                    <a:pt x="109086" y="2414"/>
                    <a:pt x="149522" y="3646"/>
                    <a:pt x="190191" y="5775"/>
                  </a:cubicBezTo>
                  <a:cubicBezTo>
                    <a:pt x="205269" y="6464"/>
                    <a:pt x="235857" y="1811"/>
                    <a:pt x="247230" y="15511"/>
                  </a:cubicBezTo>
                  <a:close/>
                  <a:moveTo>
                    <a:pt x="238614" y="66174"/>
                  </a:moveTo>
                  <a:cubicBezTo>
                    <a:pt x="238614" y="58764"/>
                    <a:pt x="242664" y="38688"/>
                    <a:pt x="238614" y="31709"/>
                  </a:cubicBezTo>
                  <a:cubicBezTo>
                    <a:pt x="226896" y="10600"/>
                    <a:pt x="171580" y="16889"/>
                    <a:pt x="151590" y="16200"/>
                  </a:cubicBezTo>
                  <a:cubicBezTo>
                    <a:pt x="128153" y="15278"/>
                    <a:pt x="104717" y="14649"/>
                    <a:pt x="81281" y="14305"/>
                  </a:cubicBezTo>
                  <a:cubicBezTo>
                    <a:pt x="64048" y="14305"/>
                    <a:pt x="21743" y="5688"/>
                    <a:pt x="12351" y="24041"/>
                  </a:cubicBezTo>
                  <a:cubicBezTo>
                    <a:pt x="8991" y="30589"/>
                    <a:pt x="11662" y="55232"/>
                    <a:pt x="11748" y="62556"/>
                  </a:cubicBezTo>
                  <a:cubicBezTo>
                    <a:pt x="11748" y="75480"/>
                    <a:pt x="12351" y="88404"/>
                    <a:pt x="12437" y="101156"/>
                  </a:cubicBezTo>
                  <a:cubicBezTo>
                    <a:pt x="12472" y="101389"/>
                    <a:pt x="12472" y="101613"/>
                    <a:pt x="12437" y="101846"/>
                  </a:cubicBezTo>
                  <a:cubicBezTo>
                    <a:pt x="60344" y="105120"/>
                    <a:pt x="108250" y="107791"/>
                    <a:pt x="156329" y="108049"/>
                  </a:cubicBezTo>
                  <a:cubicBezTo>
                    <a:pt x="178645" y="108049"/>
                    <a:pt x="212421" y="114081"/>
                    <a:pt x="228705" y="97968"/>
                  </a:cubicBezTo>
                  <a:cubicBezTo>
                    <a:pt x="240423" y="86767"/>
                    <a:pt x="238528" y="81081"/>
                    <a:pt x="238614" y="66174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20D121E-9882-43D9-BD07-91A9B9DB36C5}"/>
                </a:ext>
              </a:extLst>
            </p:cNvPr>
            <p:cNvSpPr/>
            <p:nvPr/>
          </p:nvSpPr>
          <p:spPr>
            <a:xfrm>
              <a:off x="6093733" y="4459555"/>
              <a:ext cx="259100" cy="256210"/>
            </a:xfrm>
            <a:custGeom>
              <a:avLst/>
              <a:gdLst>
                <a:gd name="connsiteX0" fmla="*/ 252983 w 259100"/>
                <a:gd name="connsiteY0" fmla="*/ 5549 h 256210"/>
                <a:gd name="connsiteX1" fmla="*/ 259100 w 259100"/>
                <a:gd name="connsiteY1" fmla="*/ 11753 h 256210"/>
                <a:gd name="connsiteX2" fmla="*/ 254103 w 259100"/>
                <a:gd name="connsiteY2" fmla="*/ 150388 h 256210"/>
                <a:gd name="connsiteX3" fmla="*/ 242729 w 259100"/>
                <a:gd name="connsiteY3" fmla="*/ 242151 h 256210"/>
                <a:gd name="connsiteX4" fmla="*/ 163460 w 259100"/>
                <a:gd name="connsiteY4" fmla="*/ 254731 h 256210"/>
                <a:gd name="connsiteX5" fmla="*/ 27667 w 259100"/>
                <a:gd name="connsiteY5" fmla="*/ 253955 h 256210"/>
                <a:gd name="connsiteX6" fmla="*/ 6213 w 259100"/>
                <a:gd name="connsiteY6" fmla="*/ 254903 h 256210"/>
                <a:gd name="connsiteX7" fmla="*/ 4990 w 259100"/>
                <a:gd name="connsiteY7" fmla="*/ 252939 h 256210"/>
                <a:gd name="connsiteX8" fmla="*/ 6213 w 259100"/>
                <a:gd name="connsiteY8" fmla="*/ 251715 h 256210"/>
                <a:gd name="connsiteX9" fmla="*/ 19396 w 259100"/>
                <a:gd name="connsiteY9" fmla="*/ 250250 h 256210"/>
                <a:gd name="connsiteX10" fmla="*/ 22661 w 259100"/>
                <a:gd name="connsiteY10" fmla="*/ 244400 h 256210"/>
                <a:gd name="connsiteX11" fmla="*/ 23876 w 259100"/>
                <a:gd name="connsiteY11" fmla="*/ 244219 h 256210"/>
                <a:gd name="connsiteX12" fmla="*/ 125203 w 259100"/>
                <a:gd name="connsiteY12" fmla="*/ 243185 h 256210"/>
                <a:gd name="connsiteX13" fmla="*/ 239369 w 259100"/>
                <a:gd name="connsiteY13" fmla="*/ 213459 h 256210"/>
                <a:gd name="connsiteX14" fmla="*/ 241092 w 259100"/>
                <a:gd name="connsiteY14" fmla="*/ 162968 h 256210"/>
                <a:gd name="connsiteX15" fmla="*/ 242816 w 259100"/>
                <a:gd name="connsiteY15" fmla="*/ 112563 h 256210"/>
                <a:gd name="connsiteX16" fmla="*/ 239800 w 259100"/>
                <a:gd name="connsiteY16" fmla="*/ 17784 h 256210"/>
                <a:gd name="connsiteX17" fmla="*/ 188533 w 259100"/>
                <a:gd name="connsiteY17" fmla="*/ 16750 h 256210"/>
                <a:gd name="connsiteX18" fmla="*/ 136836 w 259100"/>
                <a:gd name="connsiteY18" fmla="*/ 15802 h 256210"/>
                <a:gd name="connsiteX19" fmla="*/ 17587 w 259100"/>
                <a:gd name="connsiteY19" fmla="*/ 42254 h 256210"/>
                <a:gd name="connsiteX20" fmla="*/ 16122 w 259100"/>
                <a:gd name="connsiteY20" fmla="*/ 92832 h 256210"/>
                <a:gd name="connsiteX21" fmla="*/ 14571 w 259100"/>
                <a:gd name="connsiteY21" fmla="*/ 143495 h 256210"/>
                <a:gd name="connsiteX22" fmla="*/ 11383 w 259100"/>
                <a:gd name="connsiteY22" fmla="*/ 244736 h 256210"/>
                <a:gd name="connsiteX23" fmla="*/ 5869 w 259100"/>
                <a:gd name="connsiteY23" fmla="*/ 250250 h 256210"/>
                <a:gd name="connsiteX24" fmla="*/ 5696 w 259100"/>
                <a:gd name="connsiteY24" fmla="*/ 250250 h 256210"/>
                <a:gd name="connsiteX25" fmla="*/ 18 w 259100"/>
                <a:gd name="connsiteY25" fmla="*/ 245451 h 256210"/>
                <a:gd name="connsiteX26" fmla="*/ 10 w 259100"/>
                <a:gd name="connsiteY26" fmla="*/ 244736 h 256210"/>
                <a:gd name="connsiteX27" fmla="*/ 3801 w 259100"/>
                <a:gd name="connsiteY27" fmla="*/ 105497 h 256210"/>
                <a:gd name="connsiteX28" fmla="*/ 15605 w 259100"/>
                <a:gd name="connsiteY28" fmla="*/ 10719 h 256210"/>
                <a:gd name="connsiteX29" fmla="*/ 111331 w 259100"/>
                <a:gd name="connsiteY29" fmla="*/ 3481 h 25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59100" h="256210">
                  <a:moveTo>
                    <a:pt x="252983" y="5549"/>
                  </a:moveTo>
                  <a:cubicBezTo>
                    <a:pt x="256377" y="5592"/>
                    <a:pt x="259100" y="8358"/>
                    <a:pt x="259100" y="11753"/>
                  </a:cubicBezTo>
                  <a:cubicBezTo>
                    <a:pt x="257550" y="57703"/>
                    <a:pt x="255886" y="103921"/>
                    <a:pt x="254103" y="150388"/>
                  </a:cubicBezTo>
                  <a:cubicBezTo>
                    <a:pt x="253241" y="175806"/>
                    <a:pt x="261254" y="221731"/>
                    <a:pt x="242729" y="242151"/>
                  </a:cubicBezTo>
                  <a:cubicBezTo>
                    <a:pt x="224204" y="262572"/>
                    <a:pt x="186637" y="254731"/>
                    <a:pt x="163460" y="254731"/>
                  </a:cubicBezTo>
                  <a:cubicBezTo>
                    <a:pt x="118224" y="254731"/>
                    <a:pt x="72903" y="254731"/>
                    <a:pt x="27667" y="253955"/>
                  </a:cubicBezTo>
                  <a:cubicBezTo>
                    <a:pt x="20706" y="256040"/>
                    <a:pt x="13330" y="256359"/>
                    <a:pt x="6213" y="254903"/>
                  </a:cubicBezTo>
                  <a:cubicBezTo>
                    <a:pt x="5334" y="254696"/>
                    <a:pt x="4783" y="253818"/>
                    <a:pt x="4990" y="252939"/>
                  </a:cubicBezTo>
                  <a:cubicBezTo>
                    <a:pt x="5136" y="252327"/>
                    <a:pt x="5610" y="251853"/>
                    <a:pt x="6213" y="251715"/>
                  </a:cubicBezTo>
                  <a:cubicBezTo>
                    <a:pt x="10650" y="251707"/>
                    <a:pt x="15071" y="251215"/>
                    <a:pt x="19396" y="250250"/>
                  </a:cubicBezTo>
                  <a:cubicBezTo>
                    <a:pt x="18681" y="247735"/>
                    <a:pt x="20146" y="245115"/>
                    <a:pt x="22661" y="244400"/>
                  </a:cubicBezTo>
                  <a:cubicBezTo>
                    <a:pt x="23058" y="244288"/>
                    <a:pt x="23463" y="244228"/>
                    <a:pt x="23876" y="244219"/>
                  </a:cubicBezTo>
                  <a:cubicBezTo>
                    <a:pt x="57652" y="243530"/>
                    <a:pt x="91428" y="243357"/>
                    <a:pt x="125203" y="243185"/>
                  </a:cubicBezTo>
                  <a:cubicBezTo>
                    <a:pt x="158980" y="243013"/>
                    <a:pt x="224549" y="256971"/>
                    <a:pt x="239369" y="213459"/>
                  </a:cubicBezTo>
                  <a:cubicBezTo>
                    <a:pt x="244022" y="199845"/>
                    <a:pt x="240575" y="177529"/>
                    <a:pt x="241092" y="162968"/>
                  </a:cubicBezTo>
                  <a:cubicBezTo>
                    <a:pt x="241609" y="146192"/>
                    <a:pt x="242187" y="129390"/>
                    <a:pt x="242816" y="112563"/>
                  </a:cubicBezTo>
                  <a:cubicBezTo>
                    <a:pt x="243505" y="92573"/>
                    <a:pt x="255740" y="30364"/>
                    <a:pt x="239800" y="17784"/>
                  </a:cubicBezTo>
                  <a:cubicBezTo>
                    <a:pt x="232907" y="12269"/>
                    <a:pt x="197925" y="16922"/>
                    <a:pt x="188533" y="16750"/>
                  </a:cubicBezTo>
                  <a:lnTo>
                    <a:pt x="136836" y="15802"/>
                  </a:lnTo>
                  <a:cubicBezTo>
                    <a:pt x="102371" y="15113"/>
                    <a:pt x="32579" y="-655"/>
                    <a:pt x="17587" y="42254"/>
                  </a:cubicBezTo>
                  <a:cubicBezTo>
                    <a:pt x="12848" y="55695"/>
                    <a:pt x="16553" y="78529"/>
                    <a:pt x="16122" y="92832"/>
                  </a:cubicBezTo>
                  <a:lnTo>
                    <a:pt x="14571" y="143495"/>
                  </a:lnTo>
                  <a:cubicBezTo>
                    <a:pt x="13623" y="177271"/>
                    <a:pt x="13020" y="211047"/>
                    <a:pt x="11383" y="244736"/>
                  </a:cubicBezTo>
                  <a:cubicBezTo>
                    <a:pt x="11383" y="247778"/>
                    <a:pt x="8919" y="250250"/>
                    <a:pt x="5869" y="250250"/>
                  </a:cubicBezTo>
                  <a:cubicBezTo>
                    <a:pt x="5817" y="250250"/>
                    <a:pt x="5757" y="250250"/>
                    <a:pt x="5696" y="250250"/>
                  </a:cubicBezTo>
                  <a:cubicBezTo>
                    <a:pt x="2801" y="250492"/>
                    <a:pt x="259" y="248346"/>
                    <a:pt x="18" y="245451"/>
                  </a:cubicBezTo>
                  <a:cubicBezTo>
                    <a:pt x="1" y="245210"/>
                    <a:pt x="-8" y="244977"/>
                    <a:pt x="10" y="244736"/>
                  </a:cubicBezTo>
                  <a:cubicBezTo>
                    <a:pt x="613" y="198294"/>
                    <a:pt x="2508" y="151939"/>
                    <a:pt x="3801" y="105497"/>
                  </a:cubicBezTo>
                  <a:cubicBezTo>
                    <a:pt x="4490" y="81803"/>
                    <a:pt x="-4816" y="29071"/>
                    <a:pt x="15605" y="10719"/>
                  </a:cubicBezTo>
                  <a:cubicBezTo>
                    <a:pt x="36025" y="-7634"/>
                    <a:pt x="86086" y="3050"/>
                    <a:pt x="111331" y="3481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DD4AB1C-D883-4198-BA27-591766D5DEFE}"/>
                </a:ext>
              </a:extLst>
            </p:cNvPr>
            <p:cNvSpPr/>
            <p:nvPr/>
          </p:nvSpPr>
          <p:spPr>
            <a:xfrm>
              <a:off x="6171644" y="4806996"/>
              <a:ext cx="132297" cy="130597"/>
            </a:xfrm>
            <a:custGeom>
              <a:avLst/>
              <a:gdLst>
                <a:gd name="connsiteX0" fmla="*/ 129751 w 132297"/>
                <a:gd name="connsiteY0" fmla="*/ 92280 h 130597"/>
                <a:gd name="connsiteX1" fmla="*/ 124150 w 132297"/>
                <a:gd name="connsiteY1" fmla="*/ 101758 h 130597"/>
                <a:gd name="connsiteX2" fmla="*/ 86066 w 132297"/>
                <a:gd name="connsiteY2" fmla="*/ 77719 h 130597"/>
                <a:gd name="connsiteX3" fmla="*/ 74348 w 132297"/>
                <a:gd name="connsiteY3" fmla="*/ 78149 h 130597"/>
                <a:gd name="connsiteX4" fmla="*/ 75641 w 132297"/>
                <a:gd name="connsiteY4" fmla="*/ 126659 h 130597"/>
                <a:gd name="connsiteX5" fmla="*/ 70488 w 132297"/>
                <a:gd name="connsiteY5" fmla="*/ 130554 h 130597"/>
                <a:gd name="connsiteX6" fmla="*/ 66593 w 132297"/>
                <a:gd name="connsiteY6" fmla="*/ 126659 h 130597"/>
                <a:gd name="connsiteX7" fmla="*/ 63922 w 132297"/>
                <a:gd name="connsiteY7" fmla="*/ 82027 h 130597"/>
                <a:gd name="connsiteX8" fmla="*/ 31353 w 132297"/>
                <a:gd name="connsiteY8" fmla="*/ 114510 h 130597"/>
                <a:gd name="connsiteX9" fmla="*/ 26528 w 132297"/>
                <a:gd name="connsiteY9" fmla="*/ 110805 h 130597"/>
                <a:gd name="connsiteX10" fmla="*/ 52377 w 132297"/>
                <a:gd name="connsiteY10" fmla="*/ 77977 h 130597"/>
                <a:gd name="connsiteX11" fmla="*/ 2661 w 132297"/>
                <a:gd name="connsiteY11" fmla="*/ 72549 h 130597"/>
                <a:gd name="connsiteX12" fmla="*/ 3695 w 132297"/>
                <a:gd name="connsiteY12" fmla="*/ 65139 h 130597"/>
                <a:gd name="connsiteX13" fmla="*/ 61682 w 132297"/>
                <a:gd name="connsiteY13" fmla="*/ 68241 h 130597"/>
                <a:gd name="connsiteX14" fmla="*/ 62888 w 132297"/>
                <a:gd name="connsiteY14" fmla="*/ 67034 h 130597"/>
                <a:gd name="connsiteX15" fmla="*/ 62888 w 132297"/>
                <a:gd name="connsiteY15" fmla="*/ 63588 h 130597"/>
                <a:gd name="connsiteX16" fmla="*/ 11191 w 132297"/>
                <a:gd name="connsiteY16" fmla="*/ 31622 h 130597"/>
                <a:gd name="connsiteX17" fmla="*/ 10640 w 132297"/>
                <a:gd name="connsiteY17" fmla="*/ 27021 h 130597"/>
                <a:gd name="connsiteX18" fmla="*/ 14465 w 132297"/>
                <a:gd name="connsiteY18" fmla="*/ 26021 h 130597"/>
                <a:gd name="connsiteX19" fmla="*/ 62544 w 132297"/>
                <a:gd name="connsiteY19" fmla="*/ 53938 h 130597"/>
                <a:gd name="connsiteX20" fmla="*/ 62544 w 132297"/>
                <a:gd name="connsiteY20" fmla="*/ 3102 h 130597"/>
                <a:gd name="connsiteX21" fmla="*/ 65646 w 132297"/>
                <a:gd name="connsiteY21" fmla="*/ 0 h 130597"/>
                <a:gd name="connsiteX22" fmla="*/ 68747 w 132297"/>
                <a:gd name="connsiteY22" fmla="*/ 3102 h 130597"/>
                <a:gd name="connsiteX23" fmla="*/ 72970 w 132297"/>
                <a:gd name="connsiteY23" fmla="*/ 57557 h 130597"/>
                <a:gd name="connsiteX24" fmla="*/ 117946 w 132297"/>
                <a:gd name="connsiteY24" fmla="*/ 19645 h 130597"/>
                <a:gd name="connsiteX25" fmla="*/ 125615 w 132297"/>
                <a:gd name="connsiteY25" fmla="*/ 27314 h 130597"/>
                <a:gd name="connsiteX26" fmla="*/ 81500 w 132297"/>
                <a:gd name="connsiteY26" fmla="*/ 64794 h 130597"/>
                <a:gd name="connsiteX27" fmla="*/ 85635 w 132297"/>
                <a:gd name="connsiteY27" fmla="*/ 67121 h 130597"/>
                <a:gd name="connsiteX28" fmla="*/ 121651 w 132297"/>
                <a:gd name="connsiteY28" fmla="*/ 63674 h 130597"/>
                <a:gd name="connsiteX29" fmla="*/ 124409 w 132297"/>
                <a:gd name="connsiteY29" fmla="*/ 73669 h 130597"/>
                <a:gd name="connsiteX30" fmla="*/ 101661 w 132297"/>
                <a:gd name="connsiteY30" fmla="*/ 76512 h 130597"/>
                <a:gd name="connsiteX31" fmla="*/ 129751 w 132297"/>
                <a:gd name="connsiteY31" fmla="*/ 92280 h 13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2297" h="130597">
                  <a:moveTo>
                    <a:pt x="129751" y="92280"/>
                  </a:moveTo>
                  <a:cubicBezTo>
                    <a:pt x="135868" y="95727"/>
                    <a:pt x="129751" y="105635"/>
                    <a:pt x="124150" y="101758"/>
                  </a:cubicBezTo>
                  <a:cubicBezTo>
                    <a:pt x="111570" y="93573"/>
                    <a:pt x="98904" y="85646"/>
                    <a:pt x="86066" y="77719"/>
                  </a:cubicBezTo>
                  <a:lnTo>
                    <a:pt x="74348" y="78149"/>
                  </a:lnTo>
                  <a:cubicBezTo>
                    <a:pt x="75210" y="94348"/>
                    <a:pt x="75726" y="110633"/>
                    <a:pt x="75641" y="126659"/>
                  </a:cubicBezTo>
                  <a:cubicBezTo>
                    <a:pt x="75296" y="129158"/>
                    <a:pt x="72987" y="130898"/>
                    <a:pt x="70488" y="130554"/>
                  </a:cubicBezTo>
                  <a:cubicBezTo>
                    <a:pt x="68463" y="130278"/>
                    <a:pt x="66878" y="128684"/>
                    <a:pt x="66593" y="126659"/>
                  </a:cubicBezTo>
                  <a:cubicBezTo>
                    <a:pt x="65301" y="111925"/>
                    <a:pt x="64525" y="96933"/>
                    <a:pt x="63922" y="82027"/>
                  </a:cubicBezTo>
                  <a:cubicBezTo>
                    <a:pt x="53238" y="93056"/>
                    <a:pt x="42813" y="104429"/>
                    <a:pt x="31353" y="114510"/>
                  </a:cubicBezTo>
                  <a:cubicBezTo>
                    <a:pt x="28855" y="116664"/>
                    <a:pt x="24546" y="113821"/>
                    <a:pt x="26528" y="110805"/>
                  </a:cubicBezTo>
                  <a:cubicBezTo>
                    <a:pt x="34197" y="99147"/>
                    <a:pt x="42847" y="88170"/>
                    <a:pt x="52377" y="77977"/>
                  </a:cubicBezTo>
                  <a:cubicBezTo>
                    <a:pt x="35695" y="77331"/>
                    <a:pt x="19083" y="75522"/>
                    <a:pt x="2661" y="72549"/>
                  </a:cubicBezTo>
                  <a:cubicBezTo>
                    <a:pt x="-1475" y="71774"/>
                    <a:pt x="-527" y="64622"/>
                    <a:pt x="3695" y="65139"/>
                  </a:cubicBezTo>
                  <a:cubicBezTo>
                    <a:pt x="22943" y="67319"/>
                    <a:pt x="42304" y="68353"/>
                    <a:pt x="61682" y="68241"/>
                  </a:cubicBezTo>
                  <a:lnTo>
                    <a:pt x="62888" y="67034"/>
                  </a:lnTo>
                  <a:cubicBezTo>
                    <a:pt x="62888" y="65914"/>
                    <a:pt x="62888" y="64708"/>
                    <a:pt x="62888" y="63588"/>
                  </a:cubicBezTo>
                  <a:cubicBezTo>
                    <a:pt x="45656" y="52990"/>
                    <a:pt x="28423" y="42478"/>
                    <a:pt x="11191" y="31622"/>
                  </a:cubicBezTo>
                  <a:cubicBezTo>
                    <a:pt x="9769" y="30502"/>
                    <a:pt x="9520" y="28451"/>
                    <a:pt x="10640" y="27021"/>
                  </a:cubicBezTo>
                  <a:cubicBezTo>
                    <a:pt x="11544" y="25866"/>
                    <a:pt x="13112" y="25461"/>
                    <a:pt x="14465" y="26021"/>
                  </a:cubicBezTo>
                  <a:cubicBezTo>
                    <a:pt x="30577" y="35154"/>
                    <a:pt x="46604" y="44546"/>
                    <a:pt x="62544" y="53938"/>
                  </a:cubicBezTo>
                  <a:cubicBezTo>
                    <a:pt x="62544" y="36705"/>
                    <a:pt x="62544" y="19904"/>
                    <a:pt x="62544" y="3102"/>
                  </a:cubicBezTo>
                  <a:cubicBezTo>
                    <a:pt x="62544" y="1387"/>
                    <a:pt x="63931" y="0"/>
                    <a:pt x="65646" y="0"/>
                  </a:cubicBezTo>
                  <a:cubicBezTo>
                    <a:pt x="67361" y="0"/>
                    <a:pt x="68747" y="1387"/>
                    <a:pt x="68747" y="3102"/>
                  </a:cubicBezTo>
                  <a:cubicBezTo>
                    <a:pt x="70384" y="21024"/>
                    <a:pt x="71850" y="39290"/>
                    <a:pt x="72970" y="57557"/>
                  </a:cubicBezTo>
                  <a:cubicBezTo>
                    <a:pt x="87703" y="43943"/>
                    <a:pt x="103127" y="31191"/>
                    <a:pt x="117946" y="19645"/>
                  </a:cubicBezTo>
                  <a:cubicBezTo>
                    <a:pt x="123375" y="15509"/>
                    <a:pt x="131043" y="22833"/>
                    <a:pt x="125615" y="27314"/>
                  </a:cubicBezTo>
                  <a:cubicBezTo>
                    <a:pt x="110536" y="39463"/>
                    <a:pt x="95716" y="51698"/>
                    <a:pt x="81500" y="64794"/>
                  </a:cubicBezTo>
                  <a:lnTo>
                    <a:pt x="85635" y="67121"/>
                  </a:lnTo>
                  <a:cubicBezTo>
                    <a:pt x="97526" y="66432"/>
                    <a:pt x="109503" y="65397"/>
                    <a:pt x="121651" y="63674"/>
                  </a:cubicBezTo>
                  <a:cubicBezTo>
                    <a:pt x="128113" y="62726"/>
                    <a:pt x="131043" y="72291"/>
                    <a:pt x="124409" y="73669"/>
                  </a:cubicBezTo>
                  <a:cubicBezTo>
                    <a:pt x="117774" y="75048"/>
                    <a:pt x="109330" y="75823"/>
                    <a:pt x="101661" y="76512"/>
                  </a:cubicBezTo>
                  <a:cubicBezTo>
                    <a:pt x="111079" y="81854"/>
                    <a:pt x="120445" y="87110"/>
                    <a:pt x="129751" y="9228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4216E9D-0355-4BD5-AFDB-9AF3E0E8B307}"/>
                </a:ext>
              </a:extLst>
            </p:cNvPr>
            <p:cNvSpPr/>
            <p:nvPr/>
          </p:nvSpPr>
          <p:spPr>
            <a:xfrm>
              <a:off x="6180705" y="3925055"/>
              <a:ext cx="103839" cy="182042"/>
            </a:xfrm>
            <a:custGeom>
              <a:avLst/>
              <a:gdLst>
                <a:gd name="connsiteX0" fmla="*/ 46331 w 103839"/>
                <a:gd name="connsiteY0" fmla="*/ 1361 h 182042"/>
                <a:gd name="connsiteX1" fmla="*/ 103716 w 103839"/>
                <a:gd name="connsiteY1" fmla="*/ 69860 h 182042"/>
                <a:gd name="connsiteX2" fmla="*/ 35475 w 103839"/>
                <a:gd name="connsiteY2" fmla="*/ 181871 h 182042"/>
                <a:gd name="connsiteX3" fmla="*/ 32632 w 103839"/>
                <a:gd name="connsiteY3" fmla="*/ 175150 h 182042"/>
                <a:gd name="connsiteX4" fmla="*/ 90102 w 103839"/>
                <a:gd name="connsiteY4" fmla="*/ 102429 h 182042"/>
                <a:gd name="connsiteX5" fmla="*/ 90102 w 103839"/>
                <a:gd name="connsiteY5" fmla="*/ 38411 h 182042"/>
                <a:gd name="connsiteX6" fmla="*/ 14537 w 103839"/>
                <a:gd name="connsiteY6" fmla="*/ 73996 h 182042"/>
                <a:gd name="connsiteX7" fmla="*/ 78711 w 103839"/>
                <a:gd name="connsiteY7" fmla="*/ 96820 h 182042"/>
                <a:gd name="connsiteX8" fmla="*/ 81227 w 103839"/>
                <a:gd name="connsiteY8" fmla="*/ 95536 h 182042"/>
                <a:gd name="connsiteX9" fmla="*/ 89292 w 103839"/>
                <a:gd name="connsiteY9" fmla="*/ 97914 h 182042"/>
                <a:gd name="connsiteX10" fmla="*/ 89843 w 103839"/>
                <a:gd name="connsiteY10" fmla="*/ 102171 h 182042"/>
                <a:gd name="connsiteX11" fmla="*/ 87172 w 103839"/>
                <a:gd name="connsiteY11" fmla="*/ 105273 h 182042"/>
                <a:gd name="connsiteX12" fmla="*/ 4198 w 103839"/>
                <a:gd name="connsiteY12" fmla="*/ 79424 h 182042"/>
                <a:gd name="connsiteX13" fmla="*/ 46331 w 103839"/>
                <a:gd name="connsiteY13" fmla="*/ 1361 h 182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839" h="182042">
                  <a:moveTo>
                    <a:pt x="46331" y="1361"/>
                  </a:moveTo>
                  <a:cubicBezTo>
                    <a:pt x="90963" y="-8117"/>
                    <a:pt x="105353" y="33758"/>
                    <a:pt x="103716" y="69860"/>
                  </a:cubicBezTo>
                  <a:cubicBezTo>
                    <a:pt x="101648" y="117594"/>
                    <a:pt x="83898" y="165242"/>
                    <a:pt x="35475" y="181871"/>
                  </a:cubicBezTo>
                  <a:cubicBezTo>
                    <a:pt x="31598" y="183163"/>
                    <a:pt x="28927" y="176788"/>
                    <a:pt x="32632" y="175150"/>
                  </a:cubicBezTo>
                  <a:cubicBezTo>
                    <a:pt x="59773" y="163432"/>
                    <a:pt x="81055" y="134223"/>
                    <a:pt x="90102" y="102429"/>
                  </a:cubicBezTo>
                  <a:cubicBezTo>
                    <a:pt x="96702" y="81604"/>
                    <a:pt x="96702" y="59236"/>
                    <a:pt x="90102" y="38411"/>
                  </a:cubicBezTo>
                  <a:cubicBezTo>
                    <a:pt x="69854" y="-17164"/>
                    <a:pt x="-4677" y="28416"/>
                    <a:pt x="14537" y="73996"/>
                  </a:cubicBezTo>
                  <a:cubicBezTo>
                    <a:pt x="25954" y="98018"/>
                    <a:pt x="54689" y="108237"/>
                    <a:pt x="78711" y="96820"/>
                  </a:cubicBezTo>
                  <a:cubicBezTo>
                    <a:pt x="79564" y="96415"/>
                    <a:pt x="80400" y="95993"/>
                    <a:pt x="81227" y="95536"/>
                  </a:cubicBezTo>
                  <a:cubicBezTo>
                    <a:pt x="84114" y="93968"/>
                    <a:pt x="87724" y="95036"/>
                    <a:pt x="89292" y="97914"/>
                  </a:cubicBezTo>
                  <a:cubicBezTo>
                    <a:pt x="89998" y="99215"/>
                    <a:pt x="90197" y="100732"/>
                    <a:pt x="89843" y="102171"/>
                  </a:cubicBezTo>
                  <a:cubicBezTo>
                    <a:pt x="89378" y="103506"/>
                    <a:pt x="88422" y="104609"/>
                    <a:pt x="87172" y="105273"/>
                  </a:cubicBezTo>
                  <a:cubicBezTo>
                    <a:pt x="58308" y="120437"/>
                    <a:pt x="18242" y="110959"/>
                    <a:pt x="4198" y="79424"/>
                  </a:cubicBezTo>
                  <a:cubicBezTo>
                    <a:pt x="-9846" y="47888"/>
                    <a:pt x="13159" y="8426"/>
                    <a:pt x="46331" y="1361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E7C5F6D-BB7F-491A-8435-5D9197776E4E}"/>
                </a:ext>
              </a:extLst>
            </p:cNvPr>
            <p:cNvSpPr/>
            <p:nvPr/>
          </p:nvSpPr>
          <p:spPr>
            <a:xfrm>
              <a:off x="6164324" y="4219612"/>
              <a:ext cx="109815" cy="171666"/>
            </a:xfrm>
            <a:custGeom>
              <a:avLst/>
              <a:gdLst>
                <a:gd name="connsiteX0" fmla="*/ 104846 w 109815"/>
                <a:gd name="connsiteY0" fmla="*/ 3461 h 171666"/>
                <a:gd name="connsiteX1" fmla="*/ 106517 w 109815"/>
                <a:gd name="connsiteY1" fmla="*/ 7519 h 171666"/>
                <a:gd name="connsiteX2" fmla="*/ 103295 w 109815"/>
                <a:gd name="connsiteY2" fmla="*/ 9406 h 171666"/>
                <a:gd name="connsiteX3" fmla="*/ 12480 w 109815"/>
                <a:gd name="connsiteY3" fmla="*/ 123658 h 171666"/>
                <a:gd name="connsiteX4" fmla="*/ 76240 w 109815"/>
                <a:gd name="connsiteY4" fmla="*/ 154418 h 171666"/>
                <a:gd name="connsiteX5" fmla="*/ 82185 w 109815"/>
                <a:gd name="connsiteY5" fmla="*/ 102720 h 171666"/>
                <a:gd name="connsiteX6" fmla="*/ 51855 w 109815"/>
                <a:gd name="connsiteY6" fmla="*/ 116420 h 171666"/>
                <a:gd name="connsiteX7" fmla="*/ 45566 w 109815"/>
                <a:gd name="connsiteY7" fmla="*/ 144509 h 171666"/>
                <a:gd name="connsiteX8" fmla="*/ 40654 w 109815"/>
                <a:gd name="connsiteY8" fmla="*/ 149420 h 171666"/>
                <a:gd name="connsiteX9" fmla="*/ 35743 w 109815"/>
                <a:gd name="connsiteY9" fmla="*/ 144509 h 171666"/>
                <a:gd name="connsiteX10" fmla="*/ 101399 w 109815"/>
                <a:gd name="connsiteY10" fmla="*/ 101428 h 171666"/>
                <a:gd name="connsiteX11" fmla="*/ 55905 w 109815"/>
                <a:gd name="connsiteY11" fmla="*/ 171564 h 171666"/>
                <a:gd name="connsiteX12" fmla="*/ 104846 w 109815"/>
                <a:gd name="connsiteY12" fmla="*/ 3461 h 17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815" h="171666">
                  <a:moveTo>
                    <a:pt x="104846" y="3461"/>
                  </a:moveTo>
                  <a:cubicBezTo>
                    <a:pt x="106431" y="4116"/>
                    <a:pt x="107181" y="5934"/>
                    <a:pt x="106517" y="7519"/>
                  </a:cubicBezTo>
                  <a:cubicBezTo>
                    <a:pt x="105991" y="8794"/>
                    <a:pt x="104673" y="9570"/>
                    <a:pt x="103295" y="9406"/>
                  </a:cubicBezTo>
                  <a:cubicBezTo>
                    <a:pt x="42981" y="790"/>
                    <a:pt x="-531" y="68169"/>
                    <a:pt x="12480" y="123658"/>
                  </a:cubicBezTo>
                  <a:cubicBezTo>
                    <a:pt x="19286" y="152867"/>
                    <a:pt x="48926" y="169582"/>
                    <a:pt x="76240" y="154418"/>
                  </a:cubicBezTo>
                  <a:cubicBezTo>
                    <a:pt x="84339" y="149937"/>
                    <a:pt x="121647" y="104874"/>
                    <a:pt x="82185" y="102720"/>
                  </a:cubicBezTo>
                  <a:lnTo>
                    <a:pt x="51855" y="116420"/>
                  </a:lnTo>
                  <a:cubicBezTo>
                    <a:pt x="47091" y="124976"/>
                    <a:pt x="44911" y="134738"/>
                    <a:pt x="45566" y="144509"/>
                  </a:cubicBezTo>
                  <a:cubicBezTo>
                    <a:pt x="45566" y="147223"/>
                    <a:pt x="43368" y="149420"/>
                    <a:pt x="40654" y="149420"/>
                  </a:cubicBezTo>
                  <a:cubicBezTo>
                    <a:pt x="37940" y="149420"/>
                    <a:pt x="35743" y="147223"/>
                    <a:pt x="35743" y="144509"/>
                  </a:cubicBezTo>
                  <a:cubicBezTo>
                    <a:pt x="34106" y="112629"/>
                    <a:pt x="71242" y="66015"/>
                    <a:pt x="101399" y="101428"/>
                  </a:cubicBezTo>
                  <a:cubicBezTo>
                    <a:pt x="127765" y="132533"/>
                    <a:pt x="86493" y="170358"/>
                    <a:pt x="55905" y="171564"/>
                  </a:cubicBezTo>
                  <a:cubicBezTo>
                    <a:pt x="-43699" y="176906"/>
                    <a:pt x="417" y="-28936"/>
                    <a:pt x="104846" y="3461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765B1F1-ABB0-462F-886A-E64AC961A73F}"/>
                </a:ext>
              </a:extLst>
            </p:cNvPr>
            <p:cNvSpPr/>
            <p:nvPr/>
          </p:nvSpPr>
          <p:spPr>
            <a:xfrm>
              <a:off x="6177328" y="4515324"/>
              <a:ext cx="92130" cy="155086"/>
            </a:xfrm>
            <a:custGeom>
              <a:avLst/>
              <a:gdLst>
                <a:gd name="connsiteX0" fmla="*/ 61512 w 92130"/>
                <a:gd name="connsiteY0" fmla="*/ 59637 h 155086"/>
                <a:gd name="connsiteX1" fmla="*/ 89687 w 92130"/>
                <a:gd name="connsiteY1" fmla="*/ 120468 h 155086"/>
                <a:gd name="connsiteX2" fmla="*/ 19379 w 92130"/>
                <a:gd name="connsiteY2" fmla="*/ 153037 h 155086"/>
                <a:gd name="connsiteX3" fmla="*/ 22825 w 92130"/>
                <a:gd name="connsiteY3" fmla="*/ 140888 h 155086"/>
                <a:gd name="connsiteX4" fmla="*/ 75298 w 92130"/>
                <a:gd name="connsiteY4" fmla="*/ 121760 h 155086"/>
                <a:gd name="connsiteX5" fmla="*/ 59393 w 92130"/>
                <a:gd name="connsiteY5" fmla="*/ 71838 h 155086"/>
                <a:gd name="connsiteX6" fmla="*/ 48760 w 92130"/>
                <a:gd name="connsiteY6" fmla="*/ 68253 h 155086"/>
                <a:gd name="connsiteX7" fmla="*/ 47296 w 92130"/>
                <a:gd name="connsiteY7" fmla="*/ 57138 h 155086"/>
                <a:gd name="connsiteX8" fmla="*/ 52732 w 92130"/>
                <a:gd name="connsiteY8" fmla="*/ 19761 h 155086"/>
                <a:gd name="connsiteX9" fmla="*/ 41522 w 92130"/>
                <a:gd name="connsiteY9" fmla="*/ 11041 h 155086"/>
                <a:gd name="connsiteX10" fmla="*/ 7057 w 92130"/>
                <a:gd name="connsiteY10" fmla="*/ 27498 h 155086"/>
                <a:gd name="connsiteX11" fmla="*/ 337 w 92130"/>
                <a:gd name="connsiteY11" fmla="*/ 24741 h 155086"/>
                <a:gd name="connsiteX12" fmla="*/ 55739 w 92130"/>
                <a:gd name="connsiteY12" fmla="*/ 6561 h 155086"/>
                <a:gd name="connsiteX13" fmla="*/ 61512 w 92130"/>
                <a:gd name="connsiteY13" fmla="*/ 59637 h 15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130" h="155086">
                  <a:moveTo>
                    <a:pt x="61512" y="59637"/>
                  </a:moveTo>
                  <a:cubicBezTo>
                    <a:pt x="85405" y="69391"/>
                    <a:pt x="97701" y="95937"/>
                    <a:pt x="89687" y="120468"/>
                  </a:cubicBezTo>
                  <a:cubicBezTo>
                    <a:pt x="79779" y="148815"/>
                    <a:pt x="46606" y="160103"/>
                    <a:pt x="19379" y="153037"/>
                  </a:cubicBezTo>
                  <a:cubicBezTo>
                    <a:pt x="11538" y="150969"/>
                    <a:pt x="14898" y="139165"/>
                    <a:pt x="22825" y="140888"/>
                  </a:cubicBezTo>
                  <a:cubicBezTo>
                    <a:pt x="41781" y="144938"/>
                    <a:pt x="65045" y="140113"/>
                    <a:pt x="75298" y="121760"/>
                  </a:cubicBezTo>
                  <a:cubicBezTo>
                    <a:pt x="84690" y="103580"/>
                    <a:pt x="77573" y="81230"/>
                    <a:pt x="59393" y="71838"/>
                  </a:cubicBezTo>
                  <a:cubicBezTo>
                    <a:pt x="56050" y="70106"/>
                    <a:pt x="52465" y="68900"/>
                    <a:pt x="48760" y="68253"/>
                  </a:cubicBezTo>
                  <a:cubicBezTo>
                    <a:pt x="42987" y="67219"/>
                    <a:pt x="43591" y="59637"/>
                    <a:pt x="47296" y="57138"/>
                  </a:cubicBezTo>
                  <a:cubicBezTo>
                    <a:pt x="59117" y="48315"/>
                    <a:pt x="61555" y="31582"/>
                    <a:pt x="52732" y="19761"/>
                  </a:cubicBezTo>
                  <a:cubicBezTo>
                    <a:pt x="49855" y="15892"/>
                    <a:pt x="45977" y="12885"/>
                    <a:pt x="41522" y="11041"/>
                  </a:cubicBezTo>
                  <a:cubicBezTo>
                    <a:pt x="28770" y="4924"/>
                    <a:pt x="12917" y="17762"/>
                    <a:pt x="7057" y="27498"/>
                  </a:cubicBezTo>
                  <a:cubicBezTo>
                    <a:pt x="5076" y="31117"/>
                    <a:pt x="-1559" y="28619"/>
                    <a:pt x="337" y="24741"/>
                  </a:cubicBezTo>
                  <a:cubicBezTo>
                    <a:pt x="8953" y="3459"/>
                    <a:pt x="36095" y="-8087"/>
                    <a:pt x="55739" y="6561"/>
                  </a:cubicBezTo>
                  <a:cubicBezTo>
                    <a:pt x="71955" y="19640"/>
                    <a:pt x="74532" y="43378"/>
                    <a:pt x="61512" y="59637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1589073-D3A6-4E5A-BAB8-5EBED74EFB79}"/>
                </a:ext>
              </a:extLst>
            </p:cNvPr>
            <p:cNvSpPr/>
            <p:nvPr/>
          </p:nvSpPr>
          <p:spPr>
            <a:xfrm>
              <a:off x="5793110" y="3875394"/>
              <a:ext cx="279914" cy="267699"/>
            </a:xfrm>
            <a:custGeom>
              <a:avLst/>
              <a:gdLst>
                <a:gd name="connsiteX0" fmla="*/ 277886 w 279914"/>
                <a:gd name="connsiteY0" fmla="*/ 143130 h 267699"/>
                <a:gd name="connsiteX1" fmla="*/ 279868 w 279914"/>
                <a:gd name="connsiteY1" fmla="*/ 218522 h 267699"/>
                <a:gd name="connsiteX2" fmla="*/ 271251 w 279914"/>
                <a:gd name="connsiteY2" fmla="*/ 252987 h 267699"/>
                <a:gd name="connsiteX3" fmla="*/ 170269 w 279914"/>
                <a:gd name="connsiteY3" fmla="*/ 264705 h 267699"/>
                <a:gd name="connsiteX4" fmla="*/ 7508 w 279914"/>
                <a:gd name="connsiteY4" fmla="*/ 263154 h 267699"/>
                <a:gd name="connsiteX5" fmla="*/ 4432 w 279914"/>
                <a:gd name="connsiteY5" fmla="*/ 257614 h 267699"/>
                <a:gd name="connsiteX6" fmla="*/ 7508 w 279914"/>
                <a:gd name="connsiteY6" fmla="*/ 254538 h 267699"/>
                <a:gd name="connsiteX7" fmla="*/ 7508 w 279914"/>
                <a:gd name="connsiteY7" fmla="*/ 254538 h 267699"/>
                <a:gd name="connsiteX8" fmla="*/ 126068 w 279914"/>
                <a:gd name="connsiteY8" fmla="*/ 253331 h 267699"/>
                <a:gd name="connsiteX9" fmla="*/ 232565 w 279914"/>
                <a:gd name="connsiteY9" fmla="*/ 253331 h 267699"/>
                <a:gd name="connsiteX10" fmla="*/ 265048 w 279914"/>
                <a:gd name="connsiteY10" fmla="*/ 143302 h 267699"/>
                <a:gd name="connsiteX11" fmla="*/ 263497 w 279914"/>
                <a:gd name="connsiteY11" fmla="*/ 86693 h 267699"/>
                <a:gd name="connsiteX12" fmla="*/ 262204 w 279914"/>
                <a:gd name="connsiteY12" fmla="*/ 36460 h 267699"/>
                <a:gd name="connsiteX13" fmla="*/ 150193 w 279914"/>
                <a:gd name="connsiteY13" fmla="*/ 13196 h 267699"/>
                <a:gd name="connsiteX14" fmla="*/ 92895 w 279914"/>
                <a:gd name="connsiteY14" fmla="*/ 14230 h 267699"/>
                <a:gd name="connsiteX15" fmla="*/ 35597 w 279914"/>
                <a:gd name="connsiteY15" fmla="*/ 17074 h 267699"/>
                <a:gd name="connsiteX16" fmla="*/ 12850 w 279914"/>
                <a:gd name="connsiteY16" fmla="*/ 128223 h 267699"/>
                <a:gd name="connsiteX17" fmla="*/ 12850 w 279914"/>
                <a:gd name="connsiteY17" fmla="*/ 246094 h 267699"/>
                <a:gd name="connsiteX18" fmla="*/ 7431 w 279914"/>
                <a:gd name="connsiteY18" fmla="*/ 251867 h 267699"/>
                <a:gd name="connsiteX19" fmla="*/ 6991 w 279914"/>
                <a:gd name="connsiteY19" fmla="*/ 251867 h 267699"/>
                <a:gd name="connsiteX20" fmla="*/ 882 w 279914"/>
                <a:gd name="connsiteY20" fmla="*/ 246275 h 267699"/>
                <a:gd name="connsiteX21" fmla="*/ 873 w 279914"/>
                <a:gd name="connsiteY21" fmla="*/ 246094 h 267699"/>
                <a:gd name="connsiteX22" fmla="*/ 873 w 279914"/>
                <a:gd name="connsiteY22" fmla="*/ 75836 h 267699"/>
                <a:gd name="connsiteX23" fmla="*/ 21811 w 279914"/>
                <a:gd name="connsiteY23" fmla="*/ 5873 h 267699"/>
                <a:gd name="connsiteX24" fmla="*/ 92464 w 279914"/>
                <a:gd name="connsiteY24" fmla="*/ 1737 h 267699"/>
                <a:gd name="connsiteX25" fmla="*/ 175267 w 279914"/>
                <a:gd name="connsiteY25" fmla="*/ 875 h 267699"/>
                <a:gd name="connsiteX26" fmla="*/ 252813 w 279914"/>
                <a:gd name="connsiteY26" fmla="*/ 3718 h 267699"/>
                <a:gd name="connsiteX27" fmla="*/ 270046 w 279914"/>
                <a:gd name="connsiteY27" fmla="*/ 13024 h 267699"/>
                <a:gd name="connsiteX28" fmla="*/ 275043 w 279914"/>
                <a:gd name="connsiteY28" fmla="*/ 61620 h 267699"/>
                <a:gd name="connsiteX29" fmla="*/ 277886 w 279914"/>
                <a:gd name="connsiteY29" fmla="*/ 143130 h 267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79914" h="267699">
                  <a:moveTo>
                    <a:pt x="277886" y="143130"/>
                  </a:moveTo>
                  <a:cubicBezTo>
                    <a:pt x="278576" y="168203"/>
                    <a:pt x="280213" y="193449"/>
                    <a:pt x="279868" y="218522"/>
                  </a:cubicBezTo>
                  <a:cubicBezTo>
                    <a:pt x="279868" y="230757"/>
                    <a:pt x="279868" y="243509"/>
                    <a:pt x="271251" y="252987"/>
                  </a:cubicBezTo>
                  <a:cubicBezTo>
                    <a:pt x="250659" y="276509"/>
                    <a:pt x="197152" y="264791"/>
                    <a:pt x="170269" y="264705"/>
                  </a:cubicBezTo>
                  <a:cubicBezTo>
                    <a:pt x="116073" y="264705"/>
                    <a:pt x="61704" y="264705"/>
                    <a:pt x="7508" y="263154"/>
                  </a:cubicBezTo>
                  <a:cubicBezTo>
                    <a:pt x="5130" y="262473"/>
                    <a:pt x="3752" y="259992"/>
                    <a:pt x="4432" y="257614"/>
                  </a:cubicBezTo>
                  <a:cubicBezTo>
                    <a:pt x="4854" y="256123"/>
                    <a:pt x="6018" y="254960"/>
                    <a:pt x="7508" y="254538"/>
                  </a:cubicBezTo>
                  <a:lnTo>
                    <a:pt x="7508" y="254538"/>
                  </a:lnTo>
                  <a:cubicBezTo>
                    <a:pt x="46971" y="253676"/>
                    <a:pt x="86519" y="253504"/>
                    <a:pt x="126068" y="253331"/>
                  </a:cubicBezTo>
                  <a:cubicBezTo>
                    <a:pt x="160533" y="253331"/>
                    <a:pt x="198875" y="258501"/>
                    <a:pt x="232565" y="253331"/>
                  </a:cubicBezTo>
                  <a:cubicBezTo>
                    <a:pt x="282194" y="245318"/>
                    <a:pt x="266082" y="179576"/>
                    <a:pt x="265048" y="143302"/>
                  </a:cubicBezTo>
                  <a:cubicBezTo>
                    <a:pt x="264531" y="124519"/>
                    <a:pt x="264014" y="105649"/>
                    <a:pt x="263497" y="86693"/>
                  </a:cubicBezTo>
                  <a:cubicBezTo>
                    <a:pt x="263497" y="71528"/>
                    <a:pt x="266168" y="51194"/>
                    <a:pt x="262204" y="36460"/>
                  </a:cubicBezTo>
                  <a:cubicBezTo>
                    <a:pt x="252813" y="1995"/>
                    <a:pt x="179833" y="13110"/>
                    <a:pt x="150193" y="13196"/>
                  </a:cubicBezTo>
                  <a:cubicBezTo>
                    <a:pt x="131065" y="13196"/>
                    <a:pt x="111963" y="13541"/>
                    <a:pt x="92895" y="14230"/>
                  </a:cubicBezTo>
                  <a:cubicBezTo>
                    <a:pt x="76266" y="14747"/>
                    <a:pt x="51020" y="11646"/>
                    <a:pt x="35597" y="17074"/>
                  </a:cubicBezTo>
                  <a:cubicBezTo>
                    <a:pt x="1132" y="29137"/>
                    <a:pt x="13109" y="96860"/>
                    <a:pt x="12850" y="128223"/>
                  </a:cubicBezTo>
                  <a:cubicBezTo>
                    <a:pt x="12850" y="167514"/>
                    <a:pt x="12850" y="206804"/>
                    <a:pt x="12850" y="246094"/>
                  </a:cubicBezTo>
                  <a:cubicBezTo>
                    <a:pt x="12945" y="249187"/>
                    <a:pt x="10523" y="251772"/>
                    <a:pt x="7431" y="251867"/>
                  </a:cubicBezTo>
                  <a:cubicBezTo>
                    <a:pt x="7284" y="251875"/>
                    <a:pt x="7138" y="251875"/>
                    <a:pt x="6991" y="251867"/>
                  </a:cubicBezTo>
                  <a:cubicBezTo>
                    <a:pt x="3760" y="252013"/>
                    <a:pt x="1020" y="249506"/>
                    <a:pt x="882" y="246275"/>
                  </a:cubicBezTo>
                  <a:cubicBezTo>
                    <a:pt x="873" y="246214"/>
                    <a:pt x="873" y="246154"/>
                    <a:pt x="873" y="246094"/>
                  </a:cubicBezTo>
                  <a:cubicBezTo>
                    <a:pt x="124" y="189287"/>
                    <a:pt x="124" y="132532"/>
                    <a:pt x="873" y="75836"/>
                  </a:cubicBezTo>
                  <a:cubicBezTo>
                    <a:pt x="873" y="51194"/>
                    <a:pt x="-6537" y="15523"/>
                    <a:pt x="21811" y="5873"/>
                  </a:cubicBezTo>
                  <a:cubicBezTo>
                    <a:pt x="41973" y="-1193"/>
                    <a:pt x="70924" y="2512"/>
                    <a:pt x="92464" y="1737"/>
                  </a:cubicBezTo>
                  <a:cubicBezTo>
                    <a:pt x="119950" y="789"/>
                    <a:pt x="147608" y="530"/>
                    <a:pt x="175267" y="875"/>
                  </a:cubicBezTo>
                  <a:cubicBezTo>
                    <a:pt x="198789" y="875"/>
                    <a:pt x="229377" y="-2399"/>
                    <a:pt x="252813" y="3718"/>
                  </a:cubicBezTo>
                  <a:cubicBezTo>
                    <a:pt x="259516" y="4563"/>
                    <a:pt x="265668" y="7880"/>
                    <a:pt x="270046" y="13024"/>
                  </a:cubicBezTo>
                  <a:cubicBezTo>
                    <a:pt x="279093" y="25259"/>
                    <a:pt x="274698" y="48006"/>
                    <a:pt x="275043" y="61620"/>
                  </a:cubicBezTo>
                  <a:cubicBezTo>
                    <a:pt x="276249" y="88675"/>
                    <a:pt x="277025" y="115902"/>
                    <a:pt x="277886" y="14313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6EA83E6-E825-4EDA-957F-877E02F79911}"/>
                </a:ext>
              </a:extLst>
            </p:cNvPr>
            <p:cNvSpPr/>
            <p:nvPr/>
          </p:nvSpPr>
          <p:spPr>
            <a:xfrm>
              <a:off x="5800962" y="4744246"/>
              <a:ext cx="270793" cy="263173"/>
            </a:xfrm>
            <a:custGeom>
              <a:avLst/>
              <a:gdLst>
                <a:gd name="connsiteX0" fmla="*/ 268914 w 270793"/>
                <a:gd name="connsiteY0" fmla="*/ 23977 h 263173"/>
                <a:gd name="connsiteX1" fmla="*/ 266673 w 270793"/>
                <a:gd name="connsiteY1" fmla="*/ 139521 h 263173"/>
                <a:gd name="connsiteX2" fmla="*/ 263399 w 270793"/>
                <a:gd name="connsiteY2" fmla="*/ 242399 h 263173"/>
                <a:gd name="connsiteX3" fmla="*/ 236086 w 270793"/>
                <a:gd name="connsiteY3" fmla="*/ 261527 h 263173"/>
                <a:gd name="connsiteX4" fmla="*/ 118215 w 270793"/>
                <a:gd name="connsiteY4" fmla="*/ 261527 h 263173"/>
                <a:gd name="connsiteX5" fmla="*/ 3877 w 270793"/>
                <a:gd name="connsiteY5" fmla="*/ 259890 h 263173"/>
                <a:gd name="connsiteX6" fmla="*/ 0 w 270793"/>
                <a:gd name="connsiteY6" fmla="*/ 256012 h 263173"/>
                <a:gd name="connsiteX7" fmla="*/ 3877 w 270793"/>
                <a:gd name="connsiteY7" fmla="*/ 252135 h 263173"/>
                <a:gd name="connsiteX8" fmla="*/ 3877 w 270793"/>
                <a:gd name="connsiteY8" fmla="*/ 252135 h 263173"/>
                <a:gd name="connsiteX9" fmla="*/ 3877 w 270793"/>
                <a:gd name="connsiteY9" fmla="*/ 251704 h 263173"/>
                <a:gd name="connsiteX10" fmla="*/ 5773 w 270793"/>
                <a:gd name="connsiteY10" fmla="*/ 17773 h 263173"/>
                <a:gd name="connsiteX11" fmla="*/ 11538 w 270793"/>
                <a:gd name="connsiteY11" fmla="*/ 11656 h 263173"/>
                <a:gd name="connsiteX12" fmla="*/ 11546 w 270793"/>
                <a:gd name="connsiteY12" fmla="*/ 11656 h 263173"/>
                <a:gd name="connsiteX13" fmla="*/ 136223 w 270793"/>
                <a:gd name="connsiteY13" fmla="*/ 4849 h 263173"/>
                <a:gd name="connsiteX14" fmla="*/ 195331 w 270793"/>
                <a:gd name="connsiteY14" fmla="*/ 3039 h 263173"/>
                <a:gd name="connsiteX15" fmla="*/ 253749 w 270793"/>
                <a:gd name="connsiteY15" fmla="*/ 2178 h 263173"/>
                <a:gd name="connsiteX16" fmla="*/ 268914 w 270793"/>
                <a:gd name="connsiteY16" fmla="*/ 23977 h 263173"/>
                <a:gd name="connsiteX17" fmla="*/ 255903 w 270793"/>
                <a:gd name="connsiteY17" fmla="*/ 68868 h 263173"/>
                <a:gd name="connsiteX18" fmla="*/ 252370 w 270793"/>
                <a:gd name="connsiteY18" fmla="*/ 18980 h 263173"/>
                <a:gd name="connsiteX19" fmla="*/ 195331 w 270793"/>
                <a:gd name="connsiteY19" fmla="*/ 14671 h 263173"/>
                <a:gd name="connsiteX20" fmla="*/ 136223 w 270793"/>
                <a:gd name="connsiteY20" fmla="*/ 16481 h 263173"/>
                <a:gd name="connsiteX21" fmla="*/ 77116 w 270793"/>
                <a:gd name="connsiteY21" fmla="*/ 19238 h 263173"/>
                <a:gd name="connsiteX22" fmla="*/ 20679 w 270793"/>
                <a:gd name="connsiteY22" fmla="*/ 26389 h 263173"/>
                <a:gd name="connsiteX23" fmla="*/ 14561 w 270793"/>
                <a:gd name="connsiteY23" fmla="*/ 82395 h 263173"/>
                <a:gd name="connsiteX24" fmla="*/ 13528 w 270793"/>
                <a:gd name="connsiteY24" fmla="*/ 134093 h 263173"/>
                <a:gd name="connsiteX25" fmla="*/ 15337 w 270793"/>
                <a:gd name="connsiteY25" fmla="*/ 251015 h 263173"/>
                <a:gd name="connsiteX26" fmla="*/ 15337 w 270793"/>
                <a:gd name="connsiteY26" fmla="*/ 251015 h 263173"/>
                <a:gd name="connsiteX27" fmla="*/ 124591 w 270793"/>
                <a:gd name="connsiteY27" fmla="*/ 249637 h 263173"/>
                <a:gd name="connsiteX28" fmla="*/ 175341 w 270793"/>
                <a:gd name="connsiteY28" fmla="*/ 249637 h 263173"/>
                <a:gd name="connsiteX29" fmla="*/ 232553 w 270793"/>
                <a:gd name="connsiteY29" fmla="*/ 249637 h 263173"/>
                <a:gd name="connsiteX30" fmla="*/ 253749 w 270793"/>
                <a:gd name="connsiteY30" fmla="*/ 184239 h 263173"/>
                <a:gd name="connsiteX31" fmla="*/ 254869 w 270793"/>
                <a:gd name="connsiteY31" fmla="*/ 126510 h 26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0793" h="263173">
                  <a:moveTo>
                    <a:pt x="268914" y="23977"/>
                  </a:moveTo>
                  <a:cubicBezTo>
                    <a:pt x="273911" y="60596"/>
                    <a:pt x="267449" y="102557"/>
                    <a:pt x="266673" y="139521"/>
                  </a:cubicBezTo>
                  <a:cubicBezTo>
                    <a:pt x="266070" y="170798"/>
                    <a:pt x="272963" y="212587"/>
                    <a:pt x="263399" y="242399"/>
                  </a:cubicBezTo>
                  <a:cubicBezTo>
                    <a:pt x="258919" y="256443"/>
                    <a:pt x="250303" y="260148"/>
                    <a:pt x="236086" y="261527"/>
                  </a:cubicBezTo>
                  <a:cubicBezTo>
                    <a:pt x="197657" y="265232"/>
                    <a:pt x="156902" y="261527"/>
                    <a:pt x="118215" y="261527"/>
                  </a:cubicBezTo>
                  <a:cubicBezTo>
                    <a:pt x="79528" y="261527"/>
                    <a:pt x="41962" y="260838"/>
                    <a:pt x="3877" y="259890"/>
                  </a:cubicBezTo>
                  <a:cubicBezTo>
                    <a:pt x="1732" y="259890"/>
                    <a:pt x="0" y="258158"/>
                    <a:pt x="0" y="256012"/>
                  </a:cubicBezTo>
                  <a:cubicBezTo>
                    <a:pt x="0" y="253867"/>
                    <a:pt x="1732" y="252135"/>
                    <a:pt x="3877" y="252135"/>
                  </a:cubicBezTo>
                  <a:lnTo>
                    <a:pt x="3877" y="252135"/>
                  </a:lnTo>
                  <a:cubicBezTo>
                    <a:pt x="3877" y="252135"/>
                    <a:pt x="3877" y="252135"/>
                    <a:pt x="3877" y="251704"/>
                  </a:cubicBezTo>
                  <a:cubicBezTo>
                    <a:pt x="948" y="173753"/>
                    <a:pt x="1577" y="95776"/>
                    <a:pt x="5773" y="17773"/>
                  </a:cubicBezTo>
                  <a:cubicBezTo>
                    <a:pt x="5678" y="14490"/>
                    <a:pt x="8263" y="11750"/>
                    <a:pt x="11538" y="11656"/>
                  </a:cubicBezTo>
                  <a:cubicBezTo>
                    <a:pt x="11546" y="11656"/>
                    <a:pt x="11546" y="11656"/>
                    <a:pt x="11546" y="11656"/>
                  </a:cubicBezTo>
                  <a:cubicBezTo>
                    <a:pt x="53076" y="8786"/>
                    <a:pt x="94633" y="6512"/>
                    <a:pt x="136223" y="4849"/>
                  </a:cubicBezTo>
                  <a:cubicBezTo>
                    <a:pt x="155955" y="4160"/>
                    <a:pt x="175599" y="3556"/>
                    <a:pt x="195331" y="3039"/>
                  </a:cubicBezTo>
                  <a:cubicBezTo>
                    <a:pt x="211357" y="2609"/>
                    <a:pt x="238412" y="-2992"/>
                    <a:pt x="253749" y="2178"/>
                  </a:cubicBezTo>
                  <a:cubicBezTo>
                    <a:pt x="266070" y="6400"/>
                    <a:pt x="267190" y="11656"/>
                    <a:pt x="268914" y="23977"/>
                  </a:cubicBezTo>
                  <a:close/>
                  <a:moveTo>
                    <a:pt x="255903" y="68868"/>
                  </a:moveTo>
                  <a:cubicBezTo>
                    <a:pt x="255903" y="55340"/>
                    <a:pt x="261762" y="28974"/>
                    <a:pt x="252370" y="18980"/>
                  </a:cubicBezTo>
                  <a:cubicBezTo>
                    <a:pt x="242978" y="8985"/>
                    <a:pt x="210237" y="14327"/>
                    <a:pt x="195331" y="14671"/>
                  </a:cubicBezTo>
                  <a:cubicBezTo>
                    <a:pt x="175599" y="14671"/>
                    <a:pt x="155955" y="15792"/>
                    <a:pt x="136223" y="16481"/>
                  </a:cubicBezTo>
                  <a:cubicBezTo>
                    <a:pt x="116492" y="17170"/>
                    <a:pt x="96847" y="18204"/>
                    <a:pt x="77116" y="19238"/>
                  </a:cubicBezTo>
                  <a:cubicBezTo>
                    <a:pt x="62899" y="19927"/>
                    <a:pt x="30243" y="16653"/>
                    <a:pt x="20679" y="26389"/>
                  </a:cubicBezTo>
                  <a:cubicBezTo>
                    <a:pt x="11115" y="36126"/>
                    <a:pt x="14993" y="68609"/>
                    <a:pt x="14561" y="82395"/>
                  </a:cubicBezTo>
                  <a:cubicBezTo>
                    <a:pt x="14045" y="99628"/>
                    <a:pt x="13700" y="116860"/>
                    <a:pt x="13528" y="134093"/>
                  </a:cubicBezTo>
                  <a:cubicBezTo>
                    <a:pt x="13528" y="173038"/>
                    <a:pt x="14131" y="212009"/>
                    <a:pt x="15337" y="251015"/>
                  </a:cubicBezTo>
                  <a:lnTo>
                    <a:pt x="15337" y="251015"/>
                  </a:lnTo>
                  <a:cubicBezTo>
                    <a:pt x="51698" y="250240"/>
                    <a:pt x="88145" y="249895"/>
                    <a:pt x="124591" y="249637"/>
                  </a:cubicBezTo>
                  <a:lnTo>
                    <a:pt x="175341" y="249637"/>
                  </a:lnTo>
                  <a:cubicBezTo>
                    <a:pt x="188610" y="249637"/>
                    <a:pt x="220146" y="255237"/>
                    <a:pt x="232553" y="249637"/>
                  </a:cubicBezTo>
                  <a:cubicBezTo>
                    <a:pt x="258402" y="237660"/>
                    <a:pt x="253404" y="207589"/>
                    <a:pt x="253749" y="184239"/>
                  </a:cubicBezTo>
                  <a:cubicBezTo>
                    <a:pt x="254154" y="164939"/>
                    <a:pt x="254524" y="145699"/>
                    <a:pt x="254869" y="12651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FC0B2291-15A4-425B-8852-AA4716FBC076}"/>
                </a:ext>
              </a:extLst>
            </p:cNvPr>
            <p:cNvSpPr/>
            <p:nvPr/>
          </p:nvSpPr>
          <p:spPr>
            <a:xfrm>
              <a:off x="5798050" y="4458674"/>
              <a:ext cx="272371" cy="263009"/>
            </a:xfrm>
            <a:custGeom>
              <a:avLst/>
              <a:gdLst>
                <a:gd name="connsiteX0" fmla="*/ 259160 w 272371"/>
                <a:gd name="connsiteY0" fmla="*/ 8929 h 263009"/>
                <a:gd name="connsiteX1" fmla="*/ 265708 w 272371"/>
                <a:gd name="connsiteY1" fmla="*/ 106896 h 263009"/>
                <a:gd name="connsiteX2" fmla="*/ 258987 w 272371"/>
                <a:gd name="connsiteY2" fmla="*/ 185648 h 263009"/>
                <a:gd name="connsiteX3" fmla="*/ 252094 w 272371"/>
                <a:gd name="connsiteY3" fmla="*/ 247082 h 263009"/>
                <a:gd name="connsiteX4" fmla="*/ 173255 w 272371"/>
                <a:gd name="connsiteY4" fmla="*/ 260696 h 263009"/>
                <a:gd name="connsiteX5" fmla="*/ 15751 w 272371"/>
                <a:gd name="connsiteY5" fmla="*/ 253717 h 263009"/>
                <a:gd name="connsiteX6" fmla="*/ 11571 w 272371"/>
                <a:gd name="connsiteY6" fmla="*/ 248478 h 263009"/>
                <a:gd name="connsiteX7" fmla="*/ 13597 w 272371"/>
                <a:gd name="connsiteY7" fmla="*/ 245100 h 263009"/>
                <a:gd name="connsiteX8" fmla="*/ 15751 w 272371"/>
                <a:gd name="connsiteY8" fmla="*/ 245100 h 263009"/>
                <a:gd name="connsiteX9" fmla="*/ 122764 w 272371"/>
                <a:gd name="connsiteY9" fmla="*/ 248805 h 263009"/>
                <a:gd name="connsiteX10" fmla="*/ 173255 w 272371"/>
                <a:gd name="connsiteY10" fmla="*/ 249322 h 263009"/>
                <a:gd name="connsiteX11" fmla="*/ 223661 w 272371"/>
                <a:gd name="connsiteY11" fmla="*/ 248719 h 263009"/>
                <a:gd name="connsiteX12" fmla="*/ 250974 w 272371"/>
                <a:gd name="connsiteY12" fmla="*/ 140240 h 263009"/>
                <a:gd name="connsiteX13" fmla="*/ 254937 w 272371"/>
                <a:gd name="connsiteY13" fmla="*/ 87767 h 263009"/>
                <a:gd name="connsiteX14" fmla="*/ 256661 w 272371"/>
                <a:gd name="connsiteY14" fmla="*/ 61488 h 263009"/>
                <a:gd name="connsiteX15" fmla="*/ 245890 w 272371"/>
                <a:gd name="connsiteY15" fmla="*/ 27884 h 263009"/>
                <a:gd name="connsiteX16" fmla="*/ 213579 w 272371"/>
                <a:gd name="connsiteY16" fmla="*/ 12892 h 263009"/>
                <a:gd name="connsiteX17" fmla="*/ 188765 w 272371"/>
                <a:gd name="connsiteY17" fmla="*/ 12892 h 263009"/>
                <a:gd name="connsiteX18" fmla="*/ 139135 w 272371"/>
                <a:gd name="connsiteY18" fmla="*/ 14185 h 263009"/>
                <a:gd name="connsiteX19" fmla="*/ 89506 w 272371"/>
                <a:gd name="connsiteY19" fmla="*/ 16683 h 263009"/>
                <a:gd name="connsiteX20" fmla="*/ 39962 w 272371"/>
                <a:gd name="connsiteY20" fmla="*/ 20302 h 263009"/>
                <a:gd name="connsiteX21" fmla="*/ 12735 w 272371"/>
                <a:gd name="connsiteY21" fmla="*/ 137656 h 263009"/>
                <a:gd name="connsiteX22" fmla="*/ 12735 w 272371"/>
                <a:gd name="connsiteY22" fmla="*/ 240447 h 263009"/>
                <a:gd name="connsiteX23" fmla="*/ 11614 w 272371"/>
                <a:gd name="connsiteY23" fmla="*/ 243894 h 263009"/>
                <a:gd name="connsiteX24" fmla="*/ 3283 w 272371"/>
                <a:gd name="connsiteY24" fmla="*/ 245048 h 263009"/>
                <a:gd name="connsiteX25" fmla="*/ 930 w 272371"/>
                <a:gd name="connsiteY25" fmla="*/ 240447 h 263009"/>
                <a:gd name="connsiteX26" fmla="*/ 413 w 272371"/>
                <a:gd name="connsiteY26" fmla="*/ 73464 h 263009"/>
                <a:gd name="connsiteX27" fmla="*/ 22127 w 272371"/>
                <a:gd name="connsiteY27" fmla="*/ 11083 h 263009"/>
                <a:gd name="connsiteX28" fmla="*/ 77098 w 272371"/>
                <a:gd name="connsiteY28" fmla="*/ 5224 h 263009"/>
                <a:gd name="connsiteX29" fmla="*/ 151457 w 272371"/>
                <a:gd name="connsiteY29" fmla="*/ 1433 h 263009"/>
                <a:gd name="connsiteX30" fmla="*/ 225987 w 272371"/>
                <a:gd name="connsiteY30" fmla="*/ 398 h 263009"/>
                <a:gd name="connsiteX31" fmla="*/ 259160 w 272371"/>
                <a:gd name="connsiteY31" fmla="*/ 8929 h 26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2371" h="263009">
                  <a:moveTo>
                    <a:pt x="259160" y="8929"/>
                  </a:moveTo>
                  <a:cubicBezTo>
                    <a:pt x="282940" y="28057"/>
                    <a:pt x="267776" y="81822"/>
                    <a:pt x="265708" y="106896"/>
                  </a:cubicBezTo>
                  <a:cubicBezTo>
                    <a:pt x="263640" y="131969"/>
                    <a:pt x="261572" y="159455"/>
                    <a:pt x="258987" y="185648"/>
                  </a:cubicBezTo>
                  <a:cubicBezTo>
                    <a:pt x="257350" y="202880"/>
                    <a:pt x="259935" y="230711"/>
                    <a:pt x="252094" y="247082"/>
                  </a:cubicBezTo>
                  <a:cubicBezTo>
                    <a:pt x="240376" y="271208"/>
                    <a:pt x="194193" y="260782"/>
                    <a:pt x="173255" y="260696"/>
                  </a:cubicBezTo>
                  <a:cubicBezTo>
                    <a:pt x="120696" y="260696"/>
                    <a:pt x="68051" y="258800"/>
                    <a:pt x="15751" y="253717"/>
                  </a:cubicBezTo>
                  <a:cubicBezTo>
                    <a:pt x="13148" y="253423"/>
                    <a:pt x="11278" y="251080"/>
                    <a:pt x="11571" y="248478"/>
                  </a:cubicBezTo>
                  <a:cubicBezTo>
                    <a:pt x="11726" y="247108"/>
                    <a:pt x="12459" y="245876"/>
                    <a:pt x="13597" y="245100"/>
                  </a:cubicBezTo>
                  <a:cubicBezTo>
                    <a:pt x="14303" y="244919"/>
                    <a:pt x="15044" y="244919"/>
                    <a:pt x="15751" y="245100"/>
                  </a:cubicBezTo>
                  <a:cubicBezTo>
                    <a:pt x="51421" y="246479"/>
                    <a:pt x="87093" y="248202"/>
                    <a:pt x="122764" y="248805"/>
                  </a:cubicBezTo>
                  <a:cubicBezTo>
                    <a:pt x="139566" y="248805"/>
                    <a:pt x="156454" y="249322"/>
                    <a:pt x="173255" y="249322"/>
                  </a:cubicBezTo>
                  <a:cubicBezTo>
                    <a:pt x="187300" y="249322"/>
                    <a:pt x="210564" y="253544"/>
                    <a:pt x="223661" y="248719"/>
                  </a:cubicBezTo>
                  <a:cubicBezTo>
                    <a:pt x="253042" y="237949"/>
                    <a:pt x="248648" y="168674"/>
                    <a:pt x="250974" y="140240"/>
                  </a:cubicBezTo>
                  <a:cubicBezTo>
                    <a:pt x="252353" y="123008"/>
                    <a:pt x="253731" y="105258"/>
                    <a:pt x="254937" y="87767"/>
                  </a:cubicBezTo>
                  <a:cubicBezTo>
                    <a:pt x="255541" y="79151"/>
                    <a:pt x="256144" y="70535"/>
                    <a:pt x="256661" y="61488"/>
                  </a:cubicBezTo>
                  <a:cubicBezTo>
                    <a:pt x="257695" y="43738"/>
                    <a:pt x="259245" y="43394"/>
                    <a:pt x="245890" y="27884"/>
                  </a:cubicBezTo>
                  <a:cubicBezTo>
                    <a:pt x="232535" y="12375"/>
                    <a:pt x="231588" y="12892"/>
                    <a:pt x="213579" y="12892"/>
                  </a:cubicBezTo>
                  <a:lnTo>
                    <a:pt x="188765" y="12892"/>
                  </a:lnTo>
                  <a:cubicBezTo>
                    <a:pt x="172222" y="12892"/>
                    <a:pt x="155678" y="13323"/>
                    <a:pt x="139135" y="14185"/>
                  </a:cubicBezTo>
                  <a:cubicBezTo>
                    <a:pt x="122592" y="14874"/>
                    <a:pt x="106049" y="15649"/>
                    <a:pt x="89506" y="16683"/>
                  </a:cubicBezTo>
                  <a:cubicBezTo>
                    <a:pt x="75978" y="17545"/>
                    <a:pt x="52283" y="14701"/>
                    <a:pt x="39962" y="20302"/>
                  </a:cubicBezTo>
                  <a:cubicBezTo>
                    <a:pt x="-621" y="38827"/>
                    <a:pt x="12648" y="101123"/>
                    <a:pt x="12735" y="137656"/>
                  </a:cubicBezTo>
                  <a:cubicBezTo>
                    <a:pt x="12735" y="172121"/>
                    <a:pt x="12735" y="206387"/>
                    <a:pt x="12735" y="240447"/>
                  </a:cubicBezTo>
                  <a:cubicBezTo>
                    <a:pt x="12803" y="241697"/>
                    <a:pt x="12407" y="242929"/>
                    <a:pt x="11614" y="243894"/>
                  </a:cubicBezTo>
                  <a:cubicBezTo>
                    <a:pt x="9633" y="246513"/>
                    <a:pt x="5902" y="247030"/>
                    <a:pt x="3283" y="245048"/>
                  </a:cubicBezTo>
                  <a:cubicBezTo>
                    <a:pt x="1844" y="243954"/>
                    <a:pt x="973" y="242257"/>
                    <a:pt x="930" y="240447"/>
                  </a:cubicBezTo>
                  <a:lnTo>
                    <a:pt x="413" y="73464"/>
                  </a:lnTo>
                  <a:cubicBezTo>
                    <a:pt x="413" y="49253"/>
                    <a:pt x="-4842" y="21767"/>
                    <a:pt x="22127" y="11083"/>
                  </a:cubicBezTo>
                  <a:cubicBezTo>
                    <a:pt x="38239" y="4879"/>
                    <a:pt x="60296" y="6344"/>
                    <a:pt x="77098" y="5224"/>
                  </a:cubicBezTo>
                  <a:cubicBezTo>
                    <a:pt x="101827" y="3500"/>
                    <a:pt x="126642" y="2294"/>
                    <a:pt x="151457" y="1433"/>
                  </a:cubicBezTo>
                  <a:cubicBezTo>
                    <a:pt x="176271" y="571"/>
                    <a:pt x="201258" y="-635"/>
                    <a:pt x="225987" y="398"/>
                  </a:cubicBezTo>
                  <a:cubicBezTo>
                    <a:pt x="237016" y="1433"/>
                    <a:pt x="250112" y="1605"/>
                    <a:pt x="259160" y="892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8175553-6DDD-4E27-B21D-9D60F90ACFA5}"/>
                </a:ext>
              </a:extLst>
            </p:cNvPr>
            <p:cNvSpPr/>
            <p:nvPr/>
          </p:nvSpPr>
          <p:spPr>
            <a:xfrm>
              <a:off x="5804284" y="3670623"/>
              <a:ext cx="259010" cy="113080"/>
            </a:xfrm>
            <a:custGeom>
              <a:avLst/>
              <a:gdLst>
                <a:gd name="connsiteX0" fmla="*/ 247066 w 259010"/>
                <a:gd name="connsiteY0" fmla="*/ 8248 h 113080"/>
                <a:gd name="connsiteX1" fmla="*/ 258354 w 259010"/>
                <a:gd name="connsiteY1" fmla="*/ 72008 h 113080"/>
                <a:gd name="connsiteX2" fmla="*/ 237761 w 259010"/>
                <a:gd name="connsiteY2" fmla="*/ 111384 h 113080"/>
                <a:gd name="connsiteX3" fmla="*/ 196748 w 259010"/>
                <a:gd name="connsiteY3" fmla="*/ 112074 h 113080"/>
                <a:gd name="connsiteX4" fmla="*/ 133677 w 259010"/>
                <a:gd name="connsiteY4" fmla="*/ 112074 h 113080"/>
                <a:gd name="connsiteX5" fmla="*/ 13739 w 259010"/>
                <a:gd name="connsiteY5" fmla="*/ 110264 h 113080"/>
                <a:gd name="connsiteX6" fmla="*/ 9861 w 259010"/>
                <a:gd name="connsiteY6" fmla="*/ 106732 h 113080"/>
                <a:gd name="connsiteX7" fmla="*/ 6846 w 259010"/>
                <a:gd name="connsiteY7" fmla="*/ 103371 h 113080"/>
                <a:gd name="connsiteX8" fmla="*/ 5380 w 259010"/>
                <a:gd name="connsiteY8" fmla="*/ 20224 h 113080"/>
                <a:gd name="connsiteX9" fmla="*/ 46308 w 259010"/>
                <a:gd name="connsiteY9" fmla="*/ 7731 h 113080"/>
                <a:gd name="connsiteX10" fmla="*/ 169089 w 259010"/>
                <a:gd name="connsiteY10" fmla="*/ 3767 h 113080"/>
                <a:gd name="connsiteX11" fmla="*/ 247066 w 259010"/>
                <a:gd name="connsiteY11" fmla="*/ 8248 h 113080"/>
                <a:gd name="connsiteX12" fmla="*/ 228369 w 259010"/>
                <a:gd name="connsiteY12" fmla="*/ 99839 h 113080"/>
                <a:gd name="connsiteX13" fmla="*/ 245602 w 259010"/>
                <a:gd name="connsiteY13" fmla="*/ 60893 h 113080"/>
                <a:gd name="connsiteX14" fmla="*/ 232764 w 259010"/>
                <a:gd name="connsiteY14" fmla="*/ 26428 h 113080"/>
                <a:gd name="connsiteX15" fmla="*/ 188218 w 259010"/>
                <a:gd name="connsiteY15" fmla="*/ 15313 h 113080"/>
                <a:gd name="connsiteX16" fmla="*/ 155907 w 259010"/>
                <a:gd name="connsiteY16" fmla="*/ 16347 h 113080"/>
                <a:gd name="connsiteX17" fmla="*/ 78360 w 259010"/>
                <a:gd name="connsiteY17" fmla="*/ 18760 h 113080"/>
                <a:gd name="connsiteX18" fmla="*/ 14342 w 259010"/>
                <a:gd name="connsiteY18" fmla="*/ 35992 h 113080"/>
                <a:gd name="connsiteX19" fmla="*/ 16840 w 259010"/>
                <a:gd name="connsiteY19" fmla="*/ 101820 h 113080"/>
                <a:gd name="connsiteX20" fmla="*/ 158664 w 259010"/>
                <a:gd name="connsiteY20" fmla="*/ 100183 h 113080"/>
                <a:gd name="connsiteX21" fmla="*/ 228369 w 259010"/>
                <a:gd name="connsiteY21" fmla="*/ 99839 h 11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9010" h="113080">
                  <a:moveTo>
                    <a:pt x="247066" y="8248"/>
                  </a:moveTo>
                  <a:cubicBezTo>
                    <a:pt x="263524" y="21603"/>
                    <a:pt x="258095" y="54086"/>
                    <a:pt x="258354" y="72008"/>
                  </a:cubicBezTo>
                  <a:cubicBezTo>
                    <a:pt x="258354" y="92343"/>
                    <a:pt x="258957" y="105611"/>
                    <a:pt x="237761" y="111384"/>
                  </a:cubicBezTo>
                  <a:cubicBezTo>
                    <a:pt x="225267" y="114745"/>
                    <a:pt x="209758" y="112074"/>
                    <a:pt x="196748" y="112074"/>
                  </a:cubicBezTo>
                  <a:cubicBezTo>
                    <a:pt x="175724" y="112074"/>
                    <a:pt x="154700" y="112074"/>
                    <a:pt x="133677" y="112074"/>
                  </a:cubicBezTo>
                  <a:cubicBezTo>
                    <a:pt x="93783" y="112074"/>
                    <a:pt x="53632" y="112074"/>
                    <a:pt x="13739" y="110264"/>
                  </a:cubicBezTo>
                  <a:cubicBezTo>
                    <a:pt x="11740" y="110230"/>
                    <a:pt x="10077" y="108722"/>
                    <a:pt x="9861" y="106732"/>
                  </a:cubicBezTo>
                  <a:cubicBezTo>
                    <a:pt x="8293" y="106292"/>
                    <a:pt x="7121" y="104982"/>
                    <a:pt x="6846" y="103371"/>
                  </a:cubicBezTo>
                  <a:cubicBezTo>
                    <a:pt x="3399" y="81227"/>
                    <a:pt x="-5821" y="40731"/>
                    <a:pt x="5380" y="20224"/>
                  </a:cubicBezTo>
                  <a:cubicBezTo>
                    <a:pt x="13997" y="5060"/>
                    <a:pt x="31229" y="8248"/>
                    <a:pt x="46308" y="7731"/>
                  </a:cubicBezTo>
                  <a:lnTo>
                    <a:pt x="169089" y="3767"/>
                  </a:lnTo>
                  <a:cubicBezTo>
                    <a:pt x="190113" y="3164"/>
                    <a:pt x="228800" y="-6744"/>
                    <a:pt x="247066" y="8248"/>
                  </a:cubicBezTo>
                  <a:close/>
                  <a:moveTo>
                    <a:pt x="228369" y="99839"/>
                  </a:moveTo>
                  <a:cubicBezTo>
                    <a:pt x="251030" y="91222"/>
                    <a:pt x="246291" y="78298"/>
                    <a:pt x="245602" y="60893"/>
                  </a:cubicBezTo>
                  <a:cubicBezTo>
                    <a:pt x="244912" y="43488"/>
                    <a:pt x="246549" y="40042"/>
                    <a:pt x="232764" y="26428"/>
                  </a:cubicBezTo>
                  <a:cubicBezTo>
                    <a:pt x="217082" y="10919"/>
                    <a:pt x="209155" y="14624"/>
                    <a:pt x="188218" y="15313"/>
                  </a:cubicBezTo>
                  <a:lnTo>
                    <a:pt x="155907" y="16347"/>
                  </a:lnTo>
                  <a:lnTo>
                    <a:pt x="78360" y="18760"/>
                  </a:lnTo>
                  <a:cubicBezTo>
                    <a:pt x="58801" y="19363"/>
                    <a:pt x="22010" y="12384"/>
                    <a:pt x="14342" y="35992"/>
                  </a:cubicBezTo>
                  <a:cubicBezTo>
                    <a:pt x="8483" y="54345"/>
                    <a:pt x="15893" y="82520"/>
                    <a:pt x="16840" y="101820"/>
                  </a:cubicBezTo>
                  <a:cubicBezTo>
                    <a:pt x="63971" y="99666"/>
                    <a:pt x="111619" y="100442"/>
                    <a:pt x="158664" y="100183"/>
                  </a:cubicBezTo>
                  <a:cubicBezTo>
                    <a:pt x="177792" y="100183"/>
                    <a:pt x="211223" y="106646"/>
                    <a:pt x="228369" y="9983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4E04C62-FFB4-4310-B123-42C8B6F6D4F4}"/>
                </a:ext>
              </a:extLst>
            </p:cNvPr>
            <p:cNvSpPr/>
            <p:nvPr/>
          </p:nvSpPr>
          <p:spPr>
            <a:xfrm>
              <a:off x="5787162" y="4162673"/>
              <a:ext cx="275044" cy="275757"/>
            </a:xfrm>
            <a:custGeom>
              <a:avLst/>
              <a:gdLst>
                <a:gd name="connsiteX0" fmla="*/ 269014 w 275044"/>
                <a:gd name="connsiteY0" fmla="*/ 0 h 275757"/>
                <a:gd name="connsiteX1" fmla="*/ 275045 w 275044"/>
                <a:gd name="connsiteY1" fmla="*/ 6204 h 275757"/>
                <a:gd name="connsiteX2" fmla="*/ 271685 w 275044"/>
                <a:gd name="connsiteY2" fmla="*/ 163537 h 275757"/>
                <a:gd name="connsiteX3" fmla="*/ 262293 w 275044"/>
                <a:gd name="connsiteY3" fmla="*/ 259866 h 275757"/>
                <a:gd name="connsiteX4" fmla="*/ 173976 w 275044"/>
                <a:gd name="connsiteY4" fmla="*/ 274428 h 275757"/>
                <a:gd name="connsiteX5" fmla="*/ 22158 w 275044"/>
                <a:gd name="connsiteY5" fmla="*/ 270809 h 275757"/>
                <a:gd name="connsiteX6" fmla="*/ 20176 w 275044"/>
                <a:gd name="connsiteY6" fmla="*/ 270206 h 275757"/>
                <a:gd name="connsiteX7" fmla="*/ 14 w 275044"/>
                <a:gd name="connsiteY7" fmla="*/ 232036 h 275757"/>
                <a:gd name="connsiteX8" fmla="*/ 8630 w 275044"/>
                <a:gd name="connsiteY8" fmla="*/ 43254 h 275757"/>
                <a:gd name="connsiteX9" fmla="*/ 76526 w 275044"/>
                <a:gd name="connsiteY9" fmla="*/ 5859 h 275757"/>
                <a:gd name="connsiteX10" fmla="*/ 261776 w 275044"/>
                <a:gd name="connsiteY10" fmla="*/ 51698 h 275757"/>
                <a:gd name="connsiteX11" fmla="*/ 249713 w 275044"/>
                <a:gd name="connsiteY11" fmla="*/ 12494 h 275757"/>
                <a:gd name="connsiteX12" fmla="*/ 191984 w 275044"/>
                <a:gd name="connsiteY12" fmla="*/ 13958 h 275757"/>
                <a:gd name="connsiteX13" fmla="*/ 134342 w 275044"/>
                <a:gd name="connsiteY13" fmla="*/ 15423 h 275757"/>
                <a:gd name="connsiteX14" fmla="*/ 21038 w 275044"/>
                <a:gd name="connsiteY14" fmla="*/ 36016 h 275757"/>
                <a:gd name="connsiteX15" fmla="*/ 18194 w 275044"/>
                <a:gd name="connsiteY15" fmla="*/ 87713 h 275757"/>
                <a:gd name="connsiteX16" fmla="*/ 15351 w 275044"/>
                <a:gd name="connsiteY16" fmla="*/ 146218 h 275757"/>
                <a:gd name="connsiteX17" fmla="*/ 13111 w 275044"/>
                <a:gd name="connsiteY17" fmla="*/ 197915 h 275757"/>
                <a:gd name="connsiteX18" fmla="*/ 11904 w 275044"/>
                <a:gd name="connsiteY18" fmla="*/ 230571 h 275757"/>
                <a:gd name="connsiteX19" fmla="*/ 19056 w 275044"/>
                <a:gd name="connsiteY19" fmla="*/ 255472 h 275757"/>
                <a:gd name="connsiteX20" fmla="*/ 27207 w 275044"/>
                <a:gd name="connsiteY20" fmla="*/ 255868 h 275757"/>
                <a:gd name="connsiteX21" fmla="*/ 28534 w 275044"/>
                <a:gd name="connsiteY21" fmla="*/ 261159 h 275757"/>
                <a:gd name="connsiteX22" fmla="*/ 140545 w 275044"/>
                <a:gd name="connsiteY22" fmla="*/ 261159 h 275757"/>
                <a:gd name="connsiteX23" fmla="*/ 199911 w 275044"/>
                <a:gd name="connsiteY23" fmla="*/ 261159 h 275757"/>
                <a:gd name="connsiteX24" fmla="*/ 223950 w 275044"/>
                <a:gd name="connsiteY24" fmla="*/ 261159 h 275757"/>
                <a:gd name="connsiteX25" fmla="*/ 257640 w 275044"/>
                <a:gd name="connsiteY25" fmla="*/ 222127 h 275757"/>
                <a:gd name="connsiteX26" fmla="*/ 258846 w 275044"/>
                <a:gd name="connsiteY26" fmla="*/ 163106 h 275757"/>
                <a:gd name="connsiteX27" fmla="*/ 259966 w 275044"/>
                <a:gd name="connsiteY27" fmla="*/ 110633 h 275757"/>
                <a:gd name="connsiteX28" fmla="*/ 261776 w 275044"/>
                <a:gd name="connsiteY28" fmla="*/ 52042 h 27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5044" h="275757">
                  <a:moveTo>
                    <a:pt x="269014" y="0"/>
                  </a:moveTo>
                  <a:cubicBezTo>
                    <a:pt x="272357" y="138"/>
                    <a:pt x="275002" y="2861"/>
                    <a:pt x="275045" y="6204"/>
                  </a:cubicBezTo>
                  <a:cubicBezTo>
                    <a:pt x="274011" y="58651"/>
                    <a:pt x="272891" y="111089"/>
                    <a:pt x="271685" y="163537"/>
                  </a:cubicBezTo>
                  <a:cubicBezTo>
                    <a:pt x="271082" y="189385"/>
                    <a:pt x="280301" y="237464"/>
                    <a:pt x="262293" y="259866"/>
                  </a:cubicBezTo>
                  <a:cubicBezTo>
                    <a:pt x="244285" y="282269"/>
                    <a:pt x="197671" y="274428"/>
                    <a:pt x="173976" y="274428"/>
                  </a:cubicBezTo>
                  <a:cubicBezTo>
                    <a:pt x="123313" y="274428"/>
                    <a:pt x="72563" y="274428"/>
                    <a:pt x="22158" y="270809"/>
                  </a:cubicBezTo>
                  <a:cubicBezTo>
                    <a:pt x="21468" y="270714"/>
                    <a:pt x="20805" y="270507"/>
                    <a:pt x="20176" y="270206"/>
                  </a:cubicBezTo>
                  <a:cubicBezTo>
                    <a:pt x="2944" y="278822"/>
                    <a:pt x="-244" y="243495"/>
                    <a:pt x="14" y="232036"/>
                  </a:cubicBezTo>
                  <a:cubicBezTo>
                    <a:pt x="1307" y="169137"/>
                    <a:pt x="4322" y="105894"/>
                    <a:pt x="8630" y="43254"/>
                  </a:cubicBezTo>
                  <a:cubicBezTo>
                    <a:pt x="11646" y="172"/>
                    <a:pt x="38787" y="6807"/>
                    <a:pt x="76526" y="5859"/>
                  </a:cubicBezTo>
                  <a:close/>
                  <a:moveTo>
                    <a:pt x="261776" y="51698"/>
                  </a:moveTo>
                  <a:cubicBezTo>
                    <a:pt x="261776" y="34465"/>
                    <a:pt x="268238" y="17233"/>
                    <a:pt x="249713" y="12494"/>
                  </a:cubicBezTo>
                  <a:cubicBezTo>
                    <a:pt x="233514" y="8444"/>
                    <a:pt x="209044" y="13441"/>
                    <a:pt x="191984" y="13958"/>
                  </a:cubicBezTo>
                  <a:lnTo>
                    <a:pt x="134342" y="15423"/>
                  </a:lnTo>
                  <a:cubicBezTo>
                    <a:pt x="106425" y="16199"/>
                    <a:pt x="33101" y="5945"/>
                    <a:pt x="21038" y="36016"/>
                  </a:cubicBezTo>
                  <a:cubicBezTo>
                    <a:pt x="15609" y="49457"/>
                    <a:pt x="18970" y="73411"/>
                    <a:pt x="18194" y="87713"/>
                  </a:cubicBezTo>
                  <a:cubicBezTo>
                    <a:pt x="17160" y="107186"/>
                    <a:pt x="16213" y="126685"/>
                    <a:pt x="15351" y="146218"/>
                  </a:cubicBezTo>
                  <a:cubicBezTo>
                    <a:pt x="14489" y="163450"/>
                    <a:pt x="13800" y="180683"/>
                    <a:pt x="13111" y="197915"/>
                  </a:cubicBezTo>
                  <a:cubicBezTo>
                    <a:pt x="12111" y="208772"/>
                    <a:pt x="11706" y="219671"/>
                    <a:pt x="11904" y="230571"/>
                  </a:cubicBezTo>
                  <a:cubicBezTo>
                    <a:pt x="11904" y="231519"/>
                    <a:pt x="15006" y="259177"/>
                    <a:pt x="19056" y="255472"/>
                  </a:cubicBezTo>
                  <a:cubicBezTo>
                    <a:pt x="21417" y="253327"/>
                    <a:pt x="25070" y="253507"/>
                    <a:pt x="27207" y="255868"/>
                  </a:cubicBezTo>
                  <a:cubicBezTo>
                    <a:pt x="28508" y="257299"/>
                    <a:pt x="29008" y="259280"/>
                    <a:pt x="28534" y="261159"/>
                  </a:cubicBezTo>
                  <a:cubicBezTo>
                    <a:pt x="66014" y="260469"/>
                    <a:pt x="103495" y="261159"/>
                    <a:pt x="140545" y="261159"/>
                  </a:cubicBezTo>
                  <a:cubicBezTo>
                    <a:pt x="160362" y="261159"/>
                    <a:pt x="180094" y="261159"/>
                    <a:pt x="199911" y="261159"/>
                  </a:cubicBezTo>
                  <a:cubicBezTo>
                    <a:pt x="207890" y="262150"/>
                    <a:pt x="215972" y="262150"/>
                    <a:pt x="223950" y="261159"/>
                  </a:cubicBezTo>
                  <a:cubicBezTo>
                    <a:pt x="237047" y="257367"/>
                    <a:pt x="254538" y="235310"/>
                    <a:pt x="257640" y="222127"/>
                  </a:cubicBezTo>
                  <a:cubicBezTo>
                    <a:pt x="261948" y="204205"/>
                    <a:pt x="258502" y="181631"/>
                    <a:pt x="258846" y="163106"/>
                  </a:cubicBezTo>
                  <a:cubicBezTo>
                    <a:pt x="259191" y="144581"/>
                    <a:pt x="259622" y="128124"/>
                    <a:pt x="259966" y="110633"/>
                  </a:cubicBezTo>
                  <a:cubicBezTo>
                    <a:pt x="260914" y="91419"/>
                    <a:pt x="261259" y="71774"/>
                    <a:pt x="261776" y="52042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2D149D3-86A1-4FE9-B41B-15D3F211A591}"/>
                </a:ext>
              </a:extLst>
            </p:cNvPr>
            <p:cNvSpPr/>
            <p:nvPr/>
          </p:nvSpPr>
          <p:spPr>
            <a:xfrm>
              <a:off x="5876672" y="4221703"/>
              <a:ext cx="109875" cy="174085"/>
            </a:xfrm>
            <a:custGeom>
              <a:avLst/>
              <a:gdLst>
                <a:gd name="connsiteX0" fmla="*/ 27341 w 109875"/>
                <a:gd name="connsiteY0" fmla="*/ 66939 h 174085"/>
                <a:gd name="connsiteX1" fmla="*/ 109540 w 109875"/>
                <a:gd name="connsiteY1" fmla="*/ 117258 h 174085"/>
                <a:gd name="connsiteX2" fmla="*/ 1578 w 109875"/>
                <a:gd name="connsiteY2" fmla="*/ 156462 h 174085"/>
                <a:gd name="connsiteX3" fmla="*/ 9333 w 109875"/>
                <a:gd name="connsiteY3" fmla="*/ 148708 h 174085"/>
                <a:gd name="connsiteX4" fmla="*/ 97132 w 109875"/>
                <a:gd name="connsiteY4" fmla="*/ 123979 h 174085"/>
                <a:gd name="connsiteX5" fmla="*/ 26221 w 109875"/>
                <a:gd name="connsiteY5" fmla="*/ 82965 h 174085"/>
                <a:gd name="connsiteX6" fmla="*/ 18423 w 109875"/>
                <a:gd name="connsiteY6" fmla="*/ 82759 h 174085"/>
                <a:gd name="connsiteX7" fmla="*/ 16915 w 109875"/>
                <a:gd name="connsiteY7" fmla="*/ 79088 h 174085"/>
                <a:gd name="connsiteX8" fmla="*/ 19500 w 109875"/>
                <a:gd name="connsiteY8" fmla="*/ 4299 h 174085"/>
                <a:gd name="connsiteX9" fmla="*/ 97047 w 109875"/>
                <a:gd name="connsiteY9" fmla="*/ 13777 h 174085"/>
                <a:gd name="connsiteX10" fmla="*/ 96185 w 109875"/>
                <a:gd name="connsiteY10" fmla="*/ 20239 h 174085"/>
                <a:gd name="connsiteX11" fmla="*/ 35440 w 109875"/>
                <a:gd name="connsiteY11" fmla="*/ 16362 h 174085"/>
                <a:gd name="connsiteX12" fmla="*/ 26048 w 109875"/>
                <a:gd name="connsiteY12" fmla="*/ 30923 h 174085"/>
                <a:gd name="connsiteX13" fmla="*/ 26048 w 109875"/>
                <a:gd name="connsiteY13" fmla="*/ 42986 h 174085"/>
                <a:gd name="connsiteX14" fmla="*/ 27341 w 109875"/>
                <a:gd name="connsiteY14" fmla="*/ 66939 h 17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875" h="174085">
                  <a:moveTo>
                    <a:pt x="27341" y="66939"/>
                  </a:moveTo>
                  <a:cubicBezTo>
                    <a:pt x="62667" y="39626"/>
                    <a:pt x="114537" y="69955"/>
                    <a:pt x="109540" y="117258"/>
                  </a:cubicBezTo>
                  <a:cubicBezTo>
                    <a:pt x="104198" y="167836"/>
                    <a:pt x="36905" y="193684"/>
                    <a:pt x="1578" y="156462"/>
                  </a:cubicBezTo>
                  <a:cubicBezTo>
                    <a:pt x="-3333" y="151379"/>
                    <a:pt x="4336" y="143624"/>
                    <a:pt x="9333" y="148708"/>
                  </a:cubicBezTo>
                  <a:cubicBezTo>
                    <a:pt x="36991" y="176883"/>
                    <a:pt x="86879" y="160598"/>
                    <a:pt x="97132" y="123979"/>
                  </a:cubicBezTo>
                  <a:cubicBezTo>
                    <a:pt x="109282" y="80898"/>
                    <a:pt x="56378" y="47467"/>
                    <a:pt x="26221" y="82965"/>
                  </a:cubicBezTo>
                  <a:cubicBezTo>
                    <a:pt x="24006" y="85059"/>
                    <a:pt x="20517" y="84964"/>
                    <a:pt x="18423" y="82759"/>
                  </a:cubicBezTo>
                  <a:cubicBezTo>
                    <a:pt x="17484" y="81759"/>
                    <a:pt x="16950" y="80458"/>
                    <a:pt x="16915" y="79088"/>
                  </a:cubicBezTo>
                  <a:cubicBezTo>
                    <a:pt x="16398" y="63406"/>
                    <a:pt x="5714" y="16793"/>
                    <a:pt x="19500" y="4299"/>
                  </a:cubicBezTo>
                  <a:cubicBezTo>
                    <a:pt x="33286" y="-8195"/>
                    <a:pt x="82140" y="10158"/>
                    <a:pt x="97047" y="13777"/>
                  </a:cubicBezTo>
                  <a:cubicBezTo>
                    <a:pt x="100493" y="14725"/>
                    <a:pt x="99890" y="20498"/>
                    <a:pt x="96185" y="20239"/>
                  </a:cubicBezTo>
                  <a:cubicBezTo>
                    <a:pt x="78952" y="18774"/>
                    <a:pt x="51553" y="9641"/>
                    <a:pt x="35440" y="16362"/>
                  </a:cubicBezTo>
                  <a:cubicBezTo>
                    <a:pt x="24842" y="15673"/>
                    <a:pt x="21740" y="20498"/>
                    <a:pt x="26048" y="30923"/>
                  </a:cubicBezTo>
                  <a:cubicBezTo>
                    <a:pt x="26048" y="34973"/>
                    <a:pt x="26048" y="38936"/>
                    <a:pt x="26048" y="42986"/>
                  </a:cubicBezTo>
                  <a:cubicBezTo>
                    <a:pt x="26738" y="50913"/>
                    <a:pt x="26996" y="58926"/>
                    <a:pt x="27341" y="6693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9C06E28-0BF2-418D-BE82-903752746451}"/>
                </a:ext>
              </a:extLst>
            </p:cNvPr>
            <p:cNvSpPr/>
            <p:nvPr/>
          </p:nvSpPr>
          <p:spPr>
            <a:xfrm>
              <a:off x="5876568" y="4508202"/>
              <a:ext cx="102137" cy="167170"/>
            </a:xfrm>
            <a:custGeom>
              <a:avLst/>
              <a:gdLst>
                <a:gd name="connsiteX0" fmla="*/ 96288 w 102137"/>
                <a:gd name="connsiteY0" fmla="*/ 152921 h 167170"/>
                <a:gd name="connsiteX1" fmla="*/ 96288 w 102137"/>
                <a:gd name="connsiteY1" fmla="*/ 165070 h 167170"/>
                <a:gd name="connsiteX2" fmla="*/ 8661 w 102137"/>
                <a:gd name="connsiteY2" fmla="*/ 165070 h 167170"/>
                <a:gd name="connsiteX3" fmla="*/ 3146 w 102137"/>
                <a:gd name="connsiteY3" fmla="*/ 155334 h 167170"/>
                <a:gd name="connsiteX4" fmla="*/ 44246 w 102137"/>
                <a:gd name="connsiteY4" fmla="*/ 85801 h 167170"/>
                <a:gd name="connsiteX5" fmla="*/ 58204 w 102137"/>
                <a:gd name="connsiteY5" fmla="*/ 48234 h 167170"/>
                <a:gd name="connsiteX6" fmla="*/ 10126 w 102137"/>
                <a:gd name="connsiteY6" fmla="*/ 31001 h 167170"/>
                <a:gd name="connsiteX7" fmla="*/ 5559 w 102137"/>
                <a:gd name="connsiteY7" fmla="*/ 35568 h 167170"/>
                <a:gd name="connsiteX8" fmla="*/ 2113 w 102137"/>
                <a:gd name="connsiteY8" fmla="*/ 32811 h 167170"/>
                <a:gd name="connsiteX9" fmla="*/ 131 w 102137"/>
                <a:gd name="connsiteY9" fmla="*/ 27986 h 167170"/>
                <a:gd name="connsiteX10" fmla="*/ 72852 w 102137"/>
                <a:gd name="connsiteY10" fmla="*/ 16698 h 167170"/>
                <a:gd name="connsiteX11" fmla="*/ 57946 w 102137"/>
                <a:gd name="connsiteY11" fmla="*/ 84853 h 167170"/>
                <a:gd name="connsiteX12" fmla="*/ 20551 w 102137"/>
                <a:gd name="connsiteY12" fmla="*/ 152404 h 167170"/>
                <a:gd name="connsiteX13" fmla="*/ 96288 w 102137"/>
                <a:gd name="connsiteY13" fmla="*/ 152921 h 1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137" h="167170">
                  <a:moveTo>
                    <a:pt x="96288" y="152921"/>
                  </a:moveTo>
                  <a:cubicBezTo>
                    <a:pt x="104301" y="152921"/>
                    <a:pt x="103871" y="164209"/>
                    <a:pt x="96288" y="165070"/>
                  </a:cubicBezTo>
                  <a:cubicBezTo>
                    <a:pt x="67148" y="167871"/>
                    <a:pt x="37801" y="167871"/>
                    <a:pt x="8661" y="165070"/>
                  </a:cubicBezTo>
                  <a:cubicBezTo>
                    <a:pt x="4353" y="165070"/>
                    <a:pt x="45" y="159642"/>
                    <a:pt x="3146" y="155334"/>
                  </a:cubicBezTo>
                  <a:cubicBezTo>
                    <a:pt x="19431" y="133785"/>
                    <a:pt x="33217" y="110460"/>
                    <a:pt x="44246" y="85801"/>
                  </a:cubicBezTo>
                  <a:cubicBezTo>
                    <a:pt x="50579" y="73971"/>
                    <a:pt x="55266" y="61331"/>
                    <a:pt x="58204" y="48234"/>
                  </a:cubicBezTo>
                  <a:cubicBezTo>
                    <a:pt x="63891" y="-2688"/>
                    <a:pt x="2974" y="17732"/>
                    <a:pt x="10126" y="31001"/>
                  </a:cubicBezTo>
                  <a:cubicBezTo>
                    <a:pt x="11505" y="33586"/>
                    <a:pt x="8402" y="37722"/>
                    <a:pt x="5559" y="35568"/>
                  </a:cubicBezTo>
                  <a:lnTo>
                    <a:pt x="2113" y="32811"/>
                  </a:lnTo>
                  <a:cubicBezTo>
                    <a:pt x="467" y="31811"/>
                    <a:pt x="-334" y="29856"/>
                    <a:pt x="131" y="27986"/>
                  </a:cubicBezTo>
                  <a:cubicBezTo>
                    <a:pt x="4956" y="-362"/>
                    <a:pt x="60445" y="-12252"/>
                    <a:pt x="72852" y="16698"/>
                  </a:cubicBezTo>
                  <a:cubicBezTo>
                    <a:pt x="81468" y="35827"/>
                    <a:pt x="65097" y="67621"/>
                    <a:pt x="57946" y="84853"/>
                  </a:cubicBezTo>
                  <a:cubicBezTo>
                    <a:pt x="47968" y="108660"/>
                    <a:pt x="35432" y="131312"/>
                    <a:pt x="20551" y="152404"/>
                  </a:cubicBezTo>
                  <a:cubicBezTo>
                    <a:pt x="45883" y="154472"/>
                    <a:pt x="70870" y="153955"/>
                    <a:pt x="96288" y="152921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FE25567-D2DE-460B-9B4C-A624ECB13421}"/>
                </a:ext>
              </a:extLst>
            </p:cNvPr>
            <p:cNvSpPr/>
            <p:nvPr/>
          </p:nvSpPr>
          <p:spPr>
            <a:xfrm>
              <a:off x="5879974" y="3933120"/>
              <a:ext cx="95176" cy="162805"/>
            </a:xfrm>
            <a:custGeom>
              <a:avLst/>
              <a:gdLst>
                <a:gd name="connsiteX0" fmla="*/ 92021 w 95176"/>
                <a:gd name="connsiteY0" fmla="*/ 108236 h 162805"/>
                <a:gd name="connsiteX1" fmla="*/ 46872 w 95176"/>
                <a:gd name="connsiteY1" fmla="*/ 162518 h 162805"/>
                <a:gd name="connsiteX2" fmla="*/ 1636 w 95176"/>
                <a:gd name="connsiteY2" fmla="*/ 121333 h 162805"/>
                <a:gd name="connsiteX3" fmla="*/ 37135 w 95176"/>
                <a:gd name="connsiteY3" fmla="*/ 87385 h 162805"/>
                <a:gd name="connsiteX4" fmla="*/ 6720 w 95176"/>
                <a:gd name="connsiteY4" fmla="*/ 42408 h 162805"/>
                <a:gd name="connsiteX5" fmla="*/ 52610 w 95176"/>
                <a:gd name="connsiteY5" fmla="*/ 7133 h 162805"/>
                <a:gd name="connsiteX6" fmla="*/ 56953 w 95176"/>
                <a:gd name="connsiteY6" fmla="*/ 7943 h 162805"/>
                <a:gd name="connsiteX7" fmla="*/ 55919 w 95176"/>
                <a:gd name="connsiteY7" fmla="*/ 6909 h 162805"/>
                <a:gd name="connsiteX8" fmla="*/ 60830 w 95176"/>
                <a:gd name="connsiteY8" fmla="*/ 533 h 162805"/>
                <a:gd name="connsiteX9" fmla="*/ 78838 w 95176"/>
                <a:gd name="connsiteY9" fmla="*/ 68601 h 162805"/>
                <a:gd name="connsiteX10" fmla="*/ 60313 w 95176"/>
                <a:gd name="connsiteY10" fmla="*/ 85834 h 162805"/>
                <a:gd name="connsiteX11" fmla="*/ 66516 w 95176"/>
                <a:gd name="connsiteY11" fmla="*/ 87988 h 162805"/>
                <a:gd name="connsiteX12" fmla="*/ 92021 w 95176"/>
                <a:gd name="connsiteY12" fmla="*/ 108236 h 162805"/>
                <a:gd name="connsiteX13" fmla="*/ 67292 w 95176"/>
                <a:gd name="connsiteY13" fmla="*/ 144424 h 162805"/>
                <a:gd name="connsiteX14" fmla="*/ 60485 w 95176"/>
                <a:gd name="connsiteY14" fmla="*/ 97638 h 162805"/>
                <a:gd name="connsiteX15" fmla="*/ 49026 w 95176"/>
                <a:gd name="connsiteY15" fmla="*/ 92555 h 162805"/>
                <a:gd name="connsiteX16" fmla="*/ 38169 w 95176"/>
                <a:gd name="connsiteY16" fmla="*/ 98672 h 162805"/>
                <a:gd name="connsiteX17" fmla="*/ 14733 w 95176"/>
                <a:gd name="connsiteY17" fmla="*/ 118748 h 162805"/>
                <a:gd name="connsiteX18" fmla="*/ 39720 w 95176"/>
                <a:gd name="connsiteY18" fmla="*/ 151921 h 162805"/>
                <a:gd name="connsiteX19" fmla="*/ 67292 w 95176"/>
                <a:gd name="connsiteY19" fmla="*/ 144424 h 162805"/>
                <a:gd name="connsiteX20" fmla="*/ 46613 w 95176"/>
                <a:gd name="connsiteY20" fmla="*/ 81956 h 162805"/>
                <a:gd name="connsiteX21" fmla="*/ 63845 w 95176"/>
                <a:gd name="connsiteY21" fmla="*/ 15267 h 162805"/>
                <a:gd name="connsiteX22" fmla="*/ 61261 w 95176"/>
                <a:gd name="connsiteY22" fmla="*/ 15697 h 162805"/>
                <a:gd name="connsiteX23" fmla="*/ 35412 w 95176"/>
                <a:gd name="connsiteY23" fmla="*/ 76614 h 162805"/>
                <a:gd name="connsiteX24" fmla="*/ 46613 w 95176"/>
                <a:gd name="connsiteY24" fmla="*/ 81784 h 16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5176" h="162805">
                  <a:moveTo>
                    <a:pt x="92021" y="108236"/>
                  </a:moveTo>
                  <a:cubicBezTo>
                    <a:pt x="105807" y="137014"/>
                    <a:pt x="71428" y="159934"/>
                    <a:pt x="46872" y="162518"/>
                  </a:cubicBezTo>
                  <a:cubicBezTo>
                    <a:pt x="22315" y="165104"/>
                    <a:pt x="-7325" y="150111"/>
                    <a:pt x="1636" y="121333"/>
                  </a:cubicBezTo>
                  <a:cubicBezTo>
                    <a:pt x="6978" y="104100"/>
                    <a:pt x="22488" y="95484"/>
                    <a:pt x="37135" y="87385"/>
                  </a:cubicBezTo>
                  <a:cubicBezTo>
                    <a:pt x="18955" y="78768"/>
                    <a:pt x="3790" y="68257"/>
                    <a:pt x="6720" y="42408"/>
                  </a:cubicBezTo>
                  <a:cubicBezTo>
                    <a:pt x="9649" y="19997"/>
                    <a:pt x="30199" y="4203"/>
                    <a:pt x="52610" y="7133"/>
                  </a:cubicBezTo>
                  <a:cubicBezTo>
                    <a:pt x="54075" y="7323"/>
                    <a:pt x="55522" y="7598"/>
                    <a:pt x="56953" y="7943"/>
                  </a:cubicBezTo>
                  <a:lnTo>
                    <a:pt x="55919" y="6909"/>
                  </a:lnTo>
                  <a:cubicBezTo>
                    <a:pt x="52300" y="3635"/>
                    <a:pt x="56866" y="-1707"/>
                    <a:pt x="60830" y="533"/>
                  </a:cubicBezTo>
                  <a:cubicBezTo>
                    <a:pt x="84387" y="14517"/>
                    <a:pt x="92400" y="44795"/>
                    <a:pt x="78838" y="68601"/>
                  </a:cubicBezTo>
                  <a:cubicBezTo>
                    <a:pt x="74185" y="75787"/>
                    <a:pt x="67818" y="81715"/>
                    <a:pt x="60313" y="85834"/>
                  </a:cubicBezTo>
                  <a:cubicBezTo>
                    <a:pt x="62467" y="86523"/>
                    <a:pt x="64535" y="87213"/>
                    <a:pt x="66516" y="87988"/>
                  </a:cubicBezTo>
                  <a:cubicBezTo>
                    <a:pt x="77253" y="91314"/>
                    <a:pt x="86351" y="98534"/>
                    <a:pt x="92021" y="108236"/>
                  </a:cubicBezTo>
                  <a:close/>
                  <a:moveTo>
                    <a:pt x="67292" y="144424"/>
                  </a:moveTo>
                  <a:cubicBezTo>
                    <a:pt x="83146" y="118171"/>
                    <a:pt x="80880" y="102575"/>
                    <a:pt x="60485" y="97638"/>
                  </a:cubicBezTo>
                  <a:cubicBezTo>
                    <a:pt x="56780" y="95829"/>
                    <a:pt x="52903" y="94192"/>
                    <a:pt x="49026" y="92555"/>
                  </a:cubicBezTo>
                  <a:cubicBezTo>
                    <a:pt x="45321" y="94536"/>
                    <a:pt x="41702" y="96518"/>
                    <a:pt x="38169" y="98672"/>
                  </a:cubicBezTo>
                  <a:cubicBezTo>
                    <a:pt x="28751" y="103222"/>
                    <a:pt x="20670" y="110140"/>
                    <a:pt x="14733" y="118748"/>
                  </a:cubicBezTo>
                  <a:cubicBezTo>
                    <a:pt x="13354" y="142184"/>
                    <a:pt x="21686" y="153239"/>
                    <a:pt x="39720" y="151921"/>
                  </a:cubicBezTo>
                  <a:cubicBezTo>
                    <a:pt x="49431" y="152058"/>
                    <a:pt x="58986" y="149465"/>
                    <a:pt x="67292" y="144424"/>
                  </a:cubicBezTo>
                  <a:close/>
                  <a:moveTo>
                    <a:pt x="46613" y="81956"/>
                  </a:moveTo>
                  <a:cubicBezTo>
                    <a:pt x="72462" y="65413"/>
                    <a:pt x="82715" y="39392"/>
                    <a:pt x="63845" y="15267"/>
                  </a:cubicBezTo>
                  <a:cubicBezTo>
                    <a:pt x="63079" y="15767"/>
                    <a:pt x="62148" y="15921"/>
                    <a:pt x="61261" y="15697"/>
                  </a:cubicBezTo>
                  <a:cubicBezTo>
                    <a:pt x="21195" y="8029"/>
                    <a:pt x="4135" y="54298"/>
                    <a:pt x="35412" y="76614"/>
                  </a:cubicBezTo>
                  <a:cubicBezTo>
                    <a:pt x="38884" y="78863"/>
                    <a:pt x="42650" y="80604"/>
                    <a:pt x="46613" y="81784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FC9580B6-5848-41C6-A12B-AA8D1B8325E3}"/>
                </a:ext>
              </a:extLst>
            </p:cNvPr>
            <p:cNvSpPr/>
            <p:nvPr/>
          </p:nvSpPr>
          <p:spPr>
            <a:xfrm>
              <a:off x="5869514" y="3318583"/>
              <a:ext cx="82611" cy="164247"/>
            </a:xfrm>
            <a:custGeom>
              <a:avLst/>
              <a:gdLst>
                <a:gd name="connsiteX0" fmla="*/ 80855 w 82611"/>
                <a:gd name="connsiteY0" fmla="*/ 3488 h 164247"/>
                <a:gd name="connsiteX1" fmla="*/ 78097 w 82611"/>
                <a:gd name="connsiteY1" fmla="*/ 157978 h 164247"/>
                <a:gd name="connsiteX2" fmla="*/ 65259 w 82611"/>
                <a:gd name="connsiteY2" fmla="*/ 157978 h 164247"/>
                <a:gd name="connsiteX3" fmla="*/ 69481 w 82611"/>
                <a:gd name="connsiteY3" fmla="*/ 84309 h 164247"/>
                <a:gd name="connsiteX4" fmla="*/ 68017 w 82611"/>
                <a:gd name="connsiteY4" fmla="*/ 84309 h 164247"/>
                <a:gd name="connsiteX5" fmla="*/ 5376 w 82611"/>
                <a:gd name="connsiteY5" fmla="*/ 83189 h 164247"/>
                <a:gd name="connsiteX6" fmla="*/ 0 w 82611"/>
                <a:gd name="connsiteY6" fmla="*/ 77881 h 164247"/>
                <a:gd name="connsiteX7" fmla="*/ 207 w 82611"/>
                <a:gd name="connsiteY7" fmla="*/ 76382 h 164247"/>
                <a:gd name="connsiteX8" fmla="*/ 12786 w 82611"/>
                <a:gd name="connsiteY8" fmla="*/ 11329 h 164247"/>
                <a:gd name="connsiteX9" fmla="*/ 20196 w 82611"/>
                <a:gd name="connsiteY9" fmla="*/ 12363 h 164247"/>
                <a:gd name="connsiteX10" fmla="*/ 11580 w 82611"/>
                <a:gd name="connsiteY10" fmla="*/ 72677 h 164247"/>
                <a:gd name="connsiteX11" fmla="*/ 68189 w 82611"/>
                <a:gd name="connsiteY11" fmla="*/ 72677 h 164247"/>
                <a:gd name="connsiteX12" fmla="*/ 70171 w 82611"/>
                <a:gd name="connsiteY12" fmla="*/ 72677 h 164247"/>
                <a:gd name="connsiteX13" fmla="*/ 73272 w 82611"/>
                <a:gd name="connsiteY13" fmla="*/ 2799 h 164247"/>
                <a:gd name="connsiteX14" fmla="*/ 78072 w 82611"/>
                <a:gd name="connsiteY14" fmla="*/ 154 h 164247"/>
                <a:gd name="connsiteX15" fmla="*/ 80855 w 82611"/>
                <a:gd name="connsiteY15" fmla="*/ 3488 h 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611" h="164247">
                  <a:moveTo>
                    <a:pt x="80855" y="3488"/>
                  </a:moveTo>
                  <a:cubicBezTo>
                    <a:pt x="83905" y="54979"/>
                    <a:pt x="82983" y="106625"/>
                    <a:pt x="78097" y="157978"/>
                  </a:cubicBezTo>
                  <a:cubicBezTo>
                    <a:pt x="77408" y="166077"/>
                    <a:pt x="64656" y="166594"/>
                    <a:pt x="65259" y="157978"/>
                  </a:cubicBezTo>
                  <a:cubicBezTo>
                    <a:pt x="67069" y="133421"/>
                    <a:pt x="68361" y="108865"/>
                    <a:pt x="69481" y="84309"/>
                  </a:cubicBezTo>
                  <a:cubicBezTo>
                    <a:pt x="68990" y="84360"/>
                    <a:pt x="68508" y="84360"/>
                    <a:pt x="68017" y="84309"/>
                  </a:cubicBezTo>
                  <a:cubicBezTo>
                    <a:pt x="47165" y="84309"/>
                    <a:pt x="26227" y="84309"/>
                    <a:pt x="5376" y="83189"/>
                  </a:cubicBezTo>
                  <a:cubicBezTo>
                    <a:pt x="2430" y="83206"/>
                    <a:pt x="17" y="80828"/>
                    <a:pt x="0" y="77881"/>
                  </a:cubicBezTo>
                  <a:cubicBezTo>
                    <a:pt x="0" y="77373"/>
                    <a:pt x="69" y="76873"/>
                    <a:pt x="207" y="76382"/>
                  </a:cubicBezTo>
                  <a:cubicBezTo>
                    <a:pt x="4773" y="54755"/>
                    <a:pt x="7961" y="32870"/>
                    <a:pt x="12786" y="11329"/>
                  </a:cubicBezTo>
                  <a:cubicBezTo>
                    <a:pt x="13648" y="7193"/>
                    <a:pt x="20713" y="8055"/>
                    <a:pt x="20196" y="12363"/>
                  </a:cubicBezTo>
                  <a:cubicBezTo>
                    <a:pt x="17784" y="32439"/>
                    <a:pt x="14079" y="52342"/>
                    <a:pt x="11580" y="72677"/>
                  </a:cubicBezTo>
                  <a:cubicBezTo>
                    <a:pt x="30450" y="72677"/>
                    <a:pt x="49405" y="72677"/>
                    <a:pt x="68189" y="72677"/>
                  </a:cubicBezTo>
                  <a:cubicBezTo>
                    <a:pt x="68844" y="72582"/>
                    <a:pt x="69516" y="72582"/>
                    <a:pt x="70171" y="72677"/>
                  </a:cubicBezTo>
                  <a:cubicBezTo>
                    <a:pt x="71205" y="49413"/>
                    <a:pt x="72152" y="26149"/>
                    <a:pt x="73272" y="2799"/>
                  </a:cubicBezTo>
                  <a:cubicBezTo>
                    <a:pt x="73867" y="740"/>
                    <a:pt x="76021" y="-441"/>
                    <a:pt x="78072" y="154"/>
                  </a:cubicBezTo>
                  <a:cubicBezTo>
                    <a:pt x="79597" y="593"/>
                    <a:pt x="80700" y="1912"/>
                    <a:pt x="80855" y="348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B9FF230C-EF89-42BB-80E4-61EA89A5F9F0}"/>
                </a:ext>
              </a:extLst>
            </p:cNvPr>
            <p:cNvSpPr/>
            <p:nvPr/>
          </p:nvSpPr>
          <p:spPr>
            <a:xfrm>
              <a:off x="5915406" y="4928562"/>
              <a:ext cx="34186" cy="28879"/>
            </a:xfrm>
            <a:custGeom>
              <a:avLst/>
              <a:gdLst>
                <a:gd name="connsiteX0" fmla="*/ 31947 w 34186"/>
                <a:gd name="connsiteY0" fmla="*/ 6386 h 28879"/>
                <a:gd name="connsiteX1" fmla="*/ 27380 w 34186"/>
                <a:gd name="connsiteY1" fmla="*/ 26461 h 28879"/>
                <a:gd name="connsiteX2" fmla="*/ 21866 w 34186"/>
                <a:gd name="connsiteY2" fmla="*/ 28530 h 28879"/>
                <a:gd name="connsiteX3" fmla="*/ 153 w 34186"/>
                <a:gd name="connsiteY3" fmla="*/ 14744 h 28879"/>
                <a:gd name="connsiteX4" fmla="*/ 1101 w 34186"/>
                <a:gd name="connsiteY4" fmla="*/ 10952 h 28879"/>
                <a:gd name="connsiteX5" fmla="*/ 1101 w 34186"/>
                <a:gd name="connsiteY5" fmla="*/ 9918 h 28879"/>
                <a:gd name="connsiteX6" fmla="*/ 2178 w 34186"/>
                <a:gd name="connsiteY6" fmla="*/ 7980 h 28879"/>
                <a:gd name="connsiteX7" fmla="*/ 4116 w 34186"/>
                <a:gd name="connsiteY7" fmla="*/ 9057 h 28879"/>
                <a:gd name="connsiteX8" fmla="*/ 6270 w 34186"/>
                <a:gd name="connsiteY8" fmla="*/ 10694 h 28879"/>
                <a:gd name="connsiteX9" fmla="*/ 8511 w 34186"/>
                <a:gd name="connsiteY9" fmla="*/ 13623 h 28879"/>
                <a:gd name="connsiteX10" fmla="*/ 9200 w 34186"/>
                <a:gd name="connsiteY10" fmla="*/ 14485 h 28879"/>
                <a:gd name="connsiteX11" fmla="*/ 9717 w 34186"/>
                <a:gd name="connsiteY11" fmla="*/ 6816 h 28879"/>
                <a:gd name="connsiteX12" fmla="*/ 26803 w 34186"/>
                <a:gd name="connsiteY12" fmla="*/ 1440 h 28879"/>
                <a:gd name="connsiteX13" fmla="*/ 31947 w 34186"/>
                <a:gd name="connsiteY13" fmla="*/ 6386 h 2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86" h="28879">
                  <a:moveTo>
                    <a:pt x="31947" y="6386"/>
                  </a:moveTo>
                  <a:cubicBezTo>
                    <a:pt x="36229" y="13193"/>
                    <a:pt x="34187" y="22179"/>
                    <a:pt x="27380" y="26461"/>
                  </a:cubicBezTo>
                  <a:cubicBezTo>
                    <a:pt x="25700" y="27521"/>
                    <a:pt x="23822" y="28228"/>
                    <a:pt x="21866" y="28530"/>
                  </a:cubicBezTo>
                  <a:cubicBezTo>
                    <a:pt x="12112" y="30434"/>
                    <a:pt x="2583" y="24377"/>
                    <a:pt x="153" y="14744"/>
                  </a:cubicBezTo>
                  <a:cubicBezTo>
                    <a:pt x="-235" y="13399"/>
                    <a:pt x="127" y="11952"/>
                    <a:pt x="1101" y="10952"/>
                  </a:cubicBezTo>
                  <a:lnTo>
                    <a:pt x="1101" y="9918"/>
                  </a:lnTo>
                  <a:cubicBezTo>
                    <a:pt x="859" y="9083"/>
                    <a:pt x="1342" y="8221"/>
                    <a:pt x="2178" y="7980"/>
                  </a:cubicBezTo>
                  <a:cubicBezTo>
                    <a:pt x="3013" y="7739"/>
                    <a:pt x="3875" y="8221"/>
                    <a:pt x="4116" y="9057"/>
                  </a:cubicBezTo>
                  <a:cubicBezTo>
                    <a:pt x="4116" y="10263"/>
                    <a:pt x="5064" y="9832"/>
                    <a:pt x="6270" y="10694"/>
                  </a:cubicBezTo>
                  <a:cubicBezTo>
                    <a:pt x="7201" y="11512"/>
                    <a:pt x="7959" y="12512"/>
                    <a:pt x="8511" y="13623"/>
                  </a:cubicBezTo>
                  <a:lnTo>
                    <a:pt x="9200" y="14485"/>
                  </a:lnTo>
                  <a:cubicBezTo>
                    <a:pt x="8588" y="11935"/>
                    <a:pt x="8769" y="9264"/>
                    <a:pt x="9717" y="6816"/>
                  </a:cubicBezTo>
                  <a:cubicBezTo>
                    <a:pt x="12948" y="613"/>
                    <a:pt x="20599" y="-1800"/>
                    <a:pt x="26803" y="1440"/>
                  </a:cubicBezTo>
                  <a:cubicBezTo>
                    <a:pt x="28957" y="2560"/>
                    <a:pt x="30741" y="4275"/>
                    <a:pt x="31947" y="6386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94B95EF-0A2C-43B7-AF6F-B02EE3E0E2D1}"/>
                </a:ext>
              </a:extLst>
            </p:cNvPr>
            <p:cNvSpPr/>
            <p:nvPr/>
          </p:nvSpPr>
          <p:spPr>
            <a:xfrm>
              <a:off x="5748628" y="3317215"/>
              <a:ext cx="90166" cy="171732"/>
            </a:xfrm>
            <a:custGeom>
              <a:avLst/>
              <a:gdLst>
                <a:gd name="connsiteX0" fmla="*/ 88436 w 90166"/>
                <a:gd name="connsiteY0" fmla="*/ 6408 h 171732"/>
                <a:gd name="connsiteX1" fmla="*/ 89126 w 90166"/>
                <a:gd name="connsiteY1" fmla="*/ 88090 h 171732"/>
                <a:gd name="connsiteX2" fmla="*/ 86024 w 90166"/>
                <a:gd name="connsiteY2" fmla="*/ 154262 h 171732"/>
                <a:gd name="connsiteX3" fmla="*/ 3222 w 90166"/>
                <a:gd name="connsiteY3" fmla="*/ 167618 h 171732"/>
                <a:gd name="connsiteX4" fmla="*/ 43 w 90166"/>
                <a:gd name="connsiteY4" fmla="*/ 163301 h 171732"/>
                <a:gd name="connsiteX5" fmla="*/ 3222 w 90166"/>
                <a:gd name="connsiteY5" fmla="*/ 160122 h 171732"/>
                <a:gd name="connsiteX6" fmla="*/ 61899 w 90166"/>
                <a:gd name="connsiteY6" fmla="*/ 158054 h 171732"/>
                <a:gd name="connsiteX7" fmla="*/ 76029 w 90166"/>
                <a:gd name="connsiteY7" fmla="*/ 111440 h 171732"/>
                <a:gd name="connsiteX8" fmla="*/ 76029 w 90166"/>
                <a:gd name="connsiteY8" fmla="*/ 96792 h 171732"/>
                <a:gd name="connsiteX9" fmla="*/ 15026 w 90166"/>
                <a:gd name="connsiteY9" fmla="*/ 86194 h 171732"/>
                <a:gd name="connsiteX10" fmla="*/ 12726 w 90166"/>
                <a:gd name="connsiteY10" fmla="*/ 81757 h 171732"/>
                <a:gd name="connsiteX11" fmla="*/ 15888 w 90166"/>
                <a:gd name="connsiteY11" fmla="*/ 79301 h 171732"/>
                <a:gd name="connsiteX12" fmla="*/ 76201 w 90166"/>
                <a:gd name="connsiteY12" fmla="*/ 85419 h 171732"/>
                <a:gd name="connsiteX13" fmla="*/ 75771 w 90166"/>
                <a:gd name="connsiteY13" fmla="*/ 15799 h 171732"/>
                <a:gd name="connsiteX14" fmla="*/ 26744 w 90166"/>
                <a:gd name="connsiteY14" fmla="*/ 14076 h 171732"/>
                <a:gd name="connsiteX15" fmla="*/ 31397 w 90166"/>
                <a:gd name="connsiteY15" fmla="*/ 2961 h 171732"/>
                <a:gd name="connsiteX16" fmla="*/ 78700 w 90166"/>
                <a:gd name="connsiteY16" fmla="*/ 893 h 171732"/>
                <a:gd name="connsiteX17" fmla="*/ 87549 w 90166"/>
                <a:gd name="connsiteY17" fmla="*/ 3194 h 171732"/>
                <a:gd name="connsiteX18" fmla="*/ 88436 w 90166"/>
                <a:gd name="connsiteY18" fmla="*/ 6408 h 1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166" h="171732">
                  <a:moveTo>
                    <a:pt x="88436" y="6408"/>
                  </a:moveTo>
                  <a:cubicBezTo>
                    <a:pt x="89298" y="33635"/>
                    <a:pt x="89643" y="60862"/>
                    <a:pt x="89126" y="88090"/>
                  </a:cubicBezTo>
                  <a:cubicBezTo>
                    <a:pt x="89126" y="106184"/>
                    <a:pt x="92917" y="137633"/>
                    <a:pt x="86024" y="154262"/>
                  </a:cubicBezTo>
                  <a:cubicBezTo>
                    <a:pt x="74651" y="181748"/>
                    <a:pt x="25710" y="168910"/>
                    <a:pt x="3222" y="167618"/>
                  </a:cubicBezTo>
                  <a:cubicBezTo>
                    <a:pt x="1154" y="167299"/>
                    <a:pt x="-268" y="165369"/>
                    <a:pt x="43" y="163301"/>
                  </a:cubicBezTo>
                  <a:cubicBezTo>
                    <a:pt x="292" y="161655"/>
                    <a:pt x="1585" y="160372"/>
                    <a:pt x="3222" y="160122"/>
                  </a:cubicBezTo>
                  <a:cubicBezTo>
                    <a:pt x="18731" y="159174"/>
                    <a:pt x="48112" y="163999"/>
                    <a:pt x="61899" y="158054"/>
                  </a:cubicBezTo>
                  <a:cubicBezTo>
                    <a:pt x="79820" y="150127"/>
                    <a:pt x="75598" y="127466"/>
                    <a:pt x="76029" y="111440"/>
                  </a:cubicBezTo>
                  <a:cubicBezTo>
                    <a:pt x="76029" y="106528"/>
                    <a:pt x="76029" y="101703"/>
                    <a:pt x="76029" y="96792"/>
                  </a:cubicBezTo>
                  <a:cubicBezTo>
                    <a:pt x="55402" y="95258"/>
                    <a:pt x="34964" y="91709"/>
                    <a:pt x="15026" y="86194"/>
                  </a:cubicBezTo>
                  <a:cubicBezTo>
                    <a:pt x="13165" y="85600"/>
                    <a:pt x="12140" y="83618"/>
                    <a:pt x="12726" y="81757"/>
                  </a:cubicBezTo>
                  <a:cubicBezTo>
                    <a:pt x="13174" y="80361"/>
                    <a:pt x="14432" y="79387"/>
                    <a:pt x="15888" y="79301"/>
                  </a:cubicBezTo>
                  <a:cubicBezTo>
                    <a:pt x="36136" y="79491"/>
                    <a:pt x="56324" y="81541"/>
                    <a:pt x="76201" y="85419"/>
                  </a:cubicBezTo>
                  <a:cubicBezTo>
                    <a:pt x="76201" y="62241"/>
                    <a:pt x="76201" y="38977"/>
                    <a:pt x="75771" y="15799"/>
                  </a:cubicBezTo>
                  <a:cubicBezTo>
                    <a:pt x="59857" y="21813"/>
                    <a:pt x="42193" y="21193"/>
                    <a:pt x="26744" y="14076"/>
                  </a:cubicBezTo>
                  <a:cubicBezTo>
                    <a:pt x="20368" y="11405"/>
                    <a:pt x="25021" y="721"/>
                    <a:pt x="31397" y="2961"/>
                  </a:cubicBezTo>
                  <a:cubicBezTo>
                    <a:pt x="46665" y="9484"/>
                    <a:pt x="64061" y="8725"/>
                    <a:pt x="78700" y="893"/>
                  </a:cubicBezTo>
                  <a:cubicBezTo>
                    <a:pt x="81776" y="-916"/>
                    <a:pt x="85740" y="109"/>
                    <a:pt x="87549" y="3194"/>
                  </a:cubicBezTo>
                  <a:cubicBezTo>
                    <a:pt x="88118" y="4167"/>
                    <a:pt x="88428" y="5279"/>
                    <a:pt x="88436" y="640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39A0AE9-A344-4829-9168-280A8E2DFC86}"/>
                </a:ext>
              </a:extLst>
            </p:cNvPr>
            <p:cNvSpPr/>
            <p:nvPr/>
          </p:nvSpPr>
          <p:spPr>
            <a:xfrm>
              <a:off x="5486440" y="4164482"/>
              <a:ext cx="285261" cy="273496"/>
            </a:xfrm>
            <a:custGeom>
              <a:avLst/>
              <a:gdLst>
                <a:gd name="connsiteX0" fmla="*/ 283676 w 285261"/>
                <a:gd name="connsiteY0" fmla="*/ 6118 h 273496"/>
                <a:gd name="connsiteX1" fmla="*/ 279885 w 285261"/>
                <a:gd name="connsiteY1" fmla="*/ 158195 h 273496"/>
                <a:gd name="connsiteX2" fmla="*/ 259120 w 285261"/>
                <a:gd name="connsiteY2" fmla="*/ 258919 h 273496"/>
                <a:gd name="connsiteX3" fmla="*/ 180195 w 285261"/>
                <a:gd name="connsiteY3" fmla="*/ 271843 h 273496"/>
                <a:gd name="connsiteX4" fmla="*/ 35786 w 285261"/>
                <a:gd name="connsiteY4" fmla="*/ 270034 h 273496"/>
                <a:gd name="connsiteX5" fmla="*/ 31478 w 285261"/>
                <a:gd name="connsiteY5" fmla="*/ 265726 h 273496"/>
                <a:gd name="connsiteX6" fmla="*/ 35786 w 285261"/>
                <a:gd name="connsiteY6" fmla="*/ 261417 h 273496"/>
                <a:gd name="connsiteX7" fmla="*/ 148832 w 285261"/>
                <a:gd name="connsiteY7" fmla="*/ 260039 h 273496"/>
                <a:gd name="connsiteX8" fmla="*/ 205440 w 285261"/>
                <a:gd name="connsiteY8" fmla="*/ 260039 h 273496"/>
                <a:gd name="connsiteX9" fmla="*/ 239475 w 285261"/>
                <a:gd name="connsiteY9" fmla="*/ 249871 h 273496"/>
                <a:gd name="connsiteX10" fmla="*/ 258775 w 285261"/>
                <a:gd name="connsiteY10" fmla="*/ 219370 h 273496"/>
                <a:gd name="connsiteX11" fmla="*/ 272216 w 285261"/>
                <a:gd name="connsiteY11" fmla="*/ 101155 h 273496"/>
                <a:gd name="connsiteX12" fmla="*/ 273078 w 285261"/>
                <a:gd name="connsiteY12" fmla="*/ 44115 h 273496"/>
                <a:gd name="connsiteX13" fmla="*/ 252140 w 285261"/>
                <a:gd name="connsiteY13" fmla="*/ 12666 h 273496"/>
                <a:gd name="connsiteX14" fmla="*/ 137286 w 285261"/>
                <a:gd name="connsiteY14" fmla="*/ 14992 h 273496"/>
                <a:gd name="connsiteX15" fmla="*/ 86191 w 285261"/>
                <a:gd name="connsiteY15" fmla="*/ 16026 h 273496"/>
                <a:gd name="connsiteX16" fmla="*/ 54225 w 285261"/>
                <a:gd name="connsiteY16" fmla="*/ 16716 h 273496"/>
                <a:gd name="connsiteX17" fmla="*/ 25102 w 285261"/>
                <a:gd name="connsiteY17" fmla="*/ 28434 h 273496"/>
                <a:gd name="connsiteX18" fmla="*/ 19157 w 285261"/>
                <a:gd name="connsiteY18" fmla="*/ 149061 h 273496"/>
                <a:gd name="connsiteX19" fmla="*/ 24240 w 285261"/>
                <a:gd name="connsiteY19" fmla="*/ 257798 h 273496"/>
                <a:gd name="connsiteX20" fmla="*/ 24240 w 285261"/>
                <a:gd name="connsiteY20" fmla="*/ 259091 h 273496"/>
                <a:gd name="connsiteX21" fmla="*/ 29204 w 285261"/>
                <a:gd name="connsiteY21" fmla="*/ 260357 h 273496"/>
                <a:gd name="connsiteX22" fmla="*/ 29497 w 285261"/>
                <a:gd name="connsiteY22" fmla="*/ 260986 h 273496"/>
                <a:gd name="connsiteX23" fmla="*/ 29497 w 285261"/>
                <a:gd name="connsiteY23" fmla="*/ 265984 h 273496"/>
                <a:gd name="connsiteX24" fmla="*/ 29497 w 285261"/>
                <a:gd name="connsiteY24" fmla="*/ 265984 h 273496"/>
                <a:gd name="connsiteX25" fmla="*/ 26842 w 285261"/>
                <a:gd name="connsiteY25" fmla="*/ 268836 h 273496"/>
                <a:gd name="connsiteX26" fmla="*/ 24068 w 285261"/>
                <a:gd name="connsiteY26" fmla="*/ 266759 h 273496"/>
                <a:gd name="connsiteX27" fmla="*/ 22604 w 285261"/>
                <a:gd name="connsiteY27" fmla="*/ 261934 h 273496"/>
                <a:gd name="connsiteX28" fmla="*/ 13608 w 285261"/>
                <a:gd name="connsiteY28" fmla="*/ 261262 h 273496"/>
                <a:gd name="connsiteX29" fmla="*/ 12092 w 285261"/>
                <a:gd name="connsiteY29" fmla="*/ 257626 h 273496"/>
                <a:gd name="connsiteX30" fmla="*/ 4940 w 285261"/>
                <a:gd name="connsiteY30" fmla="*/ 104084 h 273496"/>
                <a:gd name="connsiteX31" fmla="*/ 11919 w 285261"/>
                <a:gd name="connsiteY31" fmla="*/ 11029 h 273496"/>
                <a:gd name="connsiteX32" fmla="*/ 47763 w 285261"/>
                <a:gd name="connsiteY32" fmla="*/ 4567 h 273496"/>
                <a:gd name="connsiteX33" fmla="*/ 124362 w 285261"/>
                <a:gd name="connsiteY33" fmla="*/ 3102 h 273496"/>
                <a:gd name="connsiteX34" fmla="*/ 277645 w 285261"/>
                <a:gd name="connsiteY34" fmla="*/ 0 h 273496"/>
                <a:gd name="connsiteX35" fmla="*/ 283676 w 285261"/>
                <a:gd name="connsiteY35" fmla="*/ 6118 h 27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85261" h="273496">
                  <a:moveTo>
                    <a:pt x="283676" y="6118"/>
                  </a:moveTo>
                  <a:cubicBezTo>
                    <a:pt x="286683" y="56824"/>
                    <a:pt x="285408" y="107695"/>
                    <a:pt x="279885" y="158195"/>
                  </a:cubicBezTo>
                  <a:cubicBezTo>
                    <a:pt x="276697" y="186887"/>
                    <a:pt x="277731" y="235310"/>
                    <a:pt x="259120" y="258919"/>
                  </a:cubicBezTo>
                  <a:cubicBezTo>
                    <a:pt x="241887" y="280201"/>
                    <a:pt x="203028" y="271929"/>
                    <a:pt x="180195" y="271843"/>
                  </a:cubicBezTo>
                  <a:cubicBezTo>
                    <a:pt x="132030" y="271843"/>
                    <a:pt x="83865" y="271843"/>
                    <a:pt x="35786" y="270034"/>
                  </a:cubicBezTo>
                  <a:cubicBezTo>
                    <a:pt x="33408" y="270034"/>
                    <a:pt x="31478" y="268104"/>
                    <a:pt x="31478" y="265726"/>
                  </a:cubicBezTo>
                  <a:cubicBezTo>
                    <a:pt x="31478" y="263347"/>
                    <a:pt x="33408" y="261417"/>
                    <a:pt x="35786" y="261417"/>
                  </a:cubicBezTo>
                  <a:cubicBezTo>
                    <a:pt x="73439" y="260039"/>
                    <a:pt x="111092" y="260125"/>
                    <a:pt x="148832" y="260039"/>
                  </a:cubicBezTo>
                  <a:lnTo>
                    <a:pt x="205440" y="260039"/>
                  </a:lnTo>
                  <a:cubicBezTo>
                    <a:pt x="217719" y="261702"/>
                    <a:pt x="230118" y="257997"/>
                    <a:pt x="239475" y="249871"/>
                  </a:cubicBezTo>
                  <a:cubicBezTo>
                    <a:pt x="256707" y="238584"/>
                    <a:pt x="255501" y="236861"/>
                    <a:pt x="258775" y="219370"/>
                  </a:cubicBezTo>
                  <a:cubicBezTo>
                    <a:pt x="266004" y="180330"/>
                    <a:pt x="270493" y="140824"/>
                    <a:pt x="272216" y="101155"/>
                  </a:cubicBezTo>
                  <a:cubicBezTo>
                    <a:pt x="273078" y="82199"/>
                    <a:pt x="273423" y="63157"/>
                    <a:pt x="273078" y="44115"/>
                  </a:cubicBezTo>
                  <a:cubicBezTo>
                    <a:pt x="273078" y="22489"/>
                    <a:pt x="274801" y="14561"/>
                    <a:pt x="252140" y="12666"/>
                  </a:cubicBezTo>
                  <a:cubicBezTo>
                    <a:pt x="214746" y="9650"/>
                    <a:pt x="174594" y="14303"/>
                    <a:pt x="137286" y="14992"/>
                  </a:cubicBezTo>
                  <a:lnTo>
                    <a:pt x="86191" y="16026"/>
                  </a:lnTo>
                  <a:lnTo>
                    <a:pt x="54225" y="16716"/>
                  </a:lnTo>
                  <a:cubicBezTo>
                    <a:pt x="38285" y="16716"/>
                    <a:pt x="36993" y="14992"/>
                    <a:pt x="25102" y="28434"/>
                  </a:cubicBezTo>
                  <a:cubicBezTo>
                    <a:pt x="4165" y="52473"/>
                    <a:pt x="17864" y="116578"/>
                    <a:pt x="19157" y="149061"/>
                  </a:cubicBezTo>
                  <a:cubicBezTo>
                    <a:pt x="20794" y="185336"/>
                    <a:pt x="22689" y="221610"/>
                    <a:pt x="24240" y="257798"/>
                  </a:cubicBezTo>
                  <a:cubicBezTo>
                    <a:pt x="24336" y="258221"/>
                    <a:pt x="24336" y="258669"/>
                    <a:pt x="24240" y="259091"/>
                  </a:cubicBezTo>
                  <a:cubicBezTo>
                    <a:pt x="25955" y="258074"/>
                    <a:pt x="28178" y="258634"/>
                    <a:pt x="29204" y="260357"/>
                  </a:cubicBezTo>
                  <a:cubicBezTo>
                    <a:pt x="29316" y="260556"/>
                    <a:pt x="29419" y="260771"/>
                    <a:pt x="29497" y="260986"/>
                  </a:cubicBezTo>
                  <a:cubicBezTo>
                    <a:pt x="29712" y="262641"/>
                    <a:pt x="29712" y="264321"/>
                    <a:pt x="29497" y="265984"/>
                  </a:cubicBezTo>
                  <a:lnTo>
                    <a:pt x="29497" y="265984"/>
                  </a:lnTo>
                  <a:cubicBezTo>
                    <a:pt x="29548" y="267509"/>
                    <a:pt x="28359" y="268784"/>
                    <a:pt x="26842" y="268836"/>
                  </a:cubicBezTo>
                  <a:cubicBezTo>
                    <a:pt x="25541" y="268887"/>
                    <a:pt x="24387" y="268017"/>
                    <a:pt x="24068" y="266759"/>
                  </a:cubicBezTo>
                  <a:cubicBezTo>
                    <a:pt x="23371" y="265226"/>
                    <a:pt x="22879" y="263597"/>
                    <a:pt x="22604" y="261934"/>
                  </a:cubicBezTo>
                  <a:cubicBezTo>
                    <a:pt x="19932" y="264235"/>
                    <a:pt x="15909" y="263925"/>
                    <a:pt x="13608" y="261262"/>
                  </a:cubicBezTo>
                  <a:cubicBezTo>
                    <a:pt x="12738" y="260237"/>
                    <a:pt x="12204" y="258970"/>
                    <a:pt x="12092" y="257626"/>
                  </a:cubicBezTo>
                  <a:cubicBezTo>
                    <a:pt x="8990" y="206532"/>
                    <a:pt x="6922" y="155265"/>
                    <a:pt x="4940" y="104084"/>
                  </a:cubicBezTo>
                  <a:cubicBezTo>
                    <a:pt x="4079" y="81424"/>
                    <a:pt x="-9276" y="28348"/>
                    <a:pt x="11919" y="11029"/>
                  </a:cubicBezTo>
                  <a:cubicBezTo>
                    <a:pt x="21484" y="3102"/>
                    <a:pt x="36476" y="4825"/>
                    <a:pt x="47763" y="4567"/>
                  </a:cubicBezTo>
                  <a:cubicBezTo>
                    <a:pt x="73612" y="3964"/>
                    <a:pt x="98857" y="3619"/>
                    <a:pt x="124362" y="3102"/>
                  </a:cubicBezTo>
                  <a:lnTo>
                    <a:pt x="277645" y="0"/>
                  </a:lnTo>
                  <a:cubicBezTo>
                    <a:pt x="280970" y="95"/>
                    <a:pt x="283633" y="2792"/>
                    <a:pt x="283676" y="611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7F7706AD-8582-4B3F-9AF8-8971925DE6BE}"/>
                </a:ext>
              </a:extLst>
            </p:cNvPr>
            <p:cNvSpPr/>
            <p:nvPr/>
          </p:nvSpPr>
          <p:spPr>
            <a:xfrm>
              <a:off x="5487548" y="3877441"/>
              <a:ext cx="267956" cy="264385"/>
            </a:xfrm>
            <a:custGeom>
              <a:avLst/>
              <a:gdLst>
                <a:gd name="connsiteX0" fmla="*/ 263010 w 267956"/>
                <a:gd name="connsiteY0" fmla="*/ 10460 h 264385"/>
                <a:gd name="connsiteX1" fmla="*/ 267748 w 267956"/>
                <a:gd name="connsiteY1" fmla="*/ 36309 h 264385"/>
                <a:gd name="connsiteX2" fmla="*/ 266715 w 267956"/>
                <a:gd name="connsiteY2" fmla="*/ 117646 h 264385"/>
                <a:gd name="connsiteX3" fmla="*/ 265508 w 267956"/>
                <a:gd name="connsiteY3" fmla="*/ 198898 h 264385"/>
                <a:gd name="connsiteX4" fmla="*/ 262406 w 267956"/>
                <a:gd name="connsiteY4" fmla="*/ 250595 h 264385"/>
                <a:gd name="connsiteX5" fmla="*/ 182362 w 267956"/>
                <a:gd name="connsiteY5" fmla="*/ 261107 h 264385"/>
                <a:gd name="connsiteX6" fmla="*/ 13138 w 267956"/>
                <a:gd name="connsiteY6" fmla="*/ 255592 h 264385"/>
                <a:gd name="connsiteX7" fmla="*/ 10553 w 267956"/>
                <a:gd name="connsiteY7" fmla="*/ 254472 h 264385"/>
                <a:gd name="connsiteX8" fmla="*/ 3281 w 267956"/>
                <a:gd name="connsiteY8" fmla="*/ 251336 h 264385"/>
                <a:gd name="connsiteX9" fmla="*/ 2885 w 267956"/>
                <a:gd name="connsiteY9" fmla="*/ 249303 h 264385"/>
                <a:gd name="connsiteX10" fmla="*/ 2195 w 267956"/>
                <a:gd name="connsiteY10" fmla="*/ 86455 h 264385"/>
                <a:gd name="connsiteX11" fmla="*/ 14862 w 267956"/>
                <a:gd name="connsiteY11" fmla="*/ 10977 h 264385"/>
                <a:gd name="connsiteX12" fmla="*/ 73021 w 267956"/>
                <a:gd name="connsiteY12" fmla="*/ 2878 h 264385"/>
                <a:gd name="connsiteX13" fmla="*/ 153152 w 267956"/>
                <a:gd name="connsiteY13" fmla="*/ 34 h 264385"/>
                <a:gd name="connsiteX14" fmla="*/ 227080 w 267956"/>
                <a:gd name="connsiteY14" fmla="*/ 3740 h 264385"/>
                <a:gd name="connsiteX15" fmla="*/ 263010 w 267956"/>
                <a:gd name="connsiteY15" fmla="*/ 10460 h 264385"/>
                <a:gd name="connsiteX16" fmla="*/ 254393 w 267956"/>
                <a:gd name="connsiteY16" fmla="*/ 130485 h 264385"/>
                <a:gd name="connsiteX17" fmla="*/ 239142 w 267956"/>
                <a:gd name="connsiteY17" fmla="*/ 16922 h 264385"/>
                <a:gd name="connsiteX18" fmla="*/ 183826 w 267956"/>
                <a:gd name="connsiteY18" fmla="*/ 12786 h 264385"/>
                <a:gd name="connsiteX19" fmla="*/ 128251 w 267956"/>
                <a:gd name="connsiteY19" fmla="*/ 12011 h 264385"/>
                <a:gd name="connsiteX20" fmla="*/ 19256 w 267956"/>
                <a:gd name="connsiteY20" fmla="*/ 28210 h 264385"/>
                <a:gd name="connsiteX21" fmla="*/ 13914 w 267956"/>
                <a:gd name="connsiteY21" fmla="*/ 86455 h 264385"/>
                <a:gd name="connsiteX22" fmla="*/ 13914 w 267956"/>
                <a:gd name="connsiteY22" fmla="*/ 142892 h 264385"/>
                <a:gd name="connsiteX23" fmla="*/ 13914 w 267956"/>
                <a:gd name="connsiteY23" fmla="*/ 247407 h 264385"/>
                <a:gd name="connsiteX24" fmla="*/ 129975 w 267956"/>
                <a:gd name="connsiteY24" fmla="*/ 248355 h 264385"/>
                <a:gd name="connsiteX25" fmla="*/ 252929 w 267956"/>
                <a:gd name="connsiteY25" fmla="*/ 236809 h 264385"/>
                <a:gd name="connsiteX26" fmla="*/ 253532 w 267956"/>
                <a:gd name="connsiteY26" fmla="*/ 186749 h 264385"/>
                <a:gd name="connsiteX27" fmla="*/ 254566 w 267956"/>
                <a:gd name="connsiteY27" fmla="*/ 130485 h 26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7956" h="264385">
                  <a:moveTo>
                    <a:pt x="263010" y="10460"/>
                  </a:moveTo>
                  <a:cubicBezTo>
                    <a:pt x="269472" y="17181"/>
                    <a:pt x="267748" y="27693"/>
                    <a:pt x="267748" y="36309"/>
                  </a:cubicBezTo>
                  <a:cubicBezTo>
                    <a:pt x="267748" y="63364"/>
                    <a:pt x="267145" y="90505"/>
                    <a:pt x="266715" y="117646"/>
                  </a:cubicBezTo>
                  <a:cubicBezTo>
                    <a:pt x="266284" y="144788"/>
                    <a:pt x="265939" y="171756"/>
                    <a:pt x="265508" y="198898"/>
                  </a:cubicBezTo>
                  <a:cubicBezTo>
                    <a:pt x="265508" y="213976"/>
                    <a:pt x="270075" y="236292"/>
                    <a:pt x="262406" y="250595"/>
                  </a:cubicBezTo>
                  <a:cubicBezTo>
                    <a:pt x="249999" y="272997"/>
                    <a:pt x="202093" y="261452"/>
                    <a:pt x="182362" y="261107"/>
                  </a:cubicBezTo>
                  <a:cubicBezTo>
                    <a:pt x="126011" y="259728"/>
                    <a:pt x="69403" y="259384"/>
                    <a:pt x="13138" y="255592"/>
                  </a:cubicBezTo>
                  <a:cubicBezTo>
                    <a:pt x="12165" y="255549"/>
                    <a:pt x="11251" y="255153"/>
                    <a:pt x="10553" y="254472"/>
                  </a:cubicBezTo>
                  <a:cubicBezTo>
                    <a:pt x="7676" y="255619"/>
                    <a:pt x="4418" y="254214"/>
                    <a:pt x="3281" y="251336"/>
                  </a:cubicBezTo>
                  <a:cubicBezTo>
                    <a:pt x="3023" y="250690"/>
                    <a:pt x="2893" y="250001"/>
                    <a:pt x="2885" y="249303"/>
                  </a:cubicBezTo>
                  <a:cubicBezTo>
                    <a:pt x="1334" y="195106"/>
                    <a:pt x="2110" y="140738"/>
                    <a:pt x="2195" y="86455"/>
                  </a:cubicBezTo>
                  <a:cubicBezTo>
                    <a:pt x="2195" y="65173"/>
                    <a:pt x="-7799" y="23815"/>
                    <a:pt x="14862" y="10977"/>
                  </a:cubicBezTo>
                  <a:cubicBezTo>
                    <a:pt x="30113" y="2361"/>
                    <a:pt x="56736" y="4084"/>
                    <a:pt x="73021" y="2878"/>
                  </a:cubicBezTo>
                  <a:cubicBezTo>
                    <a:pt x="99619" y="750"/>
                    <a:pt x="126330" y="-198"/>
                    <a:pt x="153152" y="34"/>
                  </a:cubicBezTo>
                  <a:cubicBezTo>
                    <a:pt x="177795" y="34"/>
                    <a:pt x="202438" y="1267"/>
                    <a:pt x="227080" y="3740"/>
                  </a:cubicBezTo>
                  <a:cubicBezTo>
                    <a:pt x="235438" y="4601"/>
                    <a:pt x="256030" y="2964"/>
                    <a:pt x="263010" y="10460"/>
                  </a:cubicBezTo>
                  <a:close/>
                  <a:moveTo>
                    <a:pt x="254393" y="130485"/>
                  </a:moveTo>
                  <a:cubicBezTo>
                    <a:pt x="254393" y="104119"/>
                    <a:pt x="268524" y="30794"/>
                    <a:pt x="239142" y="16922"/>
                  </a:cubicBezTo>
                  <a:cubicBezTo>
                    <a:pt x="225787" y="10546"/>
                    <a:pt x="198646" y="13390"/>
                    <a:pt x="183826" y="12786"/>
                  </a:cubicBezTo>
                  <a:cubicBezTo>
                    <a:pt x="165275" y="11925"/>
                    <a:pt x="146751" y="11666"/>
                    <a:pt x="128251" y="12011"/>
                  </a:cubicBezTo>
                  <a:cubicBezTo>
                    <a:pt x="101455" y="12442"/>
                    <a:pt x="34765" y="6411"/>
                    <a:pt x="19256" y="28210"/>
                  </a:cubicBezTo>
                  <a:cubicBezTo>
                    <a:pt x="8572" y="43030"/>
                    <a:pt x="13914" y="68447"/>
                    <a:pt x="13914" y="86455"/>
                  </a:cubicBezTo>
                  <a:lnTo>
                    <a:pt x="13914" y="142892"/>
                  </a:lnTo>
                  <a:cubicBezTo>
                    <a:pt x="13914" y="177357"/>
                    <a:pt x="14603" y="212511"/>
                    <a:pt x="13914" y="247407"/>
                  </a:cubicBezTo>
                  <a:cubicBezTo>
                    <a:pt x="52601" y="246546"/>
                    <a:pt x="91460" y="247407"/>
                    <a:pt x="129975" y="248355"/>
                  </a:cubicBezTo>
                  <a:cubicBezTo>
                    <a:pt x="154273" y="248872"/>
                    <a:pt x="240608" y="262744"/>
                    <a:pt x="252929" y="236809"/>
                  </a:cubicBezTo>
                  <a:cubicBezTo>
                    <a:pt x="258185" y="225608"/>
                    <a:pt x="253359" y="199328"/>
                    <a:pt x="253532" y="186749"/>
                  </a:cubicBezTo>
                  <a:cubicBezTo>
                    <a:pt x="253937" y="167965"/>
                    <a:pt x="254281" y="149208"/>
                    <a:pt x="254566" y="130485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EAF0864-6CD9-4F53-A55B-2F98762ED474}"/>
                </a:ext>
              </a:extLst>
            </p:cNvPr>
            <p:cNvSpPr/>
            <p:nvPr/>
          </p:nvSpPr>
          <p:spPr>
            <a:xfrm>
              <a:off x="5643667" y="3315695"/>
              <a:ext cx="101817" cy="174560"/>
            </a:xfrm>
            <a:custGeom>
              <a:avLst/>
              <a:gdLst>
                <a:gd name="connsiteX0" fmla="*/ 95947 w 101817"/>
                <a:gd name="connsiteY0" fmla="*/ 5170 h 174560"/>
                <a:gd name="connsiteX1" fmla="*/ 101815 w 101817"/>
                <a:gd name="connsiteY1" fmla="*/ 11366 h 174560"/>
                <a:gd name="connsiteX2" fmla="*/ 101634 w 101817"/>
                <a:gd name="connsiteY2" fmla="*/ 12667 h 174560"/>
                <a:gd name="connsiteX3" fmla="*/ 73545 w 101817"/>
                <a:gd name="connsiteY3" fmla="*/ 91505 h 174560"/>
                <a:gd name="connsiteX4" fmla="*/ 18057 w 101817"/>
                <a:gd name="connsiteY4" fmla="*/ 93832 h 174560"/>
                <a:gd name="connsiteX5" fmla="*/ 17109 w 101817"/>
                <a:gd name="connsiteY5" fmla="*/ 131226 h 174560"/>
                <a:gd name="connsiteX6" fmla="*/ 14093 w 101817"/>
                <a:gd name="connsiteY6" fmla="*/ 161297 h 174560"/>
                <a:gd name="connsiteX7" fmla="*/ 68376 w 101817"/>
                <a:gd name="connsiteY7" fmla="*/ 159229 h 174560"/>
                <a:gd name="connsiteX8" fmla="*/ 68376 w 101817"/>
                <a:gd name="connsiteY8" fmla="*/ 171809 h 174560"/>
                <a:gd name="connsiteX9" fmla="*/ 8062 w 101817"/>
                <a:gd name="connsiteY9" fmla="*/ 174480 h 174560"/>
                <a:gd name="connsiteX10" fmla="*/ 48 w 101817"/>
                <a:gd name="connsiteY10" fmla="*/ 168448 h 174560"/>
                <a:gd name="connsiteX11" fmla="*/ 4615 w 101817"/>
                <a:gd name="connsiteY11" fmla="*/ 81338 h 174560"/>
                <a:gd name="connsiteX12" fmla="*/ 10991 w 101817"/>
                <a:gd name="connsiteY12" fmla="*/ 75048 h 174560"/>
                <a:gd name="connsiteX13" fmla="*/ 71305 w 101817"/>
                <a:gd name="connsiteY13" fmla="*/ 75048 h 174560"/>
                <a:gd name="connsiteX14" fmla="*/ 88537 w 101817"/>
                <a:gd name="connsiteY14" fmla="*/ 16113 h 174560"/>
                <a:gd name="connsiteX15" fmla="*/ 18057 w 101817"/>
                <a:gd name="connsiteY15" fmla="*/ 7497 h 174560"/>
                <a:gd name="connsiteX16" fmla="*/ 19090 w 101817"/>
                <a:gd name="connsiteY16" fmla="*/ 1 h 174560"/>
                <a:gd name="connsiteX17" fmla="*/ 95947 w 101817"/>
                <a:gd name="connsiteY17" fmla="*/ 5170 h 17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817" h="174560">
                  <a:moveTo>
                    <a:pt x="95947" y="5170"/>
                  </a:moveTo>
                  <a:cubicBezTo>
                    <a:pt x="99274" y="5257"/>
                    <a:pt x="101901" y="8031"/>
                    <a:pt x="101815" y="11366"/>
                  </a:cubicBezTo>
                  <a:cubicBezTo>
                    <a:pt x="101798" y="11805"/>
                    <a:pt x="101737" y="12236"/>
                    <a:pt x="101634" y="12667"/>
                  </a:cubicBezTo>
                  <a:cubicBezTo>
                    <a:pt x="97412" y="34121"/>
                    <a:pt x="99566" y="83406"/>
                    <a:pt x="73545" y="91505"/>
                  </a:cubicBezTo>
                  <a:cubicBezTo>
                    <a:pt x="57777" y="96417"/>
                    <a:pt x="29258" y="80218"/>
                    <a:pt x="18057" y="93832"/>
                  </a:cubicBezTo>
                  <a:cubicBezTo>
                    <a:pt x="13921" y="98743"/>
                    <a:pt x="17540" y="125109"/>
                    <a:pt x="17109" y="131226"/>
                  </a:cubicBezTo>
                  <a:cubicBezTo>
                    <a:pt x="16506" y="141221"/>
                    <a:pt x="15386" y="151216"/>
                    <a:pt x="14093" y="161297"/>
                  </a:cubicBezTo>
                  <a:cubicBezTo>
                    <a:pt x="32101" y="159143"/>
                    <a:pt x="50255" y="158454"/>
                    <a:pt x="68376" y="159229"/>
                  </a:cubicBezTo>
                  <a:cubicBezTo>
                    <a:pt x="76475" y="159229"/>
                    <a:pt x="76561" y="172067"/>
                    <a:pt x="68376" y="171809"/>
                  </a:cubicBezTo>
                  <a:cubicBezTo>
                    <a:pt x="48231" y="170999"/>
                    <a:pt x="28051" y="171886"/>
                    <a:pt x="8062" y="174480"/>
                  </a:cubicBezTo>
                  <a:cubicBezTo>
                    <a:pt x="4615" y="174997"/>
                    <a:pt x="-554" y="173015"/>
                    <a:pt x="48" y="168448"/>
                  </a:cubicBezTo>
                  <a:cubicBezTo>
                    <a:pt x="3935" y="139584"/>
                    <a:pt x="5460" y="110453"/>
                    <a:pt x="4615" y="81338"/>
                  </a:cubicBezTo>
                  <a:cubicBezTo>
                    <a:pt x="4710" y="77866"/>
                    <a:pt x="7519" y="75091"/>
                    <a:pt x="10991" y="75048"/>
                  </a:cubicBezTo>
                  <a:cubicBezTo>
                    <a:pt x="26932" y="76255"/>
                    <a:pt x="57864" y="84698"/>
                    <a:pt x="71305" y="75048"/>
                  </a:cubicBezTo>
                  <a:cubicBezTo>
                    <a:pt x="84746" y="65398"/>
                    <a:pt x="85953" y="35069"/>
                    <a:pt x="88537" y="16113"/>
                  </a:cubicBezTo>
                  <a:cubicBezTo>
                    <a:pt x="65015" y="13614"/>
                    <a:pt x="41492" y="11030"/>
                    <a:pt x="18057" y="7497"/>
                  </a:cubicBezTo>
                  <a:cubicBezTo>
                    <a:pt x="13748" y="6894"/>
                    <a:pt x="14869" y="-85"/>
                    <a:pt x="19090" y="1"/>
                  </a:cubicBezTo>
                  <a:cubicBezTo>
                    <a:pt x="45112" y="1293"/>
                    <a:pt x="70530" y="3275"/>
                    <a:pt x="95947" y="5170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DC9FA93-22FB-46AB-A4F2-7C978D27386E}"/>
                </a:ext>
              </a:extLst>
            </p:cNvPr>
            <p:cNvSpPr/>
            <p:nvPr/>
          </p:nvSpPr>
          <p:spPr>
            <a:xfrm>
              <a:off x="5501310" y="3677768"/>
              <a:ext cx="244745" cy="116700"/>
            </a:xfrm>
            <a:custGeom>
              <a:avLst/>
              <a:gdLst>
                <a:gd name="connsiteX0" fmla="*/ 240372 w 244745"/>
                <a:gd name="connsiteY0" fmla="*/ 11528 h 116700"/>
                <a:gd name="connsiteX1" fmla="*/ 243044 w 244745"/>
                <a:gd name="connsiteY1" fmla="*/ 58831 h 116700"/>
                <a:gd name="connsiteX2" fmla="*/ 187813 w 244745"/>
                <a:gd name="connsiteY2" fmla="*/ 115354 h 116700"/>
                <a:gd name="connsiteX3" fmla="*/ 3167 w 244745"/>
                <a:gd name="connsiteY3" fmla="*/ 104669 h 116700"/>
                <a:gd name="connsiteX4" fmla="*/ 3167 w 244745"/>
                <a:gd name="connsiteY4" fmla="*/ 98035 h 116700"/>
                <a:gd name="connsiteX5" fmla="*/ 7302 w 244745"/>
                <a:gd name="connsiteY5" fmla="*/ 98035 h 116700"/>
                <a:gd name="connsiteX6" fmla="*/ 6613 w 244745"/>
                <a:gd name="connsiteY6" fmla="*/ 96226 h 116700"/>
                <a:gd name="connsiteX7" fmla="*/ 2564 w 244745"/>
                <a:gd name="connsiteY7" fmla="*/ 6617 h 116700"/>
                <a:gd name="connsiteX8" fmla="*/ 8595 w 244745"/>
                <a:gd name="connsiteY8" fmla="*/ 585 h 116700"/>
                <a:gd name="connsiteX9" fmla="*/ 206769 w 244745"/>
                <a:gd name="connsiteY9" fmla="*/ 154 h 116700"/>
                <a:gd name="connsiteX10" fmla="*/ 240372 w 244745"/>
                <a:gd name="connsiteY10" fmla="*/ 11528 h 116700"/>
                <a:gd name="connsiteX11" fmla="*/ 222451 w 244745"/>
                <a:gd name="connsiteY11" fmla="*/ 86403 h 116700"/>
                <a:gd name="connsiteX12" fmla="*/ 231067 w 244745"/>
                <a:gd name="connsiteY12" fmla="*/ 31776 h 116700"/>
                <a:gd name="connsiteX13" fmla="*/ 147403 w 244745"/>
                <a:gd name="connsiteY13" fmla="*/ 12389 h 116700"/>
                <a:gd name="connsiteX14" fmla="*/ 81144 w 244745"/>
                <a:gd name="connsiteY14" fmla="*/ 12389 h 116700"/>
                <a:gd name="connsiteX15" fmla="*/ 13420 w 244745"/>
                <a:gd name="connsiteY15" fmla="*/ 19110 h 116700"/>
                <a:gd name="connsiteX16" fmla="*/ 17901 w 244745"/>
                <a:gd name="connsiteY16" fmla="*/ 92951 h 116700"/>
                <a:gd name="connsiteX17" fmla="*/ 16264 w 244745"/>
                <a:gd name="connsiteY17" fmla="*/ 98207 h 116700"/>
                <a:gd name="connsiteX18" fmla="*/ 138787 w 244745"/>
                <a:gd name="connsiteY18" fmla="*/ 102085 h 116700"/>
                <a:gd name="connsiteX19" fmla="*/ 169719 w 244745"/>
                <a:gd name="connsiteY19" fmla="*/ 103118 h 116700"/>
                <a:gd name="connsiteX20" fmla="*/ 222451 w 244745"/>
                <a:gd name="connsiteY20" fmla="*/ 86403 h 11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45" h="116700">
                  <a:moveTo>
                    <a:pt x="240372" y="11528"/>
                  </a:moveTo>
                  <a:cubicBezTo>
                    <a:pt x="247179" y="22815"/>
                    <a:pt x="244336" y="46768"/>
                    <a:pt x="243044" y="58831"/>
                  </a:cubicBezTo>
                  <a:cubicBezTo>
                    <a:pt x="239166" y="93296"/>
                    <a:pt x="222106" y="112683"/>
                    <a:pt x="187813" y="115354"/>
                  </a:cubicBezTo>
                  <a:cubicBezTo>
                    <a:pt x="128447" y="120179"/>
                    <a:pt x="62188" y="110959"/>
                    <a:pt x="3167" y="104669"/>
                  </a:cubicBezTo>
                  <a:cubicBezTo>
                    <a:pt x="-969" y="104152"/>
                    <a:pt x="-1141" y="97949"/>
                    <a:pt x="3167" y="98035"/>
                  </a:cubicBezTo>
                  <a:lnTo>
                    <a:pt x="7302" y="98035"/>
                  </a:lnTo>
                  <a:cubicBezTo>
                    <a:pt x="7001" y="97458"/>
                    <a:pt x="6777" y="96855"/>
                    <a:pt x="6613" y="96226"/>
                  </a:cubicBezTo>
                  <a:cubicBezTo>
                    <a:pt x="1693" y="66629"/>
                    <a:pt x="332" y="36541"/>
                    <a:pt x="2564" y="6617"/>
                  </a:cubicBezTo>
                  <a:cubicBezTo>
                    <a:pt x="2650" y="3325"/>
                    <a:pt x="5303" y="680"/>
                    <a:pt x="8595" y="585"/>
                  </a:cubicBezTo>
                  <a:cubicBezTo>
                    <a:pt x="74768" y="585"/>
                    <a:pt x="141027" y="-363"/>
                    <a:pt x="206769" y="154"/>
                  </a:cubicBezTo>
                  <a:cubicBezTo>
                    <a:pt x="221847" y="240"/>
                    <a:pt x="232359" y="-1569"/>
                    <a:pt x="240372" y="11528"/>
                  </a:cubicBezTo>
                  <a:close/>
                  <a:moveTo>
                    <a:pt x="222451" y="86403"/>
                  </a:moveTo>
                  <a:cubicBezTo>
                    <a:pt x="231067" y="76150"/>
                    <a:pt x="235892" y="44528"/>
                    <a:pt x="231067" y="31776"/>
                  </a:cubicBezTo>
                  <a:cubicBezTo>
                    <a:pt x="220727" y="2567"/>
                    <a:pt x="170150" y="12303"/>
                    <a:pt x="147403" y="12389"/>
                  </a:cubicBezTo>
                  <a:lnTo>
                    <a:pt x="81144" y="12389"/>
                  </a:lnTo>
                  <a:cubicBezTo>
                    <a:pt x="65721" y="12389"/>
                    <a:pt x="23070" y="4807"/>
                    <a:pt x="13420" y="19110"/>
                  </a:cubicBezTo>
                  <a:cubicBezTo>
                    <a:pt x="4804" y="32121"/>
                    <a:pt x="15747" y="79941"/>
                    <a:pt x="17901" y="92951"/>
                  </a:cubicBezTo>
                  <a:cubicBezTo>
                    <a:pt x="18202" y="94864"/>
                    <a:pt x="17599" y="96803"/>
                    <a:pt x="16264" y="98207"/>
                  </a:cubicBezTo>
                  <a:cubicBezTo>
                    <a:pt x="57105" y="98897"/>
                    <a:pt x="97946" y="100792"/>
                    <a:pt x="138787" y="102085"/>
                  </a:cubicBezTo>
                  <a:cubicBezTo>
                    <a:pt x="149126" y="102085"/>
                    <a:pt x="159379" y="102860"/>
                    <a:pt x="169719" y="103118"/>
                  </a:cubicBezTo>
                  <a:cubicBezTo>
                    <a:pt x="186176" y="103635"/>
                    <a:pt x="211077" y="99586"/>
                    <a:pt x="222451" y="86403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6269063D-4F16-4103-94BB-5590B96EB655}"/>
                </a:ext>
              </a:extLst>
            </p:cNvPr>
            <p:cNvSpPr/>
            <p:nvPr/>
          </p:nvSpPr>
          <p:spPr>
            <a:xfrm>
              <a:off x="5489093" y="4759349"/>
              <a:ext cx="259159" cy="258153"/>
            </a:xfrm>
            <a:custGeom>
              <a:avLst/>
              <a:gdLst>
                <a:gd name="connsiteX0" fmla="*/ 255261 w 259159"/>
                <a:gd name="connsiteY0" fmla="*/ 155868 h 258153"/>
                <a:gd name="connsiteX1" fmla="*/ 248713 w 259159"/>
                <a:gd name="connsiteY1" fmla="*/ 245477 h 258153"/>
                <a:gd name="connsiteX2" fmla="*/ 155226 w 259159"/>
                <a:gd name="connsiteY2" fmla="*/ 255386 h 258153"/>
                <a:gd name="connsiteX3" fmla="*/ 11163 w 259159"/>
                <a:gd name="connsiteY3" fmla="*/ 247631 h 258153"/>
                <a:gd name="connsiteX4" fmla="*/ 10215 w 259159"/>
                <a:gd name="connsiteY4" fmla="*/ 247631 h 258153"/>
                <a:gd name="connsiteX5" fmla="*/ 3184 w 259159"/>
                <a:gd name="connsiteY5" fmla="*/ 244262 h 258153"/>
                <a:gd name="connsiteX6" fmla="*/ 2891 w 259159"/>
                <a:gd name="connsiteY6" fmla="*/ 242892 h 258153"/>
                <a:gd name="connsiteX7" fmla="*/ 1599 w 259159"/>
                <a:gd name="connsiteY7" fmla="*/ 105463 h 258153"/>
                <a:gd name="connsiteX8" fmla="*/ 13144 w 259159"/>
                <a:gd name="connsiteY8" fmla="*/ 16974 h 258153"/>
                <a:gd name="connsiteX9" fmla="*/ 105080 w 259159"/>
                <a:gd name="connsiteY9" fmla="*/ 4222 h 258153"/>
                <a:gd name="connsiteX10" fmla="*/ 245869 w 259159"/>
                <a:gd name="connsiteY10" fmla="*/ 0 h 258153"/>
                <a:gd name="connsiteX11" fmla="*/ 251728 w 259159"/>
                <a:gd name="connsiteY11" fmla="*/ 5859 h 258153"/>
                <a:gd name="connsiteX12" fmla="*/ 255261 w 259159"/>
                <a:gd name="connsiteY12" fmla="*/ 155868 h 258153"/>
                <a:gd name="connsiteX13" fmla="*/ 244749 w 259159"/>
                <a:gd name="connsiteY13" fmla="*/ 222816 h 258153"/>
                <a:gd name="connsiteX14" fmla="*/ 243888 w 259159"/>
                <a:gd name="connsiteY14" fmla="*/ 175427 h 258153"/>
                <a:gd name="connsiteX15" fmla="*/ 242681 w 259159"/>
                <a:gd name="connsiteY15" fmla="*/ 123299 h 258153"/>
                <a:gd name="connsiteX16" fmla="*/ 241561 w 259159"/>
                <a:gd name="connsiteY16" fmla="*/ 71084 h 258153"/>
                <a:gd name="connsiteX17" fmla="*/ 240355 w 259159"/>
                <a:gd name="connsiteY17" fmla="*/ 18870 h 258153"/>
                <a:gd name="connsiteX18" fmla="*/ 136960 w 259159"/>
                <a:gd name="connsiteY18" fmla="*/ 14561 h 258153"/>
                <a:gd name="connsiteX19" fmla="*/ 85779 w 259159"/>
                <a:gd name="connsiteY19" fmla="*/ 15940 h 258153"/>
                <a:gd name="connsiteX20" fmla="*/ 59930 w 259159"/>
                <a:gd name="connsiteY20" fmla="*/ 16543 h 258153"/>
                <a:gd name="connsiteX21" fmla="*/ 28740 w 259159"/>
                <a:gd name="connsiteY21" fmla="*/ 29985 h 258153"/>
                <a:gd name="connsiteX22" fmla="*/ 13575 w 259159"/>
                <a:gd name="connsiteY22" fmla="*/ 86507 h 258153"/>
                <a:gd name="connsiteX23" fmla="*/ 11507 w 259159"/>
                <a:gd name="connsiteY23" fmla="*/ 142685 h 258153"/>
                <a:gd name="connsiteX24" fmla="*/ 12972 w 259159"/>
                <a:gd name="connsiteY24" fmla="*/ 240738 h 258153"/>
                <a:gd name="connsiteX25" fmla="*/ 122054 w 259159"/>
                <a:gd name="connsiteY25" fmla="*/ 243840 h 258153"/>
                <a:gd name="connsiteX26" fmla="*/ 244749 w 259159"/>
                <a:gd name="connsiteY26" fmla="*/ 222816 h 25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9159" h="258153">
                  <a:moveTo>
                    <a:pt x="255261" y="155868"/>
                  </a:moveTo>
                  <a:cubicBezTo>
                    <a:pt x="255864" y="180166"/>
                    <a:pt x="266979" y="225229"/>
                    <a:pt x="248713" y="245477"/>
                  </a:cubicBezTo>
                  <a:cubicBezTo>
                    <a:pt x="230446" y="265725"/>
                    <a:pt x="178921" y="255730"/>
                    <a:pt x="155226" y="255386"/>
                  </a:cubicBezTo>
                  <a:cubicBezTo>
                    <a:pt x="107148" y="254696"/>
                    <a:pt x="58983" y="252456"/>
                    <a:pt x="11163" y="247631"/>
                  </a:cubicBezTo>
                  <a:cubicBezTo>
                    <a:pt x="10852" y="247683"/>
                    <a:pt x="10525" y="247683"/>
                    <a:pt x="10215" y="247631"/>
                  </a:cubicBezTo>
                  <a:cubicBezTo>
                    <a:pt x="7346" y="248639"/>
                    <a:pt x="4192" y="247131"/>
                    <a:pt x="3184" y="244262"/>
                  </a:cubicBezTo>
                  <a:cubicBezTo>
                    <a:pt x="3029" y="243814"/>
                    <a:pt x="2934" y="243358"/>
                    <a:pt x="2891" y="242892"/>
                  </a:cubicBezTo>
                  <a:cubicBezTo>
                    <a:pt x="-470" y="197157"/>
                    <a:pt x="-900" y="151250"/>
                    <a:pt x="1599" y="105463"/>
                  </a:cubicBezTo>
                  <a:cubicBezTo>
                    <a:pt x="2546" y="82371"/>
                    <a:pt x="-3313" y="36533"/>
                    <a:pt x="13144" y="16974"/>
                  </a:cubicBezTo>
                  <a:cubicBezTo>
                    <a:pt x="31411" y="-4825"/>
                    <a:pt x="80351" y="4911"/>
                    <a:pt x="105080" y="4222"/>
                  </a:cubicBezTo>
                  <a:lnTo>
                    <a:pt x="245869" y="0"/>
                  </a:lnTo>
                  <a:cubicBezTo>
                    <a:pt x="249083" y="43"/>
                    <a:pt x="251685" y="2645"/>
                    <a:pt x="251728" y="5859"/>
                  </a:cubicBezTo>
                  <a:cubicBezTo>
                    <a:pt x="252935" y="55833"/>
                    <a:pt x="254115" y="105834"/>
                    <a:pt x="255261" y="155868"/>
                  </a:cubicBezTo>
                  <a:close/>
                  <a:moveTo>
                    <a:pt x="244749" y="222816"/>
                  </a:moveTo>
                  <a:cubicBezTo>
                    <a:pt x="249661" y="211701"/>
                    <a:pt x="244232" y="187576"/>
                    <a:pt x="243888" y="175427"/>
                  </a:cubicBezTo>
                  <a:cubicBezTo>
                    <a:pt x="243543" y="158195"/>
                    <a:pt x="243138" y="140816"/>
                    <a:pt x="242681" y="123299"/>
                  </a:cubicBezTo>
                  <a:cubicBezTo>
                    <a:pt x="242681" y="106066"/>
                    <a:pt x="241906" y="88834"/>
                    <a:pt x="241561" y="71084"/>
                  </a:cubicBezTo>
                  <a:cubicBezTo>
                    <a:pt x="241561" y="59883"/>
                    <a:pt x="246300" y="28003"/>
                    <a:pt x="240355" y="18870"/>
                  </a:cubicBezTo>
                  <a:cubicBezTo>
                    <a:pt x="228981" y="1637"/>
                    <a:pt x="157294" y="14045"/>
                    <a:pt x="136960" y="14561"/>
                  </a:cubicBezTo>
                  <a:lnTo>
                    <a:pt x="85779" y="15940"/>
                  </a:lnTo>
                  <a:lnTo>
                    <a:pt x="59930" y="16543"/>
                  </a:lnTo>
                  <a:cubicBezTo>
                    <a:pt x="42698" y="17060"/>
                    <a:pt x="42698" y="15423"/>
                    <a:pt x="28740" y="29985"/>
                  </a:cubicBezTo>
                  <a:cubicBezTo>
                    <a:pt x="12714" y="47217"/>
                    <a:pt x="14781" y="63846"/>
                    <a:pt x="13575" y="86507"/>
                  </a:cubicBezTo>
                  <a:cubicBezTo>
                    <a:pt x="12429" y="105230"/>
                    <a:pt x="11740" y="123962"/>
                    <a:pt x="11507" y="142685"/>
                  </a:cubicBezTo>
                  <a:cubicBezTo>
                    <a:pt x="10990" y="175427"/>
                    <a:pt x="12369" y="208082"/>
                    <a:pt x="12972" y="240738"/>
                  </a:cubicBezTo>
                  <a:cubicBezTo>
                    <a:pt x="49333" y="241858"/>
                    <a:pt x="85693" y="243323"/>
                    <a:pt x="122054" y="243840"/>
                  </a:cubicBezTo>
                  <a:cubicBezTo>
                    <a:pt x="152555" y="244271"/>
                    <a:pt x="229498" y="257626"/>
                    <a:pt x="244749" y="222816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9B0DB051-8DFB-4109-892F-9B7AEC8214C3}"/>
                </a:ext>
              </a:extLst>
            </p:cNvPr>
            <p:cNvSpPr/>
            <p:nvPr/>
          </p:nvSpPr>
          <p:spPr>
            <a:xfrm>
              <a:off x="5478117" y="4467724"/>
              <a:ext cx="266032" cy="254990"/>
            </a:xfrm>
            <a:custGeom>
              <a:avLst/>
              <a:gdLst>
                <a:gd name="connsiteX0" fmla="*/ 265461 w 266032"/>
                <a:gd name="connsiteY0" fmla="*/ 27622 h 254990"/>
                <a:gd name="connsiteX1" fmla="*/ 262446 w 266032"/>
                <a:gd name="connsiteY1" fmla="*/ 102583 h 254990"/>
                <a:gd name="connsiteX2" fmla="*/ 259430 w 266032"/>
                <a:gd name="connsiteY2" fmla="*/ 177373 h 254990"/>
                <a:gd name="connsiteX3" fmla="*/ 254691 w 266032"/>
                <a:gd name="connsiteY3" fmla="*/ 228381 h 254990"/>
                <a:gd name="connsiteX4" fmla="*/ 185761 w 266032"/>
                <a:gd name="connsiteY4" fmla="*/ 254747 h 254990"/>
                <a:gd name="connsiteX5" fmla="*/ 22052 w 266032"/>
                <a:gd name="connsiteY5" fmla="*/ 247423 h 254990"/>
                <a:gd name="connsiteX6" fmla="*/ 18605 w 266032"/>
                <a:gd name="connsiteY6" fmla="*/ 244407 h 254990"/>
                <a:gd name="connsiteX7" fmla="*/ 13177 w 266032"/>
                <a:gd name="connsiteY7" fmla="*/ 240788 h 254990"/>
                <a:gd name="connsiteX8" fmla="*/ 1804 w 266032"/>
                <a:gd name="connsiteY8" fmla="*/ 88797 h 254990"/>
                <a:gd name="connsiteX9" fmla="*/ 15504 w 266032"/>
                <a:gd name="connsiteY9" fmla="*/ 4100 h 254990"/>
                <a:gd name="connsiteX10" fmla="*/ 57551 w 266032"/>
                <a:gd name="connsiteY10" fmla="*/ 1084 h 254990"/>
                <a:gd name="connsiteX11" fmla="*/ 134150 w 266032"/>
                <a:gd name="connsiteY11" fmla="*/ 653 h 254990"/>
                <a:gd name="connsiteX12" fmla="*/ 217210 w 266032"/>
                <a:gd name="connsiteY12" fmla="*/ 653 h 254990"/>
                <a:gd name="connsiteX13" fmla="*/ 255035 w 266032"/>
                <a:gd name="connsiteY13" fmla="*/ 4272 h 254990"/>
                <a:gd name="connsiteX14" fmla="*/ 265461 w 266032"/>
                <a:gd name="connsiteY14" fmla="*/ 27622 h 254990"/>
                <a:gd name="connsiteX15" fmla="*/ 252278 w 266032"/>
                <a:gd name="connsiteY15" fmla="*/ 52609 h 254990"/>
                <a:gd name="connsiteX16" fmla="*/ 223673 w 266032"/>
                <a:gd name="connsiteY16" fmla="*/ 12716 h 254990"/>
                <a:gd name="connsiteX17" fmla="*/ 115108 w 266032"/>
                <a:gd name="connsiteY17" fmla="*/ 12716 h 254990"/>
                <a:gd name="connsiteX18" fmla="*/ 15676 w 266032"/>
                <a:gd name="connsiteY18" fmla="*/ 32016 h 254990"/>
                <a:gd name="connsiteX19" fmla="*/ 14039 w 266032"/>
                <a:gd name="connsiteY19" fmla="*/ 82335 h 254990"/>
                <a:gd name="connsiteX20" fmla="*/ 14987 w 266032"/>
                <a:gd name="connsiteY20" fmla="*/ 138944 h 254990"/>
                <a:gd name="connsiteX21" fmla="*/ 23603 w 266032"/>
                <a:gd name="connsiteY21" fmla="*/ 239237 h 254990"/>
                <a:gd name="connsiteX22" fmla="*/ 23603 w 266032"/>
                <a:gd name="connsiteY22" fmla="*/ 239927 h 254990"/>
                <a:gd name="connsiteX23" fmla="*/ 133288 w 266032"/>
                <a:gd name="connsiteY23" fmla="*/ 242339 h 254990"/>
                <a:gd name="connsiteX24" fmla="*/ 192137 w 266032"/>
                <a:gd name="connsiteY24" fmla="*/ 242770 h 254990"/>
                <a:gd name="connsiteX25" fmla="*/ 214711 w 266032"/>
                <a:gd name="connsiteY25" fmla="*/ 242770 h 254990"/>
                <a:gd name="connsiteX26" fmla="*/ 246419 w 266032"/>
                <a:gd name="connsiteY26" fmla="*/ 202446 h 254990"/>
                <a:gd name="connsiteX27" fmla="*/ 250383 w 266032"/>
                <a:gd name="connsiteY27" fmla="*/ 102670 h 254990"/>
                <a:gd name="connsiteX28" fmla="*/ 252192 w 266032"/>
                <a:gd name="connsiteY28" fmla="*/ 52609 h 25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6032" h="254990">
                  <a:moveTo>
                    <a:pt x="265461" y="27622"/>
                  </a:moveTo>
                  <a:cubicBezTo>
                    <a:pt x="267529" y="51748"/>
                    <a:pt x="263393" y="78286"/>
                    <a:pt x="262446" y="102583"/>
                  </a:cubicBezTo>
                  <a:cubicBezTo>
                    <a:pt x="261498" y="126881"/>
                    <a:pt x="260377" y="152472"/>
                    <a:pt x="259430" y="177373"/>
                  </a:cubicBezTo>
                  <a:cubicBezTo>
                    <a:pt x="258740" y="193657"/>
                    <a:pt x="260636" y="212872"/>
                    <a:pt x="254691" y="228381"/>
                  </a:cubicBezTo>
                  <a:cubicBezTo>
                    <a:pt x="243404" y="258107"/>
                    <a:pt x="212299" y="255091"/>
                    <a:pt x="185761" y="254747"/>
                  </a:cubicBezTo>
                  <a:cubicBezTo>
                    <a:pt x="131220" y="254057"/>
                    <a:pt x="76765" y="251817"/>
                    <a:pt x="22052" y="247423"/>
                  </a:cubicBezTo>
                  <a:cubicBezTo>
                    <a:pt x="20355" y="247302"/>
                    <a:pt x="18950" y="246070"/>
                    <a:pt x="18605" y="244407"/>
                  </a:cubicBezTo>
                  <a:cubicBezTo>
                    <a:pt x="16133" y="244795"/>
                    <a:pt x="13772" y="243218"/>
                    <a:pt x="13177" y="240788"/>
                  </a:cubicBezTo>
                  <a:cubicBezTo>
                    <a:pt x="4484" y="190607"/>
                    <a:pt x="675" y="139711"/>
                    <a:pt x="1804" y="88797"/>
                  </a:cubicBezTo>
                  <a:cubicBezTo>
                    <a:pt x="1804" y="67860"/>
                    <a:pt x="-7329" y="17455"/>
                    <a:pt x="15504" y="4100"/>
                  </a:cubicBezTo>
                  <a:cubicBezTo>
                    <a:pt x="26877" y="-2449"/>
                    <a:pt x="45057" y="1256"/>
                    <a:pt x="57551" y="1084"/>
                  </a:cubicBezTo>
                  <a:lnTo>
                    <a:pt x="134150" y="653"/>
                  </a:lnTo>
                  <a:lnTo>
                    <a:pt x="217210" y="653"/>
                  </a:lnTo>
                  <a:cubicBezTo>
                    <a:pt x="227808" y="653"/>
                    <a:pt x="245041" y="-2276"/>
                    <a:pt x="255035" y="4272"/>
                  </a:cubicBezTo>
                  <a:cubicBezTo>
                    <a:pt x="265031" y="10820"/>
                    <a:pt x="264514" y="17110"/>
                    <a:pt x="265461" y="27622"/>
                  </a:cubicBezTo>
                  <a:close/>
                  <a:moveTo>
                    <a:pt x="252278" y="52609"/>
                  </a:moveTo>
                  <a:cubicBezTo>
                    <a:pt x="253140" y="27967"/>
                    <a:pt x="250297" y="16249"/>
                    <a:pt x="223673" y="12716"/>
                  </a:cubicBezTo>
                  <a:cubicBezTo>
                    <a:pt x="189208" y="8063"/>
                    <a:pt x="150176" y="12716"/>
                    <a:pt x="115108" y="12716"/>
                  </a:cubicBezTo>
                  <a:cubicBezTo>
                    <a:pt x="87277" y="12716"/>
                    <a:pt x="26016" y="1601"/>
                    <a:pt x="15676" y="32016"/>
                  </a:cubicBezTo>
                  <a:cubicBezTo>
                    <a:pt x="10937" y="45975"/>
                    <a:pt x="14125" y="67688"/>
                    <a:pt x="14039" y="82335"/>
                  </a:cubicBezTo>
                  <a:cubicBezTo>
                    <a:pt x="14039" y="101179"/>
                    <a:pt x="14358" y="120049"/>
                    <a:pt x="14987" y="138944"/>
                  </a:cubicBezTo>
                  <a:cubicBezTo>
                    <a:pt x="16451" y="172547"/>
                    <a:pt x="21018" y="205720"/>
                    <a:pt x="23603" y="239237"/>
                  </a:cubicBezTo>
                  <a:cubicBezTo>
                    <a:pt x="23603" y="239237"/>
                    <a:pt x="23603" y="239668"/>
                    <a:pt x="23603" y="239927"/>
                  </a:cubicBezTo>
                  <a:cubicBezTo>
                    <a:pt x="60136" y="240874"/>
                    <a:pt x="96669" y="241908"/>
                    <a:pt x="133288" y="242339"/>
                  </a:cubicBezTo>
                  <a:cubicBezTo>
                    <a:pt x="152933" y="242339"/>
                    <a:pt x="172492" y="242856"/>
                    <a:pt x="192137" y="242770"/>
                  </a:cubicBezTo>
                  <a:cubicBezTo>
                    <a:pt x="199616" y="243890"/>
                    <a:pt x="207233" y="243890"/>
                    <a:pt x="214711" y="242770"/>
                  </a:cubicBezTo>
                  <a:cubicBezTo>
                    <a:pt x="227378" y="238117"/>
                    <a:pt x="243576" y="214681"/>
                    <a:pt x="246419" y="202446"/>
                  </a:cubicBezTo>
                  <a:cubicBezTo>
                    <a:pt x="253398" y="171944"/>
                    <a:pt x="249090" y="134033"/>
                    <a:pt x="250383" y="102670"/>
                  </a:cubicBezTo>
                  <a:cubicBezTo>
                    <a:pt x="250839" y="85894"/>
                    <a:pt x="251443" y="69213"/>
                    <a:pt x="252192" y="52609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EAB6784-4DDE-4CD9-B1B3-1E9FF8BBA0E9}"/>
                </a:ext>
              </a:extLst>
            </p:cNvPr>
            <p:cNvSpPr/>
            <p:nvPr/>
          </p:nvSpPr>
          <p:spPr>
            <a:xfrm>
              <a:off x="5541182" y="4824660"/>
              <a:ext cx="163288" cy="145743"/>
            </a:xfrm>
            <a:custGeom>
              <a:avLst/>
              <a:gdLst>
                <a:gd name="connsiteX0" fmla="*/ 157764 w 163288"/>
                <a:gd name="connsiteY0" fmla="*/ 43254 h 145743"/>
                <a:gd name="connsiteX1" fmla="*/ 157764 w 163288"/>
                <a:gd name="connsiteY1" fmla="*/ 54713 h 145743"/>
                <a:gd name="connsiteX2" fmla="*/ 105118 w 163288"/>
                <a:gd name="connsiteY2" fmla="*/ 51784 h 145743"/>
                <a:gd name="connsiteX3" fmla="*/ 105807 w 163288"/>
                <a:gd name="connsiteY3" fmla="*/ 81682 h 145743"/>
                <a:gd name="connsiteX4" fmla="*/ 140272 w 163288"/>
                <a:gd name="connsiteY4" fmla="*/ 81682 h 145743"/>
                <a:gd name="connsiteX5" fmla="*/ 140272 w 163288"/>
                <a:gd name="connsiteY5" fmla="*/ 92366 h 145743"/>
                <a:gd name="connsiteX6" fmla="*/ 105807 w 163288"/>
                <a:gd name="connsiteY6" fmla="*/ 91591 h 145743"/>
                <a:gd name="connsiteX7" fmla="*/ 105290 w 163288"/>
                <a:gd name="connsiteY7" fmla="*/ 130967 h 145743"/>
                <a:gd name="connsiteX8" fmla="*/ 100207 w 163288"/>
                <a:gd name="connsiteY8" fmla="*/ 136050 h 145743"/>
                <a:gd name="connsiteX9" fmla="*/ 95123 w 163288"/>
                <a:gd name="connsiteY9" fmla="*/ 130967 h 145743"/>
                <a:gd name="connsiteX10" fmla="*/ 94606 w 163288"/>
                <a:gd name="connsiteY10" fmla="*/ 91763 h 145743"/>
                <a:gd name="connsiteX11" fmla="*/ 48854 w 163288"/>
                <a:gd name="connsiteY11" fmla="*/ 93745 h 145743"/>
                <a:gd name="connsiteX12" fmla="*/ 48251 w 163288"/>
                <a:gd name="connsiteY12" fmla="*/ 109771 h 145743"/>
                <a:gd name="connsiteX13" fmla="*/ 48251 w 163288"/>
                <a:gd name="connsiteY13" fmla="*/ 119938 h 145743"/>
                <a:gd name="connsiteX14" fmla="*/ 47303 w 163288"/>
                <a:gd name="connsiteY14" fmla="*/ 130622 h 145743"/>
                <a:gd name="connsiteX15" fmla="*/ 52559 w 163288"/>
                <a:gd name="connsiteY15" fmla="*/ 135361 h 145743"/>
                <a:gd name="connsiteX16" fmla="*/ 45890 w 163288"/>
                <a:gd name="connsiteY16" fmla="*/ 145563 h 145743"/>
                <a:gd name="connsiteX17" fmla="*/ 42219 w 163288"/>
                <a:gd name="connsiteY17" fmla="*/ 145528 h 145743"/>
                <a:gd name="connsiteX18" fmla="*/ 37050 w 163288"/>
                <a:gd name="connsiteY18" fmla="*/ 140359 h 145743"/>
                <a:gd name="connsiteX19" fmla="*/ 40065 w 163288"/>
                <a:gd name="connsiteY19" fmla="*/ 94262 h 145743"/>
                <a:gd name="connsiteX20" fmla="*/ 7496 w 163288"/>
                <a:gd name="connsiteY20" fmla="*/ 96502 h 145743"/>
                <a:gd name="connsiteX21" fmla="*/ 6720 w 163288"/>
                <a:gd name="connsiteY21" fmla="*/ 90901 h 145743"/>
                <a:gd name="connsiteX22" fmla="*/ 40582 w 163288"/>
                <a:gd name="connsiteY22" fmla="*/ 85473 h 145743"/>
                <a:gd name="connsiteX23" fmla="*/ 42392 w 163288"/>
                <a:gd name="connsiteY23" fmla="*/ 48596 h 145743"/>
                <a:gd name="connsiteX24" fmla="*/ 3360 w 163288"/>
                <a:gd name="connsiteY24" fmla="*/ 46441 h 145743"/>
                <a:gd name="connsiteX25" fmla="*/ 0 w 163288"/>
                <a:gd name="connsiteY25" fmla="*/ 43081 h 145743"/>
                <a:gd name="connsiteX26" fmla="*/ 3360 w 163288"/>
                <a:gd name="connsiteY26" fmla="*/ 39721 h 145743"/>
                <a:gd name="connsiteX27" fmla="*/ 42823 w 163288"/>
                <a:gd name="connsiteY27" fmla="*/ 40496 h 145743"/>
                <a:gd name="connsiteX28" fmla="*/ 44805 w 163288"/>
                <a:gd name="connsiteY28" fmla="*/ 7324 h 145743"/>
                <a:gd name="connsiteX29" fmla="*/ 48286 w 163288"/>
                <a:gd name="connsiteY29" fmla="*/ 4860 h 145743"/>
                <a:gd name="connsiteX30" fmla="*/ 50750 w 163288"/>
                <a:gd name="connsiteY30" fmla="*/ 7324 h 145743"/>
                <a:gd name="connsiteX31" fmla="*/ 50750 w 163288"/>
                <a:gd name="connsiteY31" fmla="*/ 40669 h 145743"/>
                <a:gd name="connsiteX32" fmla="*/ 95899 w 163288"/>
                <a:gd name="connsiteY32" fmla="*/ 41789 h 145743"/>
                <a:gd name="connsiteX33" fmla="*/ 97536 w 163288"/>
                <a:gd name="connsiteY33" fmla="*/ 3015 h 145743"/>
                <a:gd name="connsiteX34" fmla="*/ 100552 w 163288"/>
                <a:gd name="connsiteY34" fmla="*/ 0 h 145743"/>
                <a:gd name="connsiteX35" fmla="*/ 103568 w 163288"/>
                <a:gd name="connsiteY35" fmla="*/ 3015 h 145743"/>
                <a:gd name="connsiteX36" fmla="*/ 105204 w 163288"/>
                <a:gd name="connsiteY36" fmla="*/ 42047 h 145743"/>
                <a:gd name="connsiteX37" fmla="*/ 157764 w 163288"/>
                <a:gd name="connsiteY37" fmla="*/ 43254 h 145743"/>
                <a:gd name="connsiteX38" fmla="*/ 94693 w 163288"/>
                <a:gd name="connsiteY38" fmla="*/ 81854 h 145743"/>
                <a:gd name="connsiteX39" fmla="*/ 95468 w 163288"/>
                <a:gd name="connsiteY39" fmla="*/ 51353 h 145743"/>
                <a:gd name="connsiteX40" fmla="*/ 50319 w 163288"/>
                <a:gd name="connsiteY40" fmla="*/ 49199 h 145743"/>
                <a:gd name="connsiteX41" fmla="*/ 49630 w 163288"/>
                <a:gd name="connsiteY41" fmla="*/ 74100 h 145743"/>
                <a:gd name="connsiteX42" fmla="*/ 49630 w 163288"/>
                <a:gd name="connsiteY42" fmla="*/ 84698 h 145743"/>
                <a:gd name="connsiteX43" fmla="*/ 94693 w 163288"/>
                <a:gd name="connsiteY43" fmla="*/ 81768 h 14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288" h="145743">
                  <a:moveTo>
                    <a:pt x="157764" y="43254"/>
                  </a:moveTo>
                  <a:cubicBezTo>
                    <a:pt x="165173" y="43254"/>
                    <a:pt x="165087" y="55144"/>
                    <a:pt x="157764" y="54713"/>
                  </a:cubicBezTo>
                  <a:cubicBezTo>
                    <a:pt x="140531" y="53593"/>
                    <a:pt x="122695" y="52645"/>
                    <a:pt x="105118" y="51784"/>
                  </a:cubicBezTo>
                  <a:cubicBezTo>
                    <a:pt x="105118" y="61865"/>
                    <a:pt x="105722" y="71773"/>
                    <a:pt x="105807" y="81682"/>
                  </a:cubicBezTo>
                  <a:cubicBezTo>
                    <a:pt x="117267" y="81682"/>
                    <a:pt x="128641" y="81682"/>
                    <a:pt x="140272" y="81682"/>
                  </a:cubicBezTo>
                  <a:cubicBezTo>
                    <a:pt x="147252" y="81682"/>
                    <a:pt x="147166" y="92797"/>
                    <a:pt x="140272" y="92366"/>
                  </a:cubicBezTo>
                  <a:cubicBezTo>
                    <a:pt x="128813" y="91763"/>
                    <a:pt x="117526" y="91505"/>
                    <a:pt x="105807" y="91591"/>
                  </a:cubicBezTo>
                  <a:cubicBezTo>
                    <a:pt x="105807" y="104774"/>
                    <a:pt x="105807" y="117957"/>
                    <a:pt x="105290" y="130967"/>
                  </a:cubicBezTo>
                  <a:cubicBezTo>
                    <a:pt x="105290" y="133776"/>
                    <a:pt x="103016" y="136050"/>
                    <a:pt x="100207" y="136050"/>
                  </a:cubicBezTo>
                  <a:cubicBezTo>
                    <a:pt x="97398" y="136050"/>
                    <a:pt x="95123" y="133776"/>
                    <a:pt x="95123" y="130967"/>
                  </a:cubicBezTo>
                  <a:cubicBezTo>
                    <a:pt x="94606" y="118043"/>
                    <a:pt x="94520" y="105118"/>
                    <a:pt x="94606" y="91763"/>
                  </a:cubicBezTo>
                  <a:cubicBezTo>
                    <a:pt x="79270" y="91763"/>
                    <a:pt x="64105" y="92797"/>
                    <a:pt x="48854" y="93745"/>
                  </a:cubicBezTo>
                  <a:cubicBezTo>
                    <a:pt x="48854" y="99087"/>
                    <a:pt x="48854" y="104343"/>
                    <a:pt x="48251" y="109771"/>
                  </a:cubicBezTo>
                  <a:cubicBezTo>
                    <a:pt x="48251" y="113131"/>
                    <a:pt x="48251" y="116578"/>
                    <a:pt x="48251" y="119938"/>
                  </a:cubicBezTo>
                  <a:cubicBezTo>
                    <a:pt x="49466" y="123471"/>
                    <a:pt x="49121" y="127357"/>
                    <a:pt x="47303" y="130622"/>
                  </a:cubicBezTo>
                  <a:cubicBezTo>
                    <a:pt x="50035" y="130571"/>
                    <a:pt x="52335" y="132638"/>
                    <a:pt x="52559" y="135361"/>
                  </a:cubicBezTo>
                  <a:cubicBezTo>
                    <a:pt x="53533" y="140023"/>
                    <a:pt x="50552" y="144581"/>
                    <a:pt x="45890" y="145563"/>
                  </a:cubicBezTo>
                  <a:cubicBezTo>
                    <a:pt x="44675" y="145813"/>
                    <a:pt x="43426" y="145804"/>
                    <a:pt x="42219" y="145528"/>
                  </a:cubicBezTo>
                  <a:cubicBezTo>
                    <a:pt x="39367" y="145528"/>
                    <a:pt x="37050" y="143211"/>
                    <a:pt x="37050" y="140359"/>
                  </a:cubicBezTo>
                  <a:cubicBezTo>
                    <a:pt x="38256" y="125022"/>
                    <a:pt x="39204" y="109685"/>
                    <a:pt x="40065" y="94262"/>
                  </a:cubicBezTo>
                  <a:lnTo>
                    <a:pt x="7496" y="96502"/>
                  </a:lnTo>
                  <a:cubicBezTo>
                    <a:pt x="4222" y="96502"/>
                    <a:pt x="3619" y="91418"/>
                    <a:pt x="6720" y="90901"/>
                  </a:cubicBezTo>
                  <a:cubicBezTo>
                    <a:pt x="17922" y="88575"/>
                    <a:pt x="29209" y="86852"/>
                    <a:pt x="40582" y="85473"/>
                  </a:cubicBezTo>
                  <a:cubicBezTo>
                    <a:pt x="41100" y="73152"/>
                    <a:pt x="41702" y="60917"/>
                    <a:pt x="42392" y="48596"/>
                  </a:cubicBezTo>
                  <a:lnTo>
                    <a:pt x="3360" y="46441"/>
                  </a:lnTo>
                  <a:cubicBezTo>
                    <a:pt x="1508" y="46441"/>
                    <a:pt x="0" y="44934"/>
                    <a:pt x="0" y="43081"/>
                  </a:cubicBezTo>
                  <a:cubicBezTo>
                    <a:pt x="0" y="41229"/>
                    <a:pt x="1508" y="39721"/>
                    <a:pt x="3360" y="39721"/>
                  </a:cubicBezTo>
                  <a:cubicBezTo>
                    <a:pt x="16543" y="39721"/>
                    <a:pt x="29209" y="39721"/>
                    <a:pt x="42823" y="40496"/>
                  </a:cubicBezTo>
                  <a:cubicBezTo>
                    <a:pt x="43426" y="29381"/>
                    <a:pt x="44029" y="18439"/>
                    <a:pt x="44805" y="7324"/>
                  </a:cubicBezTo>
                  <a:cubicBezTo>
                    <a:pt x="45089" y="5678"/>
                    <a:pt x="46639" y="4575"/>
                    <a:pt x="48286" y="4860"/>
                  </a:cubicBezTo>
                  <a:cubicBezTo>
                    <a:pt x="49543" y="5075"/>
                    <a:pt x="50534" y="6066"/>
                    <a:pt x="50750" y="7324"/>
                  </a:cubicBezTo>
                  <a:cubicBezTo>
                    <a:pt x="50750" y="18439"/>
                    <a:pt x="50750" y="29554"/>
                    <a:pt x="50750" y="40669"/>
                  </a:cubicBezTo>
                  <a:lnTo>
                    <a:pt x="95899" y="41789"/>
                  </a:lnTo>
                  <a:cubicBezTo>
                    <a:pt x="96416" y="28778"/>
                    <a:pt x="96933" y="15940"/>
                    <a:pt x="97536" y="3015"/>
                  </a:cubicBezTo>
                  <a:cubicBezTo>
                    <a:pt x="97536" y="1353"/>
                    <a:pt x="98889" y="0"/>
                    <a:pt x="100552" y="0"/>
                  </a:cubicBezTo>
                  <a:cubicBezTo>
                    <a:pt x="102214" y="0"/>
                    <a:pt x="103568" y="1353"/>
                    <a:pt x="103568" y="3015"/>
                  </a:cubicBezTo>
                  <a:cubicBezTo>
                    <a:pt x="104170" y="15940"/>
                    <a:pt x="104687" y="28864"/>
                    <a:pt x="105204" y="42047"/>
                  </a:cubicBezTo>
                  <a:cubicBezTo>
                    <a:pt x="122523" y="42564"/>
                    <a:pt x="140187" y="43254"/>
                    <a:pt x="157764" y="43254"/>
                  </a:cubicBezTo>
                  <a:close/>
                  <a:moveTo>
                    <a:pt x="94693" y="81854"/>
                  </a:moveTo>
                  <a:cubicBezTo>
                    <a:pt x="94693" y="71773"/>
                    <a:pt x="94693" y="61520"/>
                    <a:pt x="95468" y="51353"/>
                  </a:cubicBezTo>
                  <a:lnTo>
                    <a:pt x="50319" y="49199"/>
                  </a:lnTo>
                  <a:cubicBezTo>
                    <a:pt x="50319" y="57815"/>
                    <a:pt x="49888" y="65828"/>
                    <a:pt x="49630" y="74100"/>
                  </a:cubicBezTo>
                  <a:cubicBezTo>
                    <a:pt x="49630" y="77546"/>
                    <a:pt x="49630" y="81165"/>
                    <a:pt x="49630" y="84698"/>
                  </a:cubicBezTo>
                  <a:cubicBezTo>
                    <a:pt x="64536" y="83061"/>
                    <a:pt x="79528" y="82199"/>
                    <a:pt x="94693" y="8176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B53F4DD7-5CBA-4A57-A9ED-D03AB87DD71C}"/>
                </a:ext>
              </a:extLst>
            </p:cNvPr>
            <p:cNvSpPr/>
            <p:nvPr/>
          </p:nvSpPr>
          <p:spPr>
            <a:xfrm>
              <a:off x="5556617" y="4228948"/>
              <a:ext cx="134446" cy="160605"/>
            </a:xfrm>
            <a:custGeom>
              <a:avLst/>
              <a:gdLst>
                <a:gd name="connsiteX0" fmla="*/ 128974 w 134446"/>
                <a:gd name="connsiteY0" fmla="*/ 102604 h 160605"/>
                <a:gd name="connsiteX1" fmla="*/ 134402 w 134446"/>
                <a:gd name="connsiteY1" fmla="*/ 109497 h 160605"/>
                <a:gd name="connsiteX2" fmla="*/ 128974 w 134446"/>
                <a:gd name="connsiteY2" fmla="*/ 114925 h 160605"/>
                <a:gd name="connsiteX3" fmla="*/ 83135 w 134446"/>
                <a:gd name="connsiteY3" fmla="*/ 114150 h 160605"/>
                <a:gd name="connsiteX4" fmla="*/ 77965 w 134446"/>
                <a:gd name="connsiteY4" fmla="*/ 158093 h 160605"/>
                <a:gd name="connsiteX5" fmla="*/ 71072 w 134446"/>
                <a:gd name="connsiteY5" fmla="*/ 157145 h 160605"/>
                <a:gd name="connsiteX6" fmla="*/ 72623 w 134446"/>
                <a:gd name="connsiteY6" fmla="*/ 114064 h 160605"/>
                <a:gd name="connsiteX7" fmla="*/ 6020 w 134446"/>
                <a:gd name="connsiteY7" fmla="*/ 113374 h 160605"/>
                <a:gd name="connsiteX8" fmla="*/ 6 w 134446"/>
                <a:gd name="connsiteY8" fmla="*/ 106818 h 160605"/>
                <a:gd name="connsiteX9" fmla="*/ 1712 w 134446"/>
                <a:gd name="connsiteY9" fmla="*/ 102776 h 160605"/>
                <a:gd name="connsiteX10" fmla="*/ 81585 w 134446"/>
                <a:gd name="connsiteY10" fmla="*/ 1708 h 160605"/>
                <a:gd name="connsiteX11" fmla="*/ 90476 w 134446"/>
                <a:gd name="connsiteY11" fmla="*/ 1975 h 160605"/>
                <a:gd name="connsiteX12" fmla="*/ 92182 w 134446"/>
                <a:gd name="connsiteY12" fmla="*/ 6102 h 160605"/>
                <a:gd name="connsiteX13" fmla="*/ 83997 w 134446"/>
                <a:gd name="connsiteY13" fmla="*/ 102259 h 160605"/>
                <a:gd name="connsiteX14" fmla="*/ 78655 w 134446"/>
                <a:gd name="connsiteY14" fmla="*/ 25058 h 160605"/>
                <a:gd name="connsiteX15" fmla="*/ 18944 w 134446"/>
                <a:gd name="connsiteY15" fmla="*/ 100536 h 160605"/>
                <a:gd name="connsiteX16" fmla="*/ 73399 w 134446"/>
                <a:gd name="connsiteY16" fmla="*/ 101398 h 160605"/>
                <a:gd name="connsiteX17" fmla="*/ 78655 w 134446"/>
                <a:gd name="connsiteY17" fmla="*/ 25316 h 16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446" h="160605">
                  <a:moveTo>
                    <a:pt x="128974" y="102604"/>
                  </a:moveTo>
                  <a:cubicBezTo>
                    <a:pt x="132377" y="103009"/>
                    <a:pt x="134807" y="106094"/>
                    <a:pt x="134402" y="109497"/>
                  </a:cubicBezTo>
                  <a:cubicBezTo>
                    <a:pt x="134066" y="112340"/>
                    <a:pt x="131826" y="114589"/>
                    <a:pt x="128974" y="114925"/>
                  </a:cubicBezTo>
                  <a:lnTo>
                    <a:pt x="83135" y="114150"/>
                  </a:lnTo>
                  <a:cubicBezTo>
                    <a:pt x="81585" y="128884"/>
                    <a:pt x="79947" y="143531"/>
                    <a:pt x="77965" y="158093"/>
                  </a:cubicBezTo>
                  <a:cubicBezTo>
                    <a:pt x="77448" y="162056"/>
                    <a:pt x="70986" y="161022"/>
                    <a:pt x="71072" y="157145"/>
                  </a:cubicBezTo>
                  <a:cubicBezTo>
                    <a:pt x="71072" y="142756"/>
                    <a:pt x="71934" y="128367"/>
                    <a:pt x="72623" y="114064"/>
                  </a:cubicBezTo>
                  <a:lnTo>
                    <a:pt x="6020" y="113374"/>
                  </a:lnTo>
                  <a:cubicBezTo>
                    <a:pt x="2547" y="113228"/>
                    <a:pt x="-141" y="110290"/>
                    <a:pt x="6" y="106818"/>
                  </a:cubicBezTo>
                  <a:cubicBezTo>
                    <a:pt x="66" y="105310"/>
                    <a:pt x="678" y="103879"/>
                    <a:pt x="1712" y="102776"/>
                  </a:cubicBezTo>
                  <a:cubicBezTo>
                    <a:pt x="28310" y="69061"/>
                    <a:pt x="54934" y="35371"/>
                    <a:pt x="81585" y="1708"/>
                  </a:cubicBezTo>
                  <a:cubicBezTo>
                    <a:pt x="84118" y="-670"/>
                    <a:pt x="88098" y="-550"/>
                    <a:pt x="90476" y="1975"/>
                  </a:cubicBezTo>
                  <a:cubicBezTo>
                    <a:pt x="91528" y="3095"/>
                    <a:pt x="92139" y="4568"/>
                    <a:pt x="92182" y="6102"/>
                  </a:cubicBezTo>
                  <a:cubicBezTo>
                    <a:pt x="89511" y="38154"/>
                    <a:pt x="87099" y="70293"/>
                    <a:pt x="83997" y="102259"/>
                  </a:cubicBezTo>
                  <a:close/>
                  <a:moveTo>
                    <a:pt x="78655" y="25058"/>
                  </a:moveTo>
                  <a:lnTo>
                    <a:pt x="18944" y="100536"/>
                  </a:lnTo>
                  <a:lnTo>
                    <a:pt x="73399" y="101398"/>
                  </a:lnTo>
                  <a:cubicBezTo>
                    <a:pt x="74950" y="76152"/>
                    <a:pt x="76673" y="50734"/>
                    <a:pt x="78655" y="25316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6BCE8F8-1794-411F-BD58-29BC3712A8A0}"/>
                </a:ext>
              </a:extLst>
            </p:cNvPr>
            <p:cNvSpPr/>
            <p:nvPr/>
          </p:nvSpPr>
          <p:spPr>
            <a:xfrm>
              <a:off x="5553891" y="3932274"/>
              <a:ext cx="123286" cy="154118"/>
            </a:xfrm>
            <a:custGeom>
              <a:avLst/>
              <a:gdLst>
                <a:gd name="connsiteX0" fmla="*/ 117397 w 123286"/>
                <a:gd name="connsiteY0" fmla="*/ 3792 h 154118"/>
                <a:gd name="connsiteX1" fmla="*/ 122308 w 123286"/>
                <a:gd name="connsiteY1" fmla="*/ 12408 h 154118"/>
                <a:gd name="connsiteX2" fmla="*/ 62684 w 123286"/>
                <a:gd name="connsiteY2" fmla="*/ 150268 h 154118"/>
                <a:gd name="connsiteX3" fmla="*/ 51913 w 123286"/>
                <a:gd name="connsiteY3" fmla="*/ 148803 h 154118"/>
                <a:gd name="connsiteX4" fmla="*/ 106626 w 123286"/>
                <a:gd name="connsiteY4" fmla="*/ 14476 h 154118"/>
                <a:gd name="connsiteX5" fmla="*/ 3231 w 123286"/>
                <a:gd name="connsiteY5" fmla="*/ 6721 h 154118"/>
                <a:gd name="connsiteX6" fmla="*/ 3231 w 123286"/>
                <a:gd name="connsiteY6" fmla="*/ 1 h 154118"/>
                <a:gd name="connsiteX7" fmla="*/ 117397 w 123286"/>
                <a:gd name="connsiteY7" fmla="*/ 3792 h 15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86" h="154118">
                  <a:moveTo>
                    <a:pt x="117397" y="3792"/>
                  </a:moveTo>
                  <a:cubicBezTo>
                    <a:pt x="121274" y="3792"/>
                    <a:pt x="125152" y="8789"/>
                    <a:pt x="122308" y="12408"/>
                  </a:cubicBezTo>
                  <a:cubicBezTo>
                    <a:pt x="92349" y="53309"/>
                    <a:pt x="71972" y="100423"/>
                    <a:pt x="62684" y="150268"/>
                  </a:cubicBezTo>
                  <a:cubicBezTo>
                    <a:pt x="61391" y="156214"/>
                    <a:pt x="51224" y="154921"/>
                    <a:pt x="51913" y="148803"/>
                  </a:cubicBezTo>
                  <a:cubicBezTo>
                    <a:pt x="58600" y="100147"/>
                    <a:pt x="77417" y="53956"/>
                    <a:pt x="106626" y="14476"/>
                  </a:cubicBezTo>
                  <a:cubicBezTo>
                    <a:pt x="72161" y="11977"/>
                    <a:pt x="37696" y="9909"/>
                    <a:pt x="3231" y="6721"/>
                  </a:cubicBezTo>
                  <a:cubicBezTo>
                    <a:pt x="-990" y="6721"/>
                    <a:pt x="-1163" y="-85"/>
                    <a:pt x="3231" y="1"/>
                  </a:cubicBezTo>
                  <a:cubicBezTo>
                    <a:pt x="41574" y="518"/>
                    <a:pt x="79486" y="2586"/>
                    <a:pt x="117397" y="3792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0F4E065C-D917-41AC-AFA0-F337355482A6}"/>
                </a:ext>
              </a:extLst>
            </p:cNvPr>
            <p:cNvSpPr/>
            <p:nvPr/>
          </p:nvSpPr>
          <p:spPr>
            <a:xfrm>
              <a:off x="5601477" y="3331548"/>
              <a:ext cx="27161" cy="157437"/>
            </a:xfrm>
            <a:custGeom>
              <a:avLst/>
              <a:gdLst>
                <a:gd name="connsiteX0" fmla="*/ 26988 w 27161"/>
                <a:gd name="connsiteY0" fmla="*/ 7670 h 157437"/>
                <a:gd name="connsiteX1" fmla="*/ 22852 w 27161"/>
                <a:gd name="connsiteY1" fmla="*/ 14571 h 157437"/>
                <a:gd name="connsiteX2" fmla="*/ 16648 w 27161"/>
                <a:gd name="connsiteY2" fmla="*/ 12064 h 157437"/>
                <a:gd name="connsiteX3" fmla="*/ 14322 w 27161"/>
                <a:gd name="connsiteY3" fmla="*/ 89610 h 157437"/>
                <a:gd name="connsiteX4" fmla="*/ 6740 w 27161"/>
                <a:gd name="connsiteY4" fmla="*/ 155007 h 157437"/>
                <a:gd name="connsiteX5" fmla="*/ 19 w 27161"/>
                <a:gd name="connsiteY5" fmla="*/ 154060 h 157437"/>
                <a:gd name="connsiteX6" fmla="*/ 6136 w 27161"/>
                <a:gd name="connsiteY6" fmla="*/ 31020 h 157437"/>
                <a:gd name="connsiteX7" fmla="*/ 20181 w 27161"/>
                <a:gd name="connsiteY7" fmla="*/ 1 h 157437"/>
                <a:gd name="connsiteX8" fmla="*/ 26212 w 27161"/>
                <a:gd name="connsiteY8" fmla="*/ 4568 h 15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1" h="157437">
                  <a:moveTo>
                    <a:pt x="26988" y="7670"/>
                  </a:moveTo>
                  <a:cubicBezTo>
                    <a:pt x="27755" y="10720"/>
                    <a:pt x="25902" y="13804"/>
                    <a:pt x="22852" y="14571"/>
                  </a:cubicBezTo>
                  <a:cubicBezTo>
                    <a:pt x="20465" y="15166"/>
                    <a:pt x="17958" y="14158"/>
                    <a:pt x="16648" y="12064"/>
                  </a:cubicBezTo>
                  <a:cubicBezTo>
                    <a:pt x="26471" y="26625"/>
                    <a:pt x="15787" y="72378"/>
                    <a:pt x="14322" y="89610"/>
                  </a:cubicBezTo>
                  <a:cubicBezTo>
                    <a:pt x="12918" y="111521"/>
                    <a:pt x="10385" y="133355"/>
                    <a:pt x="6740" y="155007"/>
                  </a:cubicBezTo>
                  <a:cubicBezTo>
                    <a:pt x="6051" y="158971"/>
                    <a:pt x="105" y="157678"/>
                    <a:pt x="19" y="154060"/>
                  </a:cubicBezTo>
                  <a:cubicBezTo>
                    <a:pt x="-222" y="112969"/>
                    <a:pt x="1820" y="71887"/>
                    <a:pt x="6136" y="31020"/>
                  </a:cubicBezTo>
                  <a:cubicBezTo>
                    <a:pt x="6912" y="19560"/>
                    <a:pt x="4241" y="-171"/>
                    <a:pt x="20181" y="1"/>
                  </a:cubicBezTo>
                  <a:cubicBezTo>
                    <a:pt x="22973" y="36"/>
                    <a:pt x="25420" y="1888"/>
                    <a:pt x="26212" y="4568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FFFEFC10-42EA-4DCF-9C7A-6FD2EF659249}"/>
                </a:ext>
              </a:extLst>
            </p:cNvPr>
            <p:cNvSpPr/>
            <p:nvPr/>
          </p:nvSpPr>
          <p:spPr>
            <a:xfrm>
              <a:off x="5552398" y="4510666"/>
              <a:ext cx="58317" cy="163286"/>
            </a:xfrm>
            <a:custGeom>
              <a:avLst/>
              <a:gdLst>
                <a:gd name="connsiteX0" fmla="*/ 49701 w 58317"/>
                <a:gd name="connsiteY0" fmla="*/ 1224 h 163286"/>
                <a:gd name="connsiteX1" fmla="*/ 57102 w 58317"/>
                <a:gd name="connsiteY1" fmla="*/ 1887 h 163286"/>
                <a:gd name="connsiteX2" fmla="*/ 58317 w 58317"/>
                <a:gd name="connsiteY2" fmla="*/ 4929 h 163286"/>
                <a:gd name="connsiteX3" fmla="*/ 48236 w 58317"/>
                <a:gd name="connsiteY3" fmla="*/ 157954 h 163286"/>
                <a:gd name="connsiteX4" fmla="*/ 37121 w 58317"/>
                <a:gd name="connsiteY4" fmla="*/ 157954 h 163286"/>
                <a:gd name="connsiteX5" fmla="*/ 46857 w 58317"/>
                <a:gd name="connsiteY5" fmla="*/ 17595 h 163286"/>
                <a:gd name="connsiteX6" fmla="*/ 6620 w 58317"/>
                <a:gd name="connsiteY6" fmla="*/ 61796 h 163286"/>
                <a:gd name="connsiteX7" fmla="*/ 674 w 58317"/>
                <a:gd name="connsiteY7" fmla="*/ 58350 h 163286"/>
                <a:gd name="connsiteX8" fmla="*/ 49701 w 58317"/>
                <a:gd name="connsiteY8" fmla="*/ 1224 h 16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317" h="163286">
                  <a:moveTo>
                    <a:pt x="49701" y="1224"/>
                  </a:moveTo>
                  <a:cubicBezTo>
                    <a:pt x="51932" y="-637"/>
                    <a:pt x="55241" y="-344"/>
                    <a:pt x="57102" y="1887"/>
                  </a:cubicBezTo>
                  <a:cubicBezTo>
                    <a:pt x="57826" y="2749"/>
                    <a:pt x="58248" y="3809"/>
                    <a:pt x="58317" y="4929"/>
                  </a:cubicBezTo>
                  <a:cubicBezTo>
                    <a:pt x="55560" y="55765"/>
                    <a:pt x="54009" y="107376"/>
                    <a:pt x="48236" y="157954"/>
                  </a:cubicBezTo>
                  <a:cubicBezTo>
                    <a:pt x="47461" y="164847"/>
                    <a:pt x="37035" y="165278"/>
                    <a:pt x="37121" y="157954"/>
                  </a:cubicBezTo>
                  <a:cubicBezTo>
                    <a:pt x="38241" y="111167"/>
                    <a:pt x="42894" y="64209"/>
                    <a:pt x="46857" y="17595"/>
                  </a:cubicBezTo>
                  <a:cubicBezTo>
                    <a:pt x="32235" y="31183"/>
                    <a:pt x="18777" y="45968"/>
                    <a:pt x="6620" y="61796"/>
                  </a:cubicBezTo>
                  <a:cubicBezTo>
                    <a:pt x="3949" y="65243"/>
                    <a:pt x="-1997" y="61796"/>
                    <a:pt x="674" y="58350"/>
                  </a:cubicBezTo>
                  <a:cubicBezTo>
                    <a:pt x="14865" y="37568"/>
                    <a:pt x="31314" y="18405"/>
                    <a:pt x="49701" y="1224"/>
                  </a:cubicBezTo>
                  <a:close/>
                </a:path>
              </a:pathLst>
            </a:custGeom>
            <a:solidFill>
              <a:srgbClr val="222221"/>
            </a:solidFill>
            <a:ln w="8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9" name="TextBox 638">
            <a:extLst>
              <a:ext uri="{FF2B5EF4-FFF2-40B4-BE49-F238E27FC236}">
                <a16:creationId xmlns:a16="http://schemas.microsoft.com/office/drawing/2014/main" id="{7887F325-C0EB-42DD-AEEB-5B50E050A2F5}"/>
              </a:ext>
            </a:extLst>
          </p:cNvPr>
          <p:cNvSpPr txBox="1"/>
          <p:nvPr/>
        </p:nvSpPr>
        <p:spPr>
          <a:xfrm>
            <a:off x="0" y="177624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Math powerpoint template</a:t>
            </a:r>
          </a:p>
        </p:txBody>
      </p: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40016719-8BE2-498C-8403-530B27BECF10}"/>
              </a:ext>
            </a:extLst>
          </p:cNvPr>
          <p:cNvGrpSpPr/>
          <p:nvPr/>
        </p:nvGrpSpPr>
        <p:grpSpPr>
          <a:xfrm>
            <a:off x="4423996" y="2220580"/>
            <a:ext cx="3397956" cy="861774"/>
            <a:chOff x="259644" y="1292508"/>
            <a:chExt cx="3397956" cy="861774"/>
          </a:xfrm>
        </p:grpSpPr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C4C47C25-59EA-4B7C-8F5A-89AE473E3DE2}"/>
                </a:ext>
              </a:extLst>
            </p:cNvPr>
            <p:cNvSpPr txBox="1"/>
            <p:nvPr/>
          </p:nvSpPr>
          <p:spPr>
            <a:xfrm>
              <a:off x="259644" y="1631062"/>
              <a:ext cx="3397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400" dirty="0">
                  <a:latin typeface="Georgia Pro Light" panose="02040302050405020303" pitchFamily="18" charset="0"/>
                </a:rPr>
                <a:t>Adapt it with your needs and it will capture all the audience attention. 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41EC3483-10A0-4E69-B860-E73D9DB5710A}"/>
                </a:ext>
              </a:extLst>
            </p:cNvPr>
            <p:cNvSpPr txBox="1"/>
            <p:nvPr/>
          </p:nvSpPr>
          <p:spPr>
            <a:xfrm>
              <a:off x="259644" y="1292508"/>
              <a:ext cx="3397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400" b="1" dirty="0">
                  <a:latin typeface="Georgia" panose="02040502050405020303" pitchFamily="18" charset="0"/>
                </a:rPr>
                <a:t>Caption</a:t>
              </a:r>
            </a:p>
          </p:txBody>
        </p: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674609D1-23A2-46D9-82BF-007C9DD986CF}"/>
              </a:ext>
            </a:extLst>
          </p:cNvPr>
          <p:cNvGrpSpPr/>
          <p:nvPr/>
        </p:nvGrpSpPr>
        <p:grpSpPr>
          <a:xfrm>
            <a:off x="1" y="0"/>
            <a:ext cx="530859" cy="531291"/>
            <a:chOff x="0" y="0"/>
            <a:chExt cx="571079" cy="487561"/>
          </a:xfrm>
        </p:grpSpPr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241D2BBE-3BB9-48E8-AC4F-CEBDFF3C6BD5}"/>
                </a:ext>
              </a:extLst>
            </p:cNvPr>
            <p:cNvSpPr/>
            <p:nvPr/>
          </p:nvSpPr>
          <p:spPr>
            <a:xfrm>
              <a:off x="0" y="0"/>
              <a:ext cx="429491" cy="3740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0F66FD7E-D811-4341-99DC-974920DCE01E}"/>
                </a:ext>
              </a:extLst>
            </p:cNvPr>
            <p:cNvSpPr/>
            <p:nvPr/>
          </p:nvSpPr>
          <p:spPr>
            <a:xfrm flipV="1">
              <a:off x="287902" y="240923"/>
              <a:ext cx="283177" cy="2466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33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4">
      <a:dk1>
        <a:sysClr val="windowText" lastClr="000000"/>
      </a:dk1>
      <a:lt1>
        <a:sysClr val="window" lastClr="FFFFFF"/>
      </a:lt1>
      <a:dk2>
        <a:srgbClr val="1D1628"/>
      </a:dk2>
      <a:lt2>
        <a:srgbClr val="BF2424"/>
      </a:lt2>
      <a:accent1>
        <a:srgbClr val="00D5CF"/>
      </a:accent1>
      <a:accent2>
        <a:srgbClr val="FECE00"/>
      </a:accent2>
      <a:accent3>
        <a:srgbClr val="F25651"/>
      </a:accent3>
      <a:accent4>
        <a:srgbClr val="99521D"/>
      </a:accent4>
      <a:accent5>
        <a:srgbClr val="9762AA"/>
      </a:accent5>
      <a:accent6>
        <a:srgbClr val="F14D9B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Kavitha</cp:lastModifiedBy>
  <cp:revision>1</cp:revision>
  <dcterms:created xsi:type="dcterms:W3CDTF">2020-11-17T06:14:22Z</dcterms:created>
  <dcterms:modified xsi:type="dcterms:W3CDTF">2020-11-17T06:18:06Z</dcterms:modified>
</cp:coreProperties>
</file>