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7F58"/>
    <a:srgbClr val="E04E63"/>
    <a:srgbClr val="C2313E"/>
    <a:srgbClr val="B76537"/>
    <a:srgbClr val="BB7733"/>
    <a:srgbClr val="E0664E"/>
    <a:srgbClr val="680E17"/>
    <a:srgbClr val="37287B"/>
    <a:srgbClr val="5146AF"/>
    <a:srgbClr val="DA5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31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89" y="3318770"/>
            <a:ext cx="7904379" cy="89165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251505"/>
            <a:ext cx="7904378" cy="6368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281175"/>
            <a:ext cx="8246070" cy="8998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350110"/>
            <a:ext cx="7474310" cy="339657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460824"/>
            <a:ext cx="642104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23749"/>
            <a:ext cx="6421041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76896" cy="9028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latin typeface="Arial Black" panose="020B0A04020102020204" pitchFamily="34" charset="0"/>
                <a:cs typeface="Arial" panose="020B0604020202020204" pitchFamily="34" charset="0"/>
              </a:rPr>
              <a:t>Taj Mahal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By </a:t>
            </a:r>
            <a:r>
              <a:rPr lang="en-US" dirty="0" err="1"/>
              <a:t>AutoCad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76896" cy="902860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8720" y="4254703"/>
            <a:ext cx="1060817" cy="313017"/>
          </a:xfrm>
        </p:spPr>
        <p:txBody>
          <a:bodyPr>
            <a:normAutofit/>
          </a:bodyPr>
          <a:lstStyle/>
          <a:p>
            <a:r>
              <a:rPr lang="en-US" sz="1200" b="0" dirty="0"/>
              <a:t>Figure:-Miner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4842A41-5C57-4FAF-9120-99233B78A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78" y="1960930"/>
            <a:ext cx="1316555" cy="22764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336DD3-BF94-4405-9FE5-30EC595F64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1960930"/>
            <a:ext cx="2164515" cy="2274887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5120219-4D31-44C4-A00F-6F477FF1676F}"/>
              </a:ext>
            </a:extLst>
          </p:cNvPr>
          <p:cNvSpPr txBox="1">
            <a:spLocks/>
          </p:cNvSpPr>
          <p:nvPr/>
        </p:nvSpPr>
        <p:spPr>
          <a:xfrm>
            <a:off x="4113885" y="4254703"/>
            <a:ext cx="1060817" cy="313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Figure:-Base 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AFDAE0BC-6394-4E8E-986B-6B8581AE8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9877" y="1960930"/>
            <a:ext cx="1910804" cy="22748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58D18A-9862-41E8-B791-F8196C2E8877}"/>
              </a:ext>
            </a:extLst>
          </p:cNvPr>
          <p:cNvSpPr txBox="1">
            <a:spLocks/>
          </p:cNvSpPr>
          <p:nvPr/>
        </p:nvSpPr>
        <p:spPr>
          <a:xfrm>
            <a:off x="6391137" y="4254703"/>
            <a:ext cx="1060817" cy="313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Figure:-Doom </a:t>
            </a:r>
          </a:p>
        </p:txBody>
      </p:sp>
    </p:spTree>
    <p:extLst>
      <p:ext uri="{BB962C8B-B14F-4D97-AF65-F5344CB8AC3E}">
        <p14:creationId xmlns:p14="http://schemas.microsoft.com/office/powerpoint/2010/main" val="384728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95DB9-DB11-4621-9D9B-01071016D848}"/>
              </a:ext>
            </a:extLst>
          </p:cNvPr>
          <p:cNvSpPr txBox="1"/>
          <p:nvPr/>
        </p:nvSpPr>
        <p:spPr>
          <a:xfrm>
            <a:off x="2586835" y="2113635"/>
            <a:ext cx="45811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Submitted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80551-F12D-402F-8278-CDF8C995D1E9}"/>
              </a:ext>
            </a:extLst>
          </p:cNvPr>
          <p:cNvSpPr txBox="1"/>
          <p:nvPr/>
        </p:nvSpPr>
        <p:spPr>
          <a:xfrm>
            <a:off x="1212490" y="1350110"/>
            <a:ext cx="290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Pankaj Mahanto</a:t>
            </a:r>
          </a:p>
          <a:p>
            <a:r>
              <a:rPr lang="en-US" dirty="0">
                <a:solidFill>
                  <a:schemeClr val="bg1"/>
                </a:solidFill>
              </a:rPr>
              <a:t>ID:213902002</a:t>
            </a:r>
          </a:p>
          <a:p>
            <a:r>
              <a:rPr lang="en-US" dirty="0" err="1">
                <a:solidFill>
                  <a:schemeClr val="bg1"/>
                </a:solidFill>
              </a:rPr>
              <a:t>Mostak</a:t>
            </a:r>
            <a:r>
              <a:rPr lang="en-US" dirty="0">
                <a:solidFill>
                  <a:schemeClr val="bg1"/>
                </a:solidFill>
              </a:rPr>
              <a:t> Ahamed</a:t>
            </a:r>
          </a:p>
          <a:p>
            <a:r>
              <a:rPr lang="en-US" dirty="0">
                <a:solidFill>
                  <a:schemeClr val="bg1"/>
                </a:solidFill>
              </a:rPr>
              <a:t>ID:213902126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A0353E-EA87-47DF-AA28-86D3B0CDDB8B}"/>
              </a:ext>
            </a:extLst>
          </p:cNvPr>
          <p:cNvSpPr txBox="1">
            <a:spLocks/>
          </p:cNvSpPr>
          <p:nvPr/>
        </p:nvSpPr>
        <p:spPr>
          <a:xfrm>
            <a:off x="5030115" y="2893550"/>
            <a:ext cx="3656685" cy="899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Submitted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9032E-F0F6-4A44-AB67-B6BB230962F7}"/>
              </a:ext>
            </a:extLst>
          </p:cNvPr>
          <p:cNvSpPr txBox="1"/>
          <p:nvPr/>
        </p:nvSpPr>
        <p:spPr>
          <a:xfrm>
            <a:off x="5773520" y="3793390"/>
            <a:ext cx="290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Rusmita</a:t>
            </a:r>
            <a:r>
              <a:rPr lang="en-US" dirty="0">
                <a:solidFill>
                  <a:schemeClr val="bg1"/>
                </a:solidFill>
              </a:rPr>
              <a:t> Halim </a:t>
            </a:r>
            <a:r>
              <a:rPr lang="en-US" dirty="0" err="1">
                <a:solidFill>
                  <a:schemeClr val="bg1"/>
                </a:solidFill>
              </a:rPr>
              <a:t>Chaity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Lecturer, Department of CSE</a:t>
            </a:r>
          </a:p>
          <a:p>
            <a:r>
              <a:rPr lang="en-US" dirty="0">
                <a:solidFill>
                  <a:schemeClr val="bg1"/>
                </a:solidFill>
              </a:rPr>
              <a:t>Green University of Bangladesh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DA9F19-AB89-488C-8403-AFA2B98D0D2E}"/>
              </a:ext>
            </a:extLst>
          </p:cNvPr>
          <p:cNvCxnSpPr/>
          <p:nvPr/>
        </p:nvCxnSpPr>
        <p:spPr>
          <a:xfrm>
            <a:off x="3197655" y="2550439"/>
            <a:ext cx="1679755" cy="784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H</a:t>
            </a:r>
            <a:r>
              <a:rPr lang="en-US" b="0" i="0" dirty="0">
                <a:effectLst/>
                <a:latin typeface="Söhne"/>
              </a:rPr>
              <a:t>istorical significance </a:t>
            </a:r>
          </a:p>
          <a:p>
            <a:r>
              <a:rPr lang="en-US" dirty="0">
                <a:latin typeface="Söhne"/>
              </a:rPr>
              <a:t>The </a:t>
            </a:r>
            <a:r>
              <a:rPr lang="en-US" b="0" i="0" dirty="0">
                <a:effectLst/>
                <a:latin typeface="Söhne"/>
              </a:rPr>
              <a:t>project aims to safeguard the monument’s </a:t>
            </a:r>
          </a:p>
          <a:p>
            <a:r>
              <a:rPr lang="en-US" b="0" i="0" dirty="0">
                <a:effectLst/>
                <a:latin typeface="Söhne"/>
              </a:rPr>
              <a:t>Taj Mahal's beauty while preserving </a:t>
            </a:r>
          </a:p>
          <a:p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ultural heritage.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7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Replication</a:t>
            </a:r>
          </a:p>
          <a:p>
            <a:r>
              <a:rPr lang="en-US" dirty="0"/>
              <a:t>Symmetrical Layout</a:t>
            </a:r>
          </a:p>
          <a:p>
            <a:r>
              <a:rPr lang="en-US" dirty="0"/>
              <a:t>Detailed Modeling</a:t>
            </a:r>
          </a:p>
          <a:p>
            <a:r>
              <a:rPr lang="en-US" dirty="0"/>
              <a:t>Material Selection and Visualization</a:t>
            </a:r>
          </a:p>
          <a:p>
            <a:r>
              <a:rPr lang="en-US" dirty="0"/>
              <a:t>Design Optimization and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8246070" cy="899840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The project involves the digital design and visualization of a custom Taj Mahal-inspired structure using AutoCAD software. The objective is to create a unique architectural design that incorporates elements inspired by the Taj Mahal while incorporating modern aesthetics. The project includes conceptualization, detailed design development, and visualization of the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5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76896" cy="902860"/>
          </a:xfrm>
        </p:spPr>
        <p:txBody>
          <a:bodyPr>
            <a:normAutofit/>
          </a:bodyPr>
          <a:lstStyle/>
          <a:p>
            <a:r>
              <a:rPr lang="en-US" dirty="0"/>
              <a:t>Tool/Equipment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1808225"/>
            <a:ext cx="4040188" cy="479822"/>
          </a:xfrm>
        </p:spPr>
        <p:txBody>
          <a:bodyPr/>
          <a:lstStyle/>
          <a:p>
            <a:r>
              <a:rPr lang="en-US" dirty="0"/>
              <a:t>List Of  Tool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86505-9884-49C1-BCBE-67202865ADA1}"/>
              </a:ext>
            </a:extLst>
          </p:cNvPr>
          <p:cNvSpPr txBox="1"/>
          <p:nvPr/>
        </p:nvSpPr>
        <p:spPr>
          <a:xfrm>
            <a:off x="1574076" y="2419045"/>
            <a:ext cx="51919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Precise Drafting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3D Modeling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Material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 Lighting and Visualization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Detailed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öhne"/>
              </a:rPr>
              <a:t>Textures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76896" cy="902860"/>
          </a:xfrm>
        </p:spPr>
        <p:txBody>
          <a:bodyPr>
            <a:normAutofit/>
          </a:bodyPr>
          <a:lstStyle/>
          <a:p>
            <a:r>
              <a:rPr lang="en-US" dirty="0"/>
              <a:t>Tool/Equipment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1808225"/>
            <a:ext cx="4040188" cy="479822"/>
          </a:xfrm>
        </p:spPr>
        <p:txBody>
          <a:bodyPr/>
          <a:lstStyle/>
          <a:p>
            <a:r>
              <a:rPr lang="en-US" dirty="0"/>
              <a:t>List Of 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86505-9884-49C1-BCBE-67202865ADA1}"/>
              </a:ext>
            </a:extLst>
          </p:cNvPr>
          <p:cNvSpPr txBox="1"/>
          <p:nvPr/>
        </p:nvSpPr>
        <p:spPr>
          <a:xfrm>
            <a:off x="1574075" y="2419045"/>
            <a:ext cx="6510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Line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, Rec, Circle, Polygon, Trim, Offset</a:t>
            </a: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öhne"/>
              </a:rPr>
              <a:t>Extrude, Press-Pull, Revolve</a:t>
            </a: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öhne"/>
              </a:rPr>
              <a:t>UCS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 Lighting and Visualization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Detailed Documentation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6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76896" cy="90286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8720" y="4254703"/>
            <a:ext cx="1060817" cy="313017"/>
          </a:xfrm>
        </p:spPr>
        <p:txBody>
          <a:bodyPr>
            <a:normAutofit fontScale="85000" lnSpcReduction="10000"/>
          </a:bodyPr>
          <a:lstStyle/>
          <a:p>
            <a:r>
              <a:rPr lang="en-US" sz="1200" b="0" dirty="0"/>
              <a:t>Figure:-Miner 2D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4842A41-5C57-4FAF-9120-99233B78A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478" y="2101910"/>
            <a:ext cx="1316555" cy="199451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336DD3-BF94-4405-9FE5-30EC595F64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2427" y="1960930"/>
            <a:ext cx="1991201" cy="2274887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5120219-4D31-44C4-A00F-6F477FF1676F}"/>
              </a:ext>
            </a:extLst>
          </p:cNvPr>
          <p:cNvSpPr txBox="1">
            <a:spLocks/>
          </p:cNvSpPr>
          <p:nvPr/>
        </p:nvSpPr>
        <p:spPr>
          <a:xfrm>
            <a:off x="4113885" y="4254703"/>
            <a:ext cx="1060817" cy="313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Figure:-Base 2D 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AFDAE0BC-6394-4E8E-986B-6B8581AE8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8437" y="1960930"/>
            <a:ext cx="1773684" cy="22748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58D18A-9862-41E8-B791-F8196C2E8877}"/>
              </a:ext>
            </a:extLst>
          </p:cNvPr>
          <p:cNvSpPr txBox="1">
            <a:spLocks/>
          </p:cNvSpPr>
          <p:nvPr/>
        </p:nvSpPr>
        <p:spPr>
          <a:xfrm>
            <a:off x="6391137" y="4254703"/>
            <a:ext cx="1060817" cy="313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Figure:-Doom 2D </a:t>
            </a:r>
          </a:p>
        </p:txBody>
      </p:sp>
    </p:spTree>
    <p:extLst>
      <p:ext uri="{BB962C8B-B14F-4D97-AF65-F5344CB8AC3E}">
        <p14:creationId xmlns:p14="http://schemas.microsoft.com/office/powerpoint/2010/main" val="345850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76896" cy="90286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8720" y="4254703"/>
            <a:ext cx="1060817" cy="313017"/>
          </a:xfrm>
        </p:spPr>
        <p:txBody>
          <a:bodyPr>
            <a:normAutofit/>
          </a:bodyPr>
          <a:lstStyle/>
          <a:p>
            <a:r>
              <a:rPr lang="en-US" sz="1200" b="0" dirty="0"/>
              <a:t>Figure:-Miner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4842A41-5C57-4FAF-9120-99233B78A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78" y="1960930"/>
            <a:ext cx="1316555" cy="22764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336DD3-BF94-4405-9FE5-30EC595F64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1960930"/>
            <a:ext cx="2164515" cy="2274887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5120219-4D31-44C4-A00F-6F477FF1676F}"/>
              </a:ext>
            </a:extLst>
          </p:cNvPr>
          <p:cNvSpPr txBox="1">
            <a:spLocks/>
          </p:cNvSpPr>
          <p:nvPr/>
        </p:nvSpPr>
        <p:spPr>
          <a:xfrm>
            <a:off x="4113885" y="4254703"/>
            <a:ext cx="1060817" cy="313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Figure:-Base 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AFDAE0BC-6394-4E8E-986B-6B8581AE8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9877" y="1960930"/>
            <a:ext cx="1910804" cy="22748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58D18A-9862-41E8-B791-F8196C2E8877}"/>
              </a:ext>
            </a:extLst>
          </p:cNvPr>
          <p:cNvSpPr txBox="1">
            <a:spLocks/>
          </p:cNvSpPr>
          <p:nvPr/>
        </p:nvSpPr>
        <p:spPr>
          <a:xfrm>
            <a:off x="6391137" y="4254703"/>
            <a:ext cx="1060817" cy="313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Figure:-Doom </a:t>
            </a:r>
          </a:p>
        </p:txBody>
      </p:sp>
    </p:spTree>
    <p:extLst>
      <p:ext uri="{BB962C8B-B14F-4D97-AF65-F5344CB8AC3E}">
        <p14:creationId xmlns:p14="http://schemas.microsoft.com/office/powerpoint/2010/main" val="141418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Söhne</vt:lpstr>
      <vt:lpstr>Office Theme</vt:lpstr>
      <vt:lpstr>Taj Mahal Design</vt:lpstr>
      <vt:lpstr>Submitted By</vt:lpstr>
      <vt:lpstr>Introduction</vt:lpstr>
      <vt:lpstr>Objectives</vt:lpstr>
      <vt:lpstr>Project Description</vt:lpstr>
      <vt:lpstr>Tool/Equipment</vt:lpstr>
      <vt:lpstr>Tool/Equipment</vt:lpstr>
      <vt:lpstr>Implementation</vt:lpstr>
      <vt:lpstr>Implementation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2023-06-19T05:34:07Z</dcterms:modified>
</cp:coreProperties>
</file>