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92" r:id="rId9"/>
    <p:sldId id="1049" r:id="rId10"/>
    <p:sldId id="1050" r:id="rId11"/>
    <p:sldId id="1051" r:id="rId12"/>
    <p:sldId id="1052" r:id="rId13"/>
    <p:sldId id="10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C9-4EE8-A378-F1D907FE50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C9-4EE8-A378-F1D907FE50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C9-4EE8-A378-F1D907FE50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C9-4EE8-A378-F1D907FE509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CC9-4EE8-A378-F1D907FE509D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0.04</c:v>
                </c:pt>
                <c:pt idx="1">
                  <c:v>7.0000000000000007E-2</c:v>
                </c:pt>
                <c:pt idx="2">
                  <c:v>0.12</c:v>
                </c:pt>
                <c:pt idx="3">
                  <c:v>0.37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CC9-4EE8-A378-F1D907FE5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069449872445649E-2"/>
          <c:y val="4.6189172311091884E-3"/>
          <c:w val="0.97991780377249127"/>
          <c:h val="0.9953810827688908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9B5FE"/>
            </a:solidFill>
            <a:ln w="6350">
              <a:solidFill>
                <a:schemeClr val="bg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chemeClr val="accent2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9F-4FE4-BF80-DE3432D1EFE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9F-4FE4-BF80-DE3432D1EFE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9F-4FE4-BF80-DE3432D1E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243938469566679E-3"/>
          <c:y val="6.1087766284940274E-3"/>
          <c:w val="0.98495121230608673"/>
          <c:h val="0.987782446743012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</c:spPr>
          <c:explosion val="1"/>
          <c:dPt>
            <c:idx val="0"/>
            <c:bubble3D val="0"/>
            <c:spPr>
              <a:solidFill>
                <a:schemeClr val="accent1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CA-48E6-A6CE-A538EE9B2688}"/>
              </c:ext>
            </c:extLst>
          </c:dPt>
          <c:dPt>
            <c:idx val="1"/>
            <c:bubble3D val="0"/>
            <c:explosion val="0"/>
            <c:spPr>
              <a:solidFill>
                <a:schemeClr val="bg1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7CA-48E6-A6CE-A538EE9B268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CA-48E6-A6CE-A538EE9B2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CC-4366-9C3F-3AACC65001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CC-4366-9C3F-3AACC6500186}"/>
              </c:ext>
            </c:extLst>
          </c:dPt>
          <c:dPt>
            <c:idx val="2"/>
            <c:bubble3D val="0"/>
            <c:explosion val="18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CC-4366-9C3F-3AACC6500186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6CC-4366-9C3F-3AACC650018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CC-4366-9C3F-3AACC6500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25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59-467F-96B3-00FA0D84E287}"/>
              </c:ext>
            </c:extLst>
          </c:dPt>
          <c:dPt>
            <c:idx val="1"/>
            <c:bubble3D val="0"/>
            <c:spPr>
              <a:solidFill>
                <a:schemeClr val="bg2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59-467F-96B3-00FA0D84E287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59-467F-96B3-00FA0D84E287}"/>
              </c:ext>
            </c:extLst>
          </c:dPt>
          <c:dPt>
            <c:idx val="3"/>
            <c:bubble3D val="0"/>
            <c:spPr>
              <a:solidFill>
                <a:schemeClr val="bg2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59-467F-96B3-00FA0D84E287}"/>
              </c:ext>
            </c:extLst>
          </c:dPt>
          <c:dLbls>
            <c:dLbl>
              <c:idx val="0"/>
              <c:layout>
                <c:manualLayout>
                  <c:x val="-0.13388898384323819"/>
                  <c:y val="0.1397524949745994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Lora" pitchFamily="2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803520512698463"/>
                      <c:h val="0.108023268330940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859-467F-96B3-00FA0D84E287}"/>
                </c:ext>
              </c:extLst>
            </c:dLbl>
            <c:dLbl>
              <c:idx val="1"/>
              <c:layout>
                <c:manualLayout>
                  <c:x val="-0.17486741323602731"/>
                  <c:y val="5.5115076463672176E-2"/>
                </c:manualLayout>
              </c:layout>
              <c:tx>
                <c:rich>
                  <a:bodyPr/>
                  <a:lstStyle/>
                  <a:p>
                    <a:fld id="{B8CDE050-95E8-4AE6-9C4E-3D4AE467BFBA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800106814968302"/>
                      <c:h val="0.122482085789420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859-467F-96B3-00FA0D84E287}"/>
                </c:ext>
              </c:extLst>
            </c:dLbl>
            <c:dLbl>
              <c:idx val="2"/>
              <c:layout>
                <c:manualLayout>
                  <c:x val="-0.1597289314022054"/>
                  <c:y val="-0.2013169170719705"/>
                </c:manualLayout>
              </c:layout>
              <c:tx>
                <c:rich>
                  <a:bodyPr/>
                  <a:lstStyle/>
                  <a:p>
                    <a:fld id="{0CF9BC27-F433-4C6C-B27B-FE065FC22A9A}" type="VALUE">
                      <a:rPr lang="en-US">
                        <a:solidFill>
                          <a:schemeClr val="tx1"/>
                        </a:solidFill>
                        <a:latin typeface="Georgia Pro Cond" panose="02040506050405020303" pitchFamily="18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06564973660491"/>
                      <c:h val="0.1823166836057804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859-467F-96B3-00FA0D84E287}"/>
                </c:ext>
              </c:extLst>
            </c:dLbl>
            <c:dLbl>
              <c:idx val="3"/>
              <c:layout>
                <c:manualLayout>
                  <c:x val="0.24437313752146575"/>
                  <c:y val="0.10737431620269332"/>
                </c:manualLayout>
              </c:layout>
              <c:tx>
                <c:rich>
                  <a:bodyPr/>
                  <a:lstStyle/>
                  <a:p>
                    <a:fld id="{5BFE849C-8782-4CE7-80D3-2F32DE819B9F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859-467F-96B3-00FA0D84E2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0.32</c:v>
                </c:pt>
                <c:pt idx="3">
                  <c:v>0.37999999999999995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59-467F-96B3-00FA0D84E28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bg2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C2-4B55-B709-505AC88B5438}"/>
              </c:ext>
            </c:extLst>
          </c:dPt>
          <c:dPt>
            <c:idx val="1"/>
            <c:bubble3D val="0"/>
            <c:explosion val="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EC2-4B55-B709-505AC88B5438}"/>
              </c:ext>
            </c:extLst>
          </c:dPt>
          <c:dPt>
            <c:idx val="2"/>
            <c:bubble3D val="0"/>
            <c:spPr>
              <a:solidFill>
                <a:schemeClr val="bg2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C2-4B55-B709-505AC88B5438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C2-4B55-B709-505AC88B5438}"/>
              </c:ext>
            </c:extLst>
          </c:dPt>
          <c:dLbls>
            <c:dLbl>
              <c:idx val="0"/>
              <c:layout>
                <c:manualLayout>
                  <c:x val="-0.13071035853218516"/>
                  <c:y val="0.1703497938647322"/>
                </c:manualLayout>
              </c:layout>
              <c:tx>
                <c:rich>
                  <a:bodyPr/>
                  <a:lstStyle/>
                  <a:p>
                    <a:fld id="{05B6A920-66BE-4E95-8DAE-3A3C55895404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803520512698457"/>
                      <c:h val="0.1151251141118428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EC2-4B55-B709-505AC88B5438}"/>
                </c:ext>
              </c:extLst>
            </c:dLbl>
            <c:dLbl>
              <c:idx val="1"/>
              <c:layout>
                <c:manualLayout>
                  <c:x val="-9.9530900565144159E-2"/>
                  <c:y val="-0.1499882797867079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Lora" pitchFamily="2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4724318219257941"/>
                      <c:h val="0.1667937017254881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EC2-4B55-B709-505AC88B5438}"/>
                </c:ext>
              </c:extLst>
            </c:dLbl>
            <c:dLbl>
              <c:idx val="2"/>
              <c:layout>
                <c:manualLayout>
                  <c:x val="0.12621831007648945"/>
                  <c:y val="-2.7321695439860089E-2"/>
                </c:manualLayout>
              </c:layout>
              <c:tx>
                <c:rich>
                  <a:bodyPr/>
                  <a:lstStyle/>
                  <a:p>
                    <a:fld id="{66E9AA36-C662-435C-9D7E-14043EE7C9B9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06564973660491"/>
                      <c:h val="0.1823166836057804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EC2-4B55-B709-505AC88B5438}"/>
                </c:ext>
              </c:extLst>
            </c:dLbl>
            <c:dLbl>
              <c:idx val="3"/>
              <c:layout>
                <c:manualLayout>
                  <c:x val="6.8331810309519875E-2"/>
                  <c:y val="0.14288340530709193"/>
                </c:manualLayout>
              </c:layout>
              <c:tx>
                <c:rich>
                  <a:bodyPr/>
                  <a:lstStyle/>
                  <a:p>
                    <a:fld id="{1B9C73CD-FD92-43C5-A5AF-9E565C5C56D0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515323781611463"/>
                      <c:h val="0.1228443171952741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EC2-4B55-B709-505AC88B54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0.5</c:v>
                </c:pt>
                <c:pt idx="2">
                  <c:v>0.32</c:v>
                </c:pt>
                <c:pt idx="3">
                  <c:v>8.0000000000000016E-2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C2-4B55-B709-505AC88B543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A3-4CBB-8B24-2599E5CE5AD2}"/>
              </c:ext>
            </c:extLst>
          </c:dPt>
          <c:dPt>
            <c:idx val="1"/>
            <c:bubble3D val="0"/>
            <c:spPr>
              <a:solidFill>
                <a:schemeClr val="bg2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A3-4CBB-8B24-2599E5CE5AD2}"/>
              </c:ext>
            </c:extLst>
          </c:dPt>
          <c:dPt>
            <c:idx val="2"/>
            <c:bubble3D val="0"/>
            <c:explosion val="1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BA3-4CBB-8B24-2599E5CE5AD2}"/>
              </c:ext>
            </c:extLst>
          </c:dPt>
          <c:dPt>
            <c:idx val="3"/>
            <c:bubble3D val="0"/>
            <c:spPr>
              <a:solidFill>
                <a:schemeClr val="bg2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A3-4CBB-8B24-2599E5CE5AD2}"/>
              </c:ext>
            </c:extLst>
          </c:dPt>
          <c:dLbls>
            <c:dLbl>
              <c:idx val="0"/>
              <c:layout>
                <c:manualLayout>
                  <c:x val="-9.2713883562482155E-2"/>
                  <c:y val="0.15983713195964527"/>
                </c:manualLayout>
              </c:layout>
              <c:tx>
                <c:rich>
                  <a:bodyPr/>
                  <a:lstStyle/>
                  <a:p>
                    <a:fld id="{3FD8C7F7-4797-4D31-8A04-6B06B9676FC3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803520512698457"/>
                      <c:h val="0.1151251141118428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A3-4CBB-8B24-2599E5CE5AD2}"/>
                </c:ext>
              </c:extLst>
            </c:dLbl>
            <c:dLbl>
              <c:idx val="1"/>
              <c:layout>
                <c:manualLayout>
                  <c:x val="-0.19001550324344171"/>
                  <c:y val="0.10819676609289705"/>
                </c:manualLayout>
              </c:layout>
              <c:tx>
                <c:rich>
                  <a:bodyPr/>
                  <a:lstStyle/>
                  <a:p>
                    <a:fld id="{36837535-091D-4028-A421-FD3A6AE7F3F5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800106814968302"/>
                      <c:h val="0.122482085789420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A3-4CBB-8B24-2599E5CE5AD2}"/>
                </c:ext>
              </c:extLst>
            </c:dLbl>
            <c:dLbl>
              <c:idx val="2"/>
              <c:layout>
                <c:manualLayout>
                  <c:x val="0.21602831381828561"/>
                  <c:y val="-0.2130473784139280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Lora" pitchFamily="2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06564973660491"/>
                      <c:h val="0.182316683605780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BA3-4CBB-8B24-2599E5CE5AD2}"/>
                </c:ext>
              </c:extLst>
            </c:dLbl>
            <c:dLbl>
              <c:idx val="3"/>
              <c:layout>
                <c:manualLayout>
                  <c:x val="0.15814192267417351"/>
                  <c:y val="0.19895156423790222"/>
                </c:manualLayout>
              </c:layout>
              <c:tx>
                <c:rich>
                  <a:bodyPr/>
                  <a:lstStyle/>
                  <a:p>
                    <a:fld id="{41272FE0-5FEE-4F24-87D1-C37F6A36A4FF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96321379516676"/>
                      <c:h val="0.1228444321320161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BA3-4CBB-8B24-2599E5CE5A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0.08</c:v>
                </c:pt>
                <c:pt idx="1">
                  <c:v>0.15</c:v>
                </c:pt>
                <c:pt idx="2">
                  <c:v>0.62</c:v>
                </c:pt>
                <c:pt idx="3">
                  <c:v>0.15000000000000002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A3-4CBB-8B24-2599E5CE5AD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1B9-404C-A5FB-631CF859D8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1B9-404C-A5FB-631CF859D8B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1B9-404C-A5FB-631CF859D8B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11B9-404C-A5FB-631CF859D8B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B9-404C-A5FB-631CF859D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47168840286332"/>
          <c:y val="1.9207532604294936E-2"/>
          <c:w val="0.64105662319427337"/>
          <c:h val="0.961584934791410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C93-4094-BD35-B52F150506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C93-4094-BD35-B52F150506AF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C93-4094-BD35-B52F150506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C93-4094-BD35-B52F150506A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C93-4094-BD35-B52F150506A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C93-4094-BD35-B52F150506AF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0.45</c:v>
                </c:pt>
                <c:pt idx="1">
                  <c:v>0.15</c:v>
                </c:pt>
                <c:pt idx="2">
                  <c:v>0.45</c:v>
                </c:pt>
                <c:pt idx="3">
                  <c:v>0.15</c:v>
                </c:pt>
                <c:pt idx="4">
                  <c:v>0.3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C93-4094-BD35-B52F150506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5083609208188696E-4"/>
          <c:w val="0.99972722142351778"/>
          <c:h val="0.9998320110671218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>
              <a:solidFill>
                <a:schemeClr val="bg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chemeClr val="accent3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3E-4362-AD5F-91D83E98B96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3E-4362-AD5F-91D83E98B96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3E-4362-AD5F-91D83E98B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090399337127022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1A7F1"/>
            </a:solidFill>
            <a:ln w="9525"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21-4A0D-99EF-5891CA280B0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21-4A0D-99EF-5891CA280B0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21-4A0D-99EF-5891CA280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BC72-F0E2-E571-52A2-623BE5015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B5D8B-81E1-4147-7211-FCF911B1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5264-7F44-F66D-EBC1-ABC36291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7126-9FD5-3B77-99CA-05D519FD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116CC-1A5E-4615-1A67-A7E92BB8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1493-2C99-4FFB-BA4B-DDB819B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09BDD-FC3E-2EFC-D50E-28A41CA4D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EF37-EB22-015A-5145-0831F122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18669-97E4-ABA4-25CE-01DC530A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471F-0F9D-76F0-243F-1B6DA761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38062-CF95-78EB-6110-BAE5885C1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2DE44-0C4E-D62C-5FC5-E255763A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892D-2622-4D10-6823-E928553C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284B1-2FBB-A7F8-0C8F-8DA6BFBC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24E7-856A-D4D9-5400-C3BB559B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220-548A-D13B-568D-1B38DA17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5782-A66C-CF80-D0C9-A9209098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B39BA-CE43-BB4D-7A3E-31AFDF39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0F90-B5DD-556C-BB09-0DB31A26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27CE-3E11-3A33-7C8C-E5D336D5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C34E-2C58-2DF0-8811-ED8E1674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B8F7B-F449-CEC7-ED3D-00AEA3A80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F19E-F3FE-78C6-5200-AFF5F728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FD02-5065-D8A7-AB6E-D4E5B71E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6C42-A11C-D9B4-FCB6-4C707D63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F729-0525-EB7C-DAE6-82578615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EAD4-7D9F-8FFD-A4C2-8ECDFFBB8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FA30-FEED-6C6C-8D73-CEC661584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049B1-FD83-345F-9073-003ABA59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15E7D-52FB-7017-AAD4-AB6B49C4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4BC86-C3DB-B1A7-CE29-52DAD3F9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9567-64DC-1642-C81A-5C607D2B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4F2E-B1C3-8339-8238-3784216B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986AA-EBCE-55AB-245A-0C2EC863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B1ECF-E4D1-2A23-A73C-46A8804A1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B56B3-972E-B90B-A76B-3F239F752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82602-C7FB-EFC9-0AD8-1F813752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4DEFF-0BFA-B2B5-FFDD-B7A188F2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4F098-4748-CB2B-4E9E-468BB8BC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1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88B0-BA97-6ADE-5202-1C6BD55E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56032-A727-EF38-857B-C6A8DDC9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DDDD0-3822-F83E-A258-F153B051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710BA-8D2D-4BFA-3FF8-EB070864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20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8D7ED-450E-0CC2-1C76-80E8B72D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AFD6D-E2BF-DD5C-5411-065E14E9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91AC9-3310-33BB-C6E6-B796E867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08741-B5D7-8B4D-1B78-6925A4A25D2D}"/>
              </a:ext>
            </a:extLst>
          </p:cNvPr>
          <p:cNvSpPr txBox="1"/>
          <p:nvPr userDrawn="1"/>
        </p:nvSpPr>
        <p:spPr>
          <a:xfrm>
            <a:off x="0" y="30540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Leelawadee" panose="020B0502040204020203" pitchFamily="34" charset="-34"/>
              </a:rPr>
              <a:t>P</a:t>
            </a:r>
            <a:r>
              <a:rPr 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  <a:cs typeface="Leelawadee" panose="020B0502040204020203" pitchFamily="34" charset="-34"/>
              </a:rPr>
              <a:t>ie Chart PowerPoint</a:t>
            </a:r>
          </a:p>
        </p:txBody>
      </p:sp>
    </p:spTree>
    <p:extLst>
      <p:ext uri="{BB962C8B-B14F-4D97-AF65-F5344CB8AC3E}">
        <p14:creationId xmlns:p14="http://schemas.microsoft.com/office/powerpoint/2010/main" val="1335260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17A0-B34C-29DC-C070-51807CD3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4D00-6D86-C54C-C54E-9B09FB20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2AAA5-96E9-29CA-04C0-53C155DB8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36776-9B30-C0D0-CAA0-14BF0AED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40EEC-8AE1-6056-337F-D7542047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721A7-9372-C828-0730-DF83947B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4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CD92-578C-8E18-DEF3-6763E21A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F4C73-23BB-AF64-FFFF-4F691244B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D2ACC-B243-2132-19CC-C5B2F3EBC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FD54A-4D29-B597-7A91-78A5F3F4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8E48C-7204-2350-D4E8-FDA95CAB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6AE98-C20E-8C94-912B-6479CCF1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4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83049-96B7-55AC-515F-A4E9B120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D4CDD-CBD0-96AF-C94E-6DC23AF5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FC7D-C607-302C-1D27-37B854FE8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FA53-5D12-7479-DA68-201BEACC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838A-8ADD-F79D-0D14-E83974693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egg.com/tips-and-tricks-powerpoint-template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egg.tawk.hel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egg.tawk.help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s://www.slideegg.com/redesign" TargetMode="External"/><Relationship Id="rId3" Type="http://schemas.openxmlformats.org/officeDocument/2006/relationships/hyperlink" Target="https://www.facebook.com/SlideEgg" TargetMode="External"/><Relationship Id="rId7" Type="http://schemas.openxmlformats.org/officeDocument/2006/relationships/hyperlink" Target="https://www.youtube.com/channel/UCKevbriFTbpu-nd4NBafPEg" TargetMode="External"/><Relationship Id="rId12" Type="http://schemas.openxmlformats.org/officeDocument/2006/relationships/image" Target="../media/image22.png"/><Relationship Id="rId2" Type="http://schemas.openxmlformats.org/officeDocument/2006/relationships/hyperlink" Target="http://www.slideeg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hyperlink" Target="https://www.instagram.com/slide_egg/" TargetMode="External"/><Relationship Id="rId5" Type="http://schemas.openxmlformats.org/officeDocument/2006/relationships/hyperlink" Target="https://www.instagram.com/egg_slide/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hyperlink" Target="https://twitter.com/egg_slid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FFA51-AA89-6A76-EE4C-A5BA3D1D0806}"/>
              </a:ext>
            </a:extLst>
          </p:cNvPr>
          <p:cNvSpPr txBox="1"/>
          <p:nvPr/>
        </p:nvSpPr>
        <p:spPr>
          <a:xfrm>
            <a:off x="2762765" y="3013501"/>
            <a:ext cx="66664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Leelawadee" panose="020B0502040204020203" pitchFamily="34" charset="-34"/>
              </a:rPr>
              <a:t>P</a:t>
            </a:r>
            <a:r>
              <a:rPr lang="en-US" sz="4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  <a:cs typeface="Leelawadee" panose="020B0502040204020203" pitchFamily="34" charset="-34"/>
              </a:rPr>
              <a:t>ie Chart PowerPoint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062D4B-CC8C-71CD-6612-A47554D6A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18" y="4104025"/>
            <a:ext cx="4020064" cy="2261286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01F389B-A0D4-E0D8-19AB-6B4EBE14B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72" y="4229100"/>
            <a:ext cx="3575353" cy="2011136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572740B-A49F-632B-4C8F-342A0FBDE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5" y="3616762"/>
            <a:ext cx="3575353" cy="2011136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CFDAD4-6C77-3EF9-F5C1-9A1039A0D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18" y="99457"/>
            <a:ext cx="4020064" cy="2261286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79DDED-E58A-D731-258A-0A3AB4337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70" y="224532"/>
            <a:ext cx="3575354" cy="2011137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C40282F-4FC0-16A5-3105-08725526E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4" y="640215"/>
            <a:ext cx="3575354" cy="2011137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3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46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lang="en-US" sz="4000" b="1" dirty="0">
                <a:latin typeface="Lora" pitchFamily="2" charset="0"/>
                <a:ea typeface="Cambria" panose="02040503050406030204" pitchFamily="18" charset="0"/>
                <a:sym typeface="Arial"/>
              </a:rPr>
              <a:t>How To Edit Shapes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D4234C-A372-C4B9-0546-1D910B72B927}"/>
              </a:ext>
            </a:extLst>
          </p:cNvPr>
          <p:cNvGrpSpPr/>
          <p:nvPr/>
        </p:nvGrpSpPr>
        <p:grpSpPr>
          <a:xfrm>
            <a:off x="932957" y="1290638"/>
            <a:ext cx="10326086" cy="4905190"/>
            <a:chOff x="932957" y="1290638"/>
            <a:chExt cx="10326086" cy="4905190"/>
          </a:xfrm>
        </p:grpSpPr>
        <p:sp>
          <p:nvSpPr>
            <p:cNvPr id="3" name="Google Shape;2858;p60">
              <a:extLst>
                <a:ext uri="{FF2B5EF4-FFF2-40B4-BE49-F238E27FC236}">
                  <a16:creationId xmlns:a16="http://schemas.microsoft.com/office/drawing/2014/main" id="{A39CEAFD-6FEB-7199-BEA1-7663C0209E88}"/>
                </a:ext>
              </a:extLst>
            </p:cNvPr>
            <p:cNvSpPr txBox="1">
              <a:spLocks/>
            </p:cNvSpPr>
            <p:nvPr/>
          </p:nvSpPr>
          <p:spPr>
            <a:xfrm>
              <a:off x="932957" y="1290638"/>
              <a:ext cx="10325100" cy="800100"/>
            </a:xfrm>
            <a:prstGeom prst="rect">
              <a:avLst/>
            </a:prstGeom>
            <a:noFill/>
          </p:spPr>
          <p:txBody>
            <a:bodyPr spcFirstLastPara="1" vert="horz" wrap="square" lIns="0" tIns="0" rIns="0" bIns="0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2396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You can add and edit some 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noFill/>
                  </a:u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shapes</a:t>
              </a: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 to your presentation to present your data in a visual way.</a:t>
              </a:r>
            </a:p>
          </p:txBody>
        </p:sp>
        <p:sp>
          <p:nvSpPr>
            <p:cNvPr id="4" name="Google Shape;2859;p60">
              <a:extLst>
                <a:ext uri="{FF2B5EF4-FFF2-40B4-BE49-F238E27FC236}">
                  <a16:creationId xmlns:a16="http://schemas.microsoft.com/office/drawing/2014/main" id="{80214AB7-A773-2C78-4FBC-E7CC1F7F6F6D}"/>
                </a:ext>
              </a:extLst>
            </p:cNvPr>
            <p:cNvSpPr txBox="1"/>
            <p:nvPr/>
          </p:nvSpPr>
          <p:spPr>
            <a:xfrm>
              <a:off x="932957" y="2286628"/>
              <a:ext cx="10326086" cy="39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Choose your favourite infographic and insert it in your presentation using Ctrl C + Ctrl V or Cmd C + Cmd V in Mac.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Select one of the parts and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ungroup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it by right-clicking and choosing “Ungroup”. 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Change the color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by clicking on the paint bucket. 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Then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resize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 by clicking and dragging one of the square-shaped points of its bounding box (the cursor should look like a double-headed arrow). Remember to hold Shift while dragging to keep the proportions.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Group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elements again by selecting them, right-clicking and choosing “Group”.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Repeat the steps above with the other parts and when you’re done editing, copy the end result and paste it into your presentation.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Remember to choose the “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Keep source formatting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” option so that it keeps the design. For more info, please visit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>
                    <a:noFill/>
                  </a:uFill>
                  <a:latin typeface="Lora" pitchFamily="2" charset="0"/>
                  <a:cs typeface="Helvetica" panose="020B0604020202020204" pitchFamily="34" charset="0"/>
                  <a:sym typeface="Arial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 (Tips &amp; Tricks)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14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Terms Of Use (Free Users)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942558-2E9D-0DC7-288B-8F539D279057}"/>
              </a:ext>
            </a:extLst>
          </p:cNvPr>
          <p:cNvGrpSpPr/>
          <p:nvPr/>
        </p:nvGrpSpPr>
        <p:grpSpPr>
          <a:xfrm>
            <a:off x="965834" y="1541595"/>
            <a:ext cx="9967461" cy="4524315"/>
            <a:chOff x="1524000" y="1838157"/>
            <a:chExt cx="9029700" cy="45243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02BDB2-35C6-50BB-196E-5564E0DDA336}"/>
                </a:ext>
              </a:extLst>
            </p:cNvPr>
            <p:cNvSpPr/>
            <p:nvPr/>
          </p:nvSpPr>
          <p:spPr>
            <a:xfrm>
              <a:off x="1524000" y="1838157"/>
              <a:ext cx="9029700" cy="452431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If you are a free subscriber, you should credit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by keeping the “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Thank You”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Kindly refer to the following slide for the Terms of Use for premium users.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You can:</a:t>
              </a:r>
              <a:endPara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Customize or edit this template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Use this template for both business and personal endeavors.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Sell, rent, or second-license SlideEgg content or its altered version.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Promulgate, unless explicitly permitted, SlideEgg content,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Incorporate SlideEgg content in any database or file online or offline.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Obtain SlideEgg content’s copyright.</a:t>
              </a:r>
            </a:p>
            <a:p>
              <a:pPr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Kindly refer to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page or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for advanced slide modification guidelines.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78C161-7561-66EF-955F-9F7EA36DDAB8}"/>
                </a:ext>
              </a:extLst>
            </p:cNvPr>
            <p:cNvSpPr/>
            <p:nvPr/>
          </p:nvSpPr>
          <p:spPr>
            <a:xfrm>
              <a:off x="1524000" y="6027356"/>
              <a:ext cx="59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17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Terms Of Use (Premium Users)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2BDB2-35C6-50BB-196E-5564E0DDA336}"/>
              </a:ext>
            </a:extLst>
          </p:cNvPr>
          <p:cNvSpPr/>
          <p:nvPr/>
        </p:nvSpPr>
        <p:spPr>
          <a:xfrm>
            <a:off x="854399" y="1541595"/>
            <a:ext cx="10483203" cy="4739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Being a premium subscriber, you have the privilege of using this PPT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without giving attribution to 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SlideEgg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or keeping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“Thank You”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You can: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Customize or edit this template.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Use this template for both business and personal endeavors.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Circulate or share the editable format of this template with anyone you want.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You can not: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Sell, rent or second-license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content or the altered version of it.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Promulgate or include the templates in any other services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that performs as distribution or resale platform, unless explicitly permitted,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Incorporate the elements used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templates separately.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Obtain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copyright for the elements used in this template as a logo or trademark.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Kindly refer to our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page or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for advanced slide modification guidelines.</a:t>
            </a:r>
          </a:p>
        </p:txBody>
      </p:sp>
    </p:spTree>
    <p:extLst>
      <p:ext uri="{BB962C8B-B14F-4D97-AF65-F5344CB8AC3E}">
        <p14:creationId xmlns:p14="http://schemas.microsoft.com/office/powerpoint/2010/main" val="48193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FA1EA-BDF0-0BBC-06AC-BCBAE61C2964}"/>
              </a:ext>
            </a:extLst>
          </p:cNvPr>
          <p:cNvSpPr txBox="1"/>
          <p:nvPr/>
        </p:nvSpPr>
        <p:spPr>
          <a:xfrm>
            <a:off x="3053603" y="6075636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www.slideegg.com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ORA" pitchFamily="2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D6C6BD-F4B0-FF57-D1CC-69C3E8B0835D}"/>
              </a:ext>
            </a:extLst>
          </p:cNvPr>
          <p:cNvGrpSpPr/>
          <p:nvPr/>
        </p:nvGrpSpPr>
        <p:grpSpPr>
          <a:xfrm>
            <a:off x="1659925" y="1576395"/>
            <a:ext cx="8872151" cy="3560070"/>
            <a:chOff x="1659925" y="1622451"/>
            <a:chExt cx="8872151" cy="35600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022012-F0A4-EAD0-5433-F3D20941C3F8}"/>
                </a:ext>
              </a:extLst>
            </p:cNvPr>
            <p:cNvSpPr txBox="1"/>
            <p:nvPr/>
          </p:nvSpPr>
          <p:spPr>
            <a:xfrm>
              <a:off x="1659925" y="1622451"/>
              <a:ext cx="8872151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Thank You!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We respect your valuable time with SlideEgg!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If you have any questions, please reach us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9C85C9-F63B-E7AD-66C9-0248A7089251}"/>
                </a:ext>
              </a:extLst>
            </p:cNvPr>
            <p:cNvGrpSpPr/>
            <p:nvPr/>
          </p:nvGrpSpPr>
          <p:grpSpPr>
            <a:xfrm>
              <a:off x="4889500" y="3372853"/>
              <a:ext cx="2878228" cy="444235"/>
              <a:chOff x="3889500" y="3338261"/>
              <a:chExt cx="4767228" cy="735789"/>
            </a:xfrm>
          </p:grpSpPr>
          <p:pic>
            <p:nvPicPr>
              <p:cNvPr id="8" name="Picture 4" descr="Facebook icon circle Logo PNG Vector (EPS) Free Download">
                <a:hlinkClick r:id="rId3"/>
                <a:extLst>
                  <a:ext uri="{FF2B5EF4-FFF2-40B4-BE49-F238E27FC236}">
                    <a16:creationId xmlns:a16="http://schemas.microsoft.com/office/drawing/2014/main" id="{5C3C7234-909E-D7A5-E600-6E4916658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500" y="3338261"/>
                <a:ext cx="730592" cy="730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Instagram Logo Icon Png #96303 - Free Icons Library">
                <a:hlinkClick r:id="rId5"/>
                <a:extLst>
                  <a:ext uri="{FF2B5EF4-FFF2-40B4-BE49-F238E27FC236}">
                    <a16:creationId xmlns:a16="http://schemas.microsoft.com/office/drawing/2014/main" id="{568D218A-52FD-1CD7-0245-AA6DCEFA6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970" y="3338261"/>
                <a:ext cx="730592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Youtube PNG images free download">
                <a:hlinkClick r:id="rId7"/>
                <a:extLst>
                  <a:ext uri="{FF2B5EF4-FFF2-40B4-BE49-F238E27FC236}">
                    <a16:creationId xmlns:a16="http://schemas.microsoft.com/office/drawing/2014/main" id="{23E026E1-BA9A-5E81-4902-5C91A779D1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8313" y="3352865"/>
                <a:ext cx="1019843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Download Twitter Logo Png Transparent Background - Logo Twitter Png PNG  Image with No Background - PNGkey.com">
                <a:hlinkClick r:id="rId9"/>
                <a:extLst>
                  <a:ext uri="{FF2B5EF4-FFF2-40B4-BE49-F238E27FC236}">
                    <a16:creationId xmlns:a16="http://schemas.microsoft.com/office/drawing/2014/main" id="{5203BCB7-88E4-37C6-A0A4-8EBF6C4C05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856" y="3352866"/>
                <a:ext cx="715989" cy="715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 descr="LinkedIn Logo – Free PNG format download (2022)">
                <a:hlinkClick r:id="rId11"/>
                <a:extLst>
                  <a:ext uri="{FF2B5EF4-FFF2-40B4-BE49-F238E27FC236}">
                    <a16:creationId xmlns:a16="http://schemas.microsoft.com/office/drawing/2014/main" id="{0A229943-033E-CDA0-BDDA-4C18F91435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296" y="3344440"/>
                <a:ext cx="1293432" cy="727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A21404-BC86-0C37-62CB-41EB47CA8CA6}"/>
                </a:ext>
              </a:extLst>
            </p:cNvPr>
            <p:cNvSpPr/>
            <p:nvPr/>
          </p:nvSpPr>
          <p:spPr>
            <a:xfrm>
              <a:off x="2668859" y="4659301"/>
              <a:ext cx="68542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CREDIT: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 SlideEgg created this PowerPoint template.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Let this slide be kept for attribution.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4B43F0-6627-186C-D543-EF34235C1E9E}"/>
                </a:ext>
              </a:extLst>
            </p:cNvPr>
            <p:cNvSpPr/>
            <p:nvPr/>
          </p:nvSpPr>
          <p:spPr>
            <a:xfrm>
              <a:off x="2668859" y="4098910"/>
              <a:ext cx="6854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Do you have a design request, please visit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redesign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 page.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786205-2AAD-CFE5-3677-F8A3E1B72654}"/>
              </a:ext>
            </a:extLst>
          </p:cNvPr>
          <p:cNvGrpSpPr/>
          <p:nvPr/>
        </p:nvGrpSpPr>
        <p:grpSpPr>
          <a:xfrm>
            <a:off x="208177" y="1001754"/>
            <a:ext cx="11775646" cy="5439636"/>
            <a:chOff x="464457" y="1137679"/>
            <a:chExt cx="11775646" cy="5439636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FFF5D06C-0FE9-785C-EB50-AD63546378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49742775"/>
                </p:ext>
              </p:extLst>
            </p:nvPr>
          </p:nvGraphicFramePr>
          <p:xfrm>
            <a:off x="464457" y="2768599"/>
            <a:ext cx="4956629" cy="33044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998716-7ADB-BB1F-CA15-A730274AE8F9}"/>
                </a:ext>
              </a:extLst>
            </p:cNvPr>
            <p:cNvGrpSpPr/>
            <p:nvPr/>
          </p:nvGrpSpPr>
          <p:grpSpPr>
            <a:xfrm>
              <a:off x="1439169" y="1137679"/>
              <a:ext cx="10800934" cy="5439636"/>
              <a:chOff x="1502383" y="1137679"/>
              <a:chExt cx="10800934" cy="543963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BA2568B-A2A2-C5EB-CA25-375BB4D70833}"/>
                  </a:ext>
                </a:extLst>
              </p:cNvPr>
              <p:cNvSpPr/>
              <p:nvPr/>
            </p:nvSpPr>
            <p:spPr>
              <a:xfrm>
                <a:off x="3618411" y="2129246"/>
                <a:ext cx="4937760" cy="940526"/>
              </a:xfrm>
              <a:custGeom>
                <a:avLst/>
                <a:gdLst>
                  <a:gd name="connsiteX0" fmla="*/ 0 w 4937760"/>
                  <a:gd name="connsiteY0" fmla="*/ 940526 h 940526"/>
                  <a:gd name="connsiteX1" fmla="*/ 888275 w 4937760"/>
                  <a:gd name="connsiteY1" fmla="*/ 0 h 940526"/>
                  <a:gd name="connsiteX2" fmla="*/ 4937760 w 4937760"/>
                  <a:gd name="connsiteY2" fmla="*/ 0 h 94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37760" h="940526">
                    <a:moveTo>
                      <a:pt x="0" y="940526"/>
                    </a:moveTo>
                    <a:lnTo>
                      <a:pt x="888275" y="0"/>
                    </a:lnTo>
                    <a:lnTo>
                      <a:pt x="4937760" y="0"/>
                    </a:lnTo>
                  </a:path>
                </a:pathLst>
              </a:custGeom>
              <a:noFill/>
              <a:ln w="254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476AB08-B126-00AD-C192-FC9A7A9BD805}"/>
                  </a:ext>
                </a:extLst>
              </p:cNvPr>
              <p:cNvCxnSpPr/>
              <p:nvPr/>
            </p:nvCxnSpPr>
            <p:spPr>
              <a:xfrm>
                <a:off x="4323806" y="3833949"/>
                <a:ext cx="4114800" cy="0"/>
              </a:xfrm>
              <a:prstGeom prst="line">
                <a:avLst/>
              </a:prstGeom>
              <a:ln w="254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A708657-A839-8F0C-D6CC-87AFAB8975D4}"/>
                  </a:ext>
                </a:extLst>
              </p:cNvPr>
              <p:cNvCxnSpPr/>
              <p:nvPr/>
            </p:nvCxnSpPr>
            <p:spPr>
              <a:xfrm>
                <a:off x="3749040" y="5643155"/>
                <a:ext cx="4807131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70A8666-D8A1-5155-F915-BCD74ABC65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2834" y="1881052"/>
                <a:ext cx="0" cy="1005839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FF2C52-BABE-D939-14AB-E62FE2FCFD16}"/>
                  </a:ext>
                </a:extLst>
              </p:cNvPr>
              <p:cNvSpPr/>
              <p:nvPr/>
            </p:nvSpPr>
            <p:spPr>
              <a:xfrm>
                <a:off x="2625634" y="113767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05C89E-76E1-1DB0-71E2-66EE5F103F88}"/>
                  </a:ext>
                </a:extLst>
              </p:cNvPr>
              <p:cNvSpPr/>
              <p:nvPr/>
            </p:nvSpPr>
            <p:spPr>
              <a:xfrm>
                <a:off x="8438606" y="167204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DED3C7-19CC-7F46-BB6F-3DBABC89467B}"/>
                  </a:ext>
                </a:extLst>
              </p:cNvPr>
              <p:cNvSpPr/>
              <p:nvPr/>
            </p:nvSpPr>
            <p:spPr>
              <a:xfrm>
                <a:off x="8438606" y="338981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8302810-91CA-C11B-081C-1A707FCA4B9F}"/>
                  </a:ext>
                </a:extLst>
              </p:cNvPr>
              <p:cNvSpPr/>
              <p:nvPr/>
            </p:nvSpPr>
            <p:spPr>
              <a:xfrm>
                <a:off x="8438606" y="518595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51BCA4B-F475-4F0F-F630-D110164462B7}"/>
                  </a:ext>
                </a:extLst>
              </p:cNvPr>
              <p:cNvGrpSpPr/>
              <p:nvPr/>
            </p:nvGrpSpPr>
            <p:grpSpPr>
              <a:xfrm>
                <a:off x="3702637" y="1466781"/>
                <a:ext cx="8600680" cy="5110534"/>
                <a:chOff x="3702637" y="1466781"/>
                <a:chExt cx="8600680" cy="511053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D2B8596-BC26-E30C-E9BC-251966AFD652}"/>
                    </a:ext>
                  </a:extLst>
                </p:cNvPr>
                <p:cNvGrpSpPr/>
                <p:nvPr/>
              </p:nvGrpSpPr>
              <p:grpSpPr>
                <a:xfrm>
                  <a:off x="8313825" y="2516953"/>
                  <a:ext cx="3607446" cy="523220"/>
                  <a:chOff x="8313825" y="2516953"/>
                  <a:chExt cx="3607446" cy="523220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1C8E0BE-EF69-ECA3-7E1E-C6245C5B8E63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250" y="2646816"/>
                    <a:ext cx="272502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Videos and presentation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9074E51-2619-81E9-31C8-73E5AD7E2395}"/>
                      </a:ext>
                    </a:extLst>
                  </p:cNvPr>
                  <p:cNvSpPr txBox="1"/>
                  <p:nvPr/>
                </p:nvSpPr>
                <p:spPr>
                  <a:xfrm>
                    <a:off x="8313825" y="2516953"/>
                    <a:ext cx="7779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7%</a:t>
                    </a: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7A2A23F-12CD-A7FE-BD5C-990BC934FA68}"/>
                    </a:ext>
                  </a:extLst>
                </p:cNvPr>
                <p:cNvGrpSpPr/>
                <p:nvPr/>
              </p:nvGrpSpPr>
              <p:grpSpPr>
                <a:xfrm>
                  <a:off x="8313825" y="4326158"/>
                  <a:ext cx="3607446" cy="523220"/>
                  <a:chOff x="8313825" y="2516953"/>
                  <a:chExt cx="3607446" cy="523220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F5491403-4CC9-D80A-907A-AD2D2F86A7FA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250" y="2646816"/>
                    <a:ext cx="272502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Charts and data virtualization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4936C9E-CDFC-87C5-0CAD-051495A6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8313825" y="2516953"/>
                    <a:ext cx="88242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12%</a:t>
                    </a: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BD2C1E50-CB34-33E5-A042-3F6228C7BEE0}"/>
                    </a:ext>
                  </a:extLst>
                </p:cNvPr>
                <p:cNvGrpSpPr/>
                <p:nvPr/>
              </p:nvGrpSpPr>
              <p:grpSpPr>
                <a:xfrm>
                  <a:off x="8313825" y="6054095"/>
                  <a:ext cx="3989492" cy="523220"/>
                  <a:chOff x="8313825" y="2516953"/>
                  <a:chExt cx="3989492" cy="523220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712CECF-F301-31C5-AB78-E566E5F2B0E1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250" y="2646816"/>
                    <a:ext cx="310706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Original graphics Ex. Infographics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CD18937-77C0-5E7A-3456-863E44F458F5}"/>
                      </a:ext>
                    </a:extLst>
                  </p:cNvPr>
                  <p:cNvSpPr txBox="1"/>
                  <p:nvPr/>
                </p:nvSpPr>
                <p:spPr>
                  <a:xfrm>
                    <a:off x="8313825" y="2516953"/>
                    <a:ext cx="88242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37%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83E651B-7883-FDB2-285C-8F0463EE1AE5}"/>
                    </a:ext>
                  </a:extLst>
                </p:cNvPr>
                <p:cNvGrpSpPr/>
                <p:nvPr/>
              </p:nvGrpSpPr>
              <p:grpSpPr>
                <a:xfrm>
                  <a:off x="3702637" y="1466781"/>
                  <a:ext cx="2384653" cy="523220"/>
                  <a:chOff x="8431392" y="2922550"/>
                  <a:chExt cx="2384653" cy="523220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6A9D5A9-41EF-02F0-AA9F-57D49DC23934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251" y="3030272"/>
                    <a:ext cx="16197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Gifs and mems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759B06D-79DC-8EB3-7DD0-E8DEB0C644A2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392" y="2922550"/>
                    <a:ext cx="83017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4%</a:t>
                    </a:r>
                  </a:p>
                </p:txBody>
              </p:sp>
            </p:grpSp>
          </p:grpSp>
          <p:pic>
            <p:nvPicPr>
              <p:cNvPr id="16" name="Graphic 15" descr="Bar graph with upward trend">
                <a:extLst>
                  <a:ext uri="{FF2B5EF4-FFF2-40B4-BE49-F238E27FC236}">
                    <a16:creationId xmlns:a16="http://schemas.microsoft.com/office/drawing/2014/main" id="{AD542312-5024-BD81-5782-0BA19DBCE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29748" y="3571724"/>
                <a:ext cx="532116" cy="532116"/>
              </a:xfrm>
              <a:prstGeom prst="rect">
                <a:avLst/>
              </a:prstGeom>
            </p:spPr>
          </p:pic>
          <p:pic>
            <p:nvPicPr>
              <p:cNvPr id="17" name="Graphic 16" descr="Stamp">
                <a:extLst>
                  <a:ext uri="{FF2B5EF4-FFF2-40B4-BE49-F238E27FC236}">
                    <a16:creationId xmlns:a16="http://schemas.microsoft.com/office/drawing/2014/main" id="{E970333B-03AE-E21D-98C8-4C51AB26E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629748" y="5377097"/>
                <a:ext cx="532116" cy="532116"/>
              </a:xfrm>
              <a:prstGeom prst="rect">
                <a:avLst/>
              </a:prstGeom>
            </p:spPr>
          </p:pic>
          <p:pic>
            <p:nvPicPr>
              <p:cNvPr id="18" name="Graphic 17" descr="Camera">
                <a:extLst>
                  <a:ext uri="{FF2B5EF4-FFF2-40B4-BE49-F238E27FC236}">
                    <a16:creationId xmlns:a16="http://schemas.microsoft.com/office/drawing/2014/main" id="{0E52116A-E449-D6F7-6AA3-AA4718782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16872" y="3354084"/>
                <a:ext cx="532116" cy="532116"/>
              </a:xfrm>
              <a:prstGeom prst="rect">
                <a:avLst/>
              </a:prstGeom>
            </p:spPr>
          </p:pic>
          <p:pic>
            <p:nvPicPr>
              <p:cNvPr id="19" name="Graphic 18" descr="Presentation with media">
                <a:extLst>
                  <a:ext uri="{FF2B5EF4-FFF2-40B4-BE49-F238E27FC236}">
                    <a16:creationId xmlns:a16="http://schemas.microsoft.com/office/drawing/2014/main" id="{E381B1BC-DA1A-4DAA-BCFC-71887C293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636279" y="1867989"/>
                <a:ext cx="532116" cy="532116"/>
              </a:xfrm>
              <a:prstGeom prst="rect">
                <a:avLst/>
              </a:prstGeom>
            </p:spPr>
          </p:pic>
          <p:pic>
            <p:nvPicPr>
              <p:cNvPr id="20" name="Graphic 19" descr="Smiling face with no fill">
                <a:extLst>
                  <a:ext uri="{FF2B5EF4-FFF2-40B4-BE49-F238E27FC236}">
                    <a16:creationId xmlns:a16="http://schemas.microsoft.com/office/drawing/2014/main" id="{ED65F35C-CD15-6C2C-B96C-6CF3A77B0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10099" y="1462333"/>
                <a:ext cx="532116" cy="532116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E96D83-FCCF-A13F-BD74-57982B8F189B}"/>
                  </a:ext>
                </a:extLst>
              </p:cNvPr>
              <p:cNvSpPr txBox="1"/>
              <p:nvPr/>
            </p:nvSpPr>
            <p:spPr>
              <a:xfrm>
                <a:off x="1502383" y="4259726"/>
                <a:ext cx="13077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Lora" pitchFamily="2" charset="0"/>
                  </a:rPr>
                  <a:t>Stock photography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F6E598-53C2-F833-84E3-D1489314DC82}"/>
                  </a:ext>
                </a:extLst>
              </p:cNvPr>
              <p:cNvSpPr txBox="1"/>
              <p:nvPr/>
            </p:nvSpPr>
            <p:spPr>
              <a:xfrm>
                <a:off x="1660006" y="3847012"/>
                <a:ext cx="10978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ora" pitchFamily="2" charset="0"/>
                  </a:rPr>
                  <a:t>40%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152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41E7FF-FEB8-4332-061B-647FFF791991}"/>
              </a:ext>
            </a:extLst>
          </p:cNvPr>
          <p:cNvGrpSpPr/>
          <p:nvPr/>
        </p:nvGrpSpPr>
        <p:grpSpPr>
          <a:xfrm>
            <a:off x="1295419" y="1810797"/>
            <a:ext cx="9601161" cy="4725207"/>
            <a:chOff x="1295420" y="1022080"/>
            <a:chExt cx="9601161" cy="47252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9F1C79-C8E6-BEFA-8F5F-18CFB68BC6AD}"/>
                </a:ext>
              </a:extLst>
            </p:cNvPr>
            <p:cNvGrpSpPr/>
            <p:nvPr/>
          </p:nvGrpSpPr>
          <p:grpSpPr>
            <a:xfrm>
              <a:off x="2783619" y="1022080"/>
              <a:ext cx="6624762" cy="4267919"/>
              <a:chOff x="2783620" y="1488515"/>
              <a:chExt cx="6624762" cy="4267919"/>
            </a:xfrm>
          </p:grpSpPr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72BE5A75-9553-3DED-E6DD-11DE6369FE2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95146620"/>
                  </p:ext>
                </p:extLst>
              </p:nvPr>
            </p:nvGraphicFramePr>
            <p:xfrm>
              <a:off x="2783620" y="1488515"/>
              <a:ext cx="6624762" cy="426791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8F56DF-0D84-11D4-D4B2-5F4F2BDC999F}"/>
                  </a:ext>
                </a:extLst>
              </p:cNvPr>
              <p:cNvGrpSpPr/>
              <p:nvPr/>
            </p:nvGrpSpPr>
            <p:grpSpPr>
              <a:xfrm>
                <a:off x="6630370" y="3016353"/>
                <a:ext cx="1061575" cy="612702"/>
                <a:chOff x="7524523" y="2227165"/>
                <a:chExt cx="1135207" cy="65520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D8E73A4-740A-B4C5-4A3E-D86403413BA1}"/>
                    </a:ext>
                  </a:extLst>
                </p:cNvPr>
                <p:cNvSpPr/>
                <p:nvPr/>
              </p:nvSpPr>
              <p:spPr>
                <a:xfrm>
                  <a:off x="7764526" y="2227165"/>
                  <a:ext cx="655200" cy="655200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US" sz="1400" b="1" ker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BD220A-28B5-CA30-BBEA-07414894D489}"/>
                    </a:ext>
                  </a:extLst>
                </p:cNvPr>
                <p:cNvSpPr txBox="1"/>
                <p:nvPr/>
              </p:nvSpPr>
              <p:spPr>
                <a:xfrm>
                  <a:off x="7524523" y="2354710"/>
                  <a:ext cx="1135207" cy="3620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anose="020B0604020202020204" pitchFamily="34" charset="0"/>
                    </a:rPr>
                    <a:t>40%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149D020-DEA6-D52D-792D-65AFF0AE56BA}"/>
                  </a:ext>
                </a:extLst>
              </p:cNvPr>
              <p:cNvGrpSpPr/>
              <p:nvPr/>
            </p:nvGrpSpPr>
            <p:grpSpPr>
              <a:xfrm>
                <a:off x="4030419" y="2816296"/>
                <a:ext cx="800943" cy="612703"/>
                <a:chOff x="3034882" y="3637442"/>
                <a:chExt cx="856497" cy="65520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4D684FC-475E-7C10-B31B-7075D4519DF8}"/>
                    </a:ext>
                  </a:extLst>
                </p:cNvPr>
                <p:cNvSpPr/>
                <p:nvPr/>
              </p:nvSpPr>
              <p:spPr>
                <a:xfrm>
                  <a:off x="3135530" y="3637442"/>
                  <a:ext cx="655200" cy="655200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US" sz="1400" b="1" ker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635CDA-3DDE-2B20-A160-7972DBDB0A98}"/>
                    </a:ext>
                  </a:extLst>
                </p:cNvPr>
                <p:cNvSpPr txBox="1"/>
                <p:nvPr/>
              </p:nvSpPr>
              <p:spPr>
                <a:xfrm>
                  <a:off x="3034882" y="3764987"/>
                  <a:ext cx="856497" cy="362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anose="020B0604020202020204" pitchFamily="34" charset="0"/>
                    </a:rPr>
                    <a:t>20%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0625B7D-1254-F603-CD9C-53584D03FF72}"/>
                  </a:ext>
                </a:extLst>
              </p:cNvPr>
              <p:cNvGrpSpPr/>
              <p:nvPr/>
            </p:nvGrpSpPr>
            <p:grpSpPr>
              <a:xfrm>
                <a:off x="5353507" y="4508119"/>
                <a:ext cx="884455" cy="612702"/>
                <a:chOff x="5097043" y="5420762"/>
                <a:chExt cx="945802" cy="655200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5BD605C-7E61-C2D3-3683-D6F1CE9F99C3}"/>
                    </a:ext>
                  </a:extLst>
                </p:cNvPr>
                <p:cNvSpPr/>
                <p:nvPr/>
              </p:nvSpPr>
              <p:spPr>
                <a:xfrm>
                  <a:off x="5242344" y="5420762"/>
                  <a:ext cx="655200" cy="655200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US" sz="1400" b="1" ker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5DAFD9-C15D-BCA1-F3F8-DEA68D10CC6E}"/>
                    </a:ext>
                  </a:extLst>
                </p:cNvPr>
                <p:cNvSpPr txBox="1"/>
                <p:nvPr/>
              </p:nvSpPr>
              <p:spPr>
                <a:xfrm>
                  <a:off x="5097043" y="5548307"/>
                  <a:ext cx="945802" cy="3620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anose="020B0604020202020204" pitchFamily="34" charset="0"/>
                    </a:rPr>
                    <a:t>30%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8CD76EB-424C-A36B-A997-50944DD1667B}"/>
                  </a:ext>
                </a:extLst>
              </p:cNvPr>
              <p:cNvGrpSpPr/>
              <p:nvPr/>
            </p:nvGrpSpPr>
            <p:grpSpPr>
              <a:xfrm>
                <a:off x="5286199" y="1819182"/>
                <a:ext cx="692714" cy="611207"/>
                <a:chOff x="5085646" y="1246196"/>
                <a:chExt cx="740762" cy="653601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CADC938-5C80-2E60-634B-FCC4060975FF}"/>
                    </a:ext>
                  </a:extLst>
                </p:cNvPr>
                <p:cNvSpPr/>
                <p:nvPr/>
              </p:nvSpPr>
              <p:spPr>
                <a:xfrm>
                  <a:off x="5129227" y="1246196"/>
                  <a:ext cx="653600" cy="653601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US" sz="1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856492-3D6D-15B4-319A-D2D8E568E31C}"/>
                    </a:ext>
                  </a:extLst>
                </p:cNvPr>
                <p:cNvSpPr txBox="1"/>
                <p:nvPr/>
              </p:nvSpPr>
              <p:spPr>
                <a:xfrm>
                  <a:off x="5085646" y="1388013"/>
                  <a:ext cx="740762" cy="362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anose="020B0604020202020204" pitchFamily="34" charset="0"/>
                    </a:rPr>
                    <a:t>10</a:t>
                  </a:r>
                  <a:r>
                    <a:rPr lang="en-US" sz="11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anose="020B0604020202020204" pitchFamily="34" charset="0"/>
                    </a:rPr>
                    <a:t>%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7EDA02-2796-31D3-D400-A480664A1F11}"/>
                </a:ext>
              </a:extLst>
            </p:cNvPr>
            <p:cNvGrpSpPr/>
            <p:nvPr/>
          </p:nvGrpSpPr>
          <p:grpSpPr>
            <a:xfrm>
              <a:off x="1295420" y="4558805"/>
              <a:ext cx="2367042" cy="468835"/>
              <a:chOff x="711708" y="4271676"/>
              <a:chExt cx="2367042" cy="468835"/>
            </a:xfrm>
          </p:grpSpPr>
          <p:sp>
            <p:nvSpPr>
              <p:cNvPr id="20" name="Pentagon 5">
                <a:extLst>
                  <a:ext uri="{FF2B5EF4-FFF2-40B4-BE49-F238E27FC236}">
                    <a16:creationId xmlns:a16="http://schemas.microsoft.com/office/drawing/2014/main" id="{CF444989-0F56-214C-C5C5-0C78B83897CC}"/>
                  </a:ext>
                </a:extLst>
              </p:cNvPr>
              <p:cNvSpPr/>
              <p:nvPr/>
            </p:nvSpPr>
            <p:spPr>
              <a:xfrm>
                <a:off x="711708" y="4271676"/>
                <a:ext cx="2367042" cy="468835"/>
              </a:xfrm>
              <a:prstGeom prst="homePlat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1" name="Pentagon 8">
                <a:extLst>
                  <a:ext uri="{FF2B5EF4-FFF2-40B4-BE49-F238E27FC236}">
                    <a16:creationId xmlns:a16="http://schemas.microsoft.com/office/drawing/2014/main" id="{7569158B-D730-C2A5-F833-43FC1FE0FCB0}"/>
                  </a:ext>
                </a:extLst>
              </p:cNvPr>
              <p:cNvSpPr/>
              <p:nvPr/>
            </p:nvSpPr>
            <p:spPr>
              <a:xfrm>
                <a:off x="711708" y="4271676"/>
                <a:ext cx="2367042" cy="468835"/>
              </a:xfrm>
              <a:prstGeom prst="homePlate">
                <a:avLst/>
              </a:prstGeom>
              <a:solidFill>
                <a:schemeClr val="bg1"/>
              </a:solidFill>
              <a:ln w="285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112AD7-1BE5-8B8E-8121-279F882146EE}"/>
                  </a:ext>
                </a:extLst>
              </p:cNvPr>
              <p:cNvSpPr txBox="1"/>
              <p:nvPr/>
            </p:nvSpPr>
            <p:spPr>
              <a:xfrm>
                <a:off x="711708" y="4321427"/>
                <a:ext cx="202842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Business level 3 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80DF9A-51CF-A8DC-801E-CF7AD4CFA4B9}"/>
                </a:ext>
              </a:extLst>
            </p:cNvPr>
            <p:cNvSpPr/>
            <p:nvPr/>
          </p:nvSpPr>
          <p:spPr>
            <a:xfrm>
              <a:off x="1295420" y="5147123"/>
              <a:ext cx="2367042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monitoring and assessing the performance of the business and its employees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287F84-79B7-1D3F-613D-900F409FA894}"/>
                </a:ext>
              </a:extLst>
            </p:cNvPr>
            <p:cNvGrpSpPr/>
            <p:nvPr/>
          </p:nvGrpSpPr>
          <p:grpSpPr>
            <a:xfrm>
              <a:off x="1295420" y="1284440"/>
              <a:ext cx="2367042" cy="468835"/>
              <a:chOff x="1604655" y="1350703"/>
              <a:chExt cx="2367042" cy="468835"/>
            </a:xfrm>
          </p:grpSpPr>
          <p:sp>
            <p:nvSpPr>
              <p:cNvPr id="17" name="Pentagon 5">
                <a:extLst>
                  <a:ext uri="{FF2B5EF4-FFF2-40B4-BE49-F238E27FC236}">
                    <a16:creationId xmlns:a16="http://schemas.microsoft.com/office/drawing/2014/main" id="{A50B7F7A-7612-B6E3-4820-DEA3A2F333C4}"/>
                  </a:ext>
                </a:extLst>
              </p:cNvPr>
              <p:cNvSpPr/>
              <p:nvPr/>
            </p:nvSpPr>
            <p:spPr>
              <a:xfrm>
                <a:off x="1604655" y="1350703"/>
                <a:ext cx="2367042" cy="468835"/>
              </a:xfrm>
              <a:prstGeom prst="homePlat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8" name="Pentagon 8">
                <a:extLst>
                  <a:ext uri="{FF2B5EF4-FFF2-40B4-BE49-F238E27FC236}">
                    <a16:creationId xmlns:a16="http://schemas.microsoft.com/office/drawing/2014/main" id="{8FE01BCA-0C78-1CE8-11CD-ACFEC2057E37}"/>
                  </a:ext>
                </a:extLst>
              </p:cNvPr>
              <p:cNvSpPr/>
              <p:nvPr/>
            </p:nvSpPr>
            <p:spPr>
              <a:xfrm>
                <a:off x="1604655" y="1350703"/>
                <a:ext cx="2367042" cy="468835"/>
              </a:xfrm>
              <a:prstGeom prst="homePlate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00AD06-547C-A7F3-D50C-7496B8494F18}"/>
                  </a:ext>
                </a:extLst>
              </p:cNvPr>
              <p:cNvSpPr txBox="1"/>
              <p:nvPr/>
            </p:nvSpPr>
            <p:spPr>
              <a:xfrm>
                <a:off x="1604655" y="1400454"/>
                <a:ext cx="209405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Business level 4 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833F62-597A-CA3F-C70B-D1A2EF6704BA}"/>
                </a:ext>
              </a:extLst>
            </p:cNvPr>
            <p:cNvSpPr/>
            <p:nvPr/>
          </p:nvSpPr>
          <p:spPr>
            <a:xfrm>
              <a:off x="1295420" y="1872758"/>
              <a:ext cx="2367042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expanding the business, either by increasing sales and revenue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76FF794-F66E-3622-3992-9A12C46886AA}"/>
                </a:ext>
              </a:extLst>
            </p:cNvPr>
            <p:cNvGrpSpPr/>
            <p:nvPr/>
          </p:nvGrpSpPr>
          <p:grpSpPr>
            <a:xfrm>
              <a:off x="8529539" y="1284440"/>
              <a:ext cx="2367042" cy="468835"/>
              <a:chOff x="9113249" y="2243747"/>
              <a:chExt cx="2367042" cy="468835"/>
            </a:xfrm>
          </p:grpSpPr>
          <p:sp>
            <p:nvSpPr>
              <p:cNvPr id="14" name="Pentagon 5">
                <a:extLst>
                  <a:ext uri="{FF2B5EF4-FFF2-40B4-BE49-F238E27FC236}">
                    <a16:creationId xmlns:a16="http://schemas.microsoft.com/office/drawing/2014/main" id="{C01A1AB5-5A55-4B53-8BF1-2C9A5444FEE3}"/>
                  </a:ext>
                </a:extLst>
              </p:cNvPr>
              <p:cNvSpPr/>
              <p:nvPr/>
            </p:nvSpPr>
            <p:spPr>
              <a:xfrm flipH="1">
                <a:off x="9113249" y="2243747"/>
                <a:ext cx="2367042" cy="468835"/>
              </a:xfrm>
              <a:prstGeom prst="homePlat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5" name="Pentagon 8">
                <a:extLst>
                  <a:ext uri="{FF2B5EF4-FFF2-40B4-BE49-F238E27FC236}">
                    <a16:creationId xmlns:a16="http://schemas.microsoft.com/office/drawing/2014/main" id="{1DED486C-9B3F-9E42-C0A9-B3CDC6E0C0D2}"/>
                  </a:ext>
                </a:extLst>
              </p:cNvPr>
              <p:cNvSpPr/>
              <p:nvPr/>
            </p:nvSpPr>
            <p:spPr>
              <a:xfrm flipH="1">
                <a:off x="9113249" y="2243747"/>
                <a:ext cx="2367042" cy="468835"/>
              </a:xfrm>
              <a:prstGeom prst="homePlat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339F8C-61CE-39B7-A955-BAF0A13FDEEA}"/>
                  </a:ext>
                </a:extLst>
              </p:cNvPr>
              <p:cNvSpPr txBox="1"/>
              <p:nvPr/>
            </p:nvSpPr>
            <p:spPr>
              <a:xfrm flipH="1">
                <a:off x="9394457" y="2293498"/>
                <a:ext cx="208583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Business level 1 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9394A1-0A23-336E-ABD7-4195BBD52C50}"/>
                </a:ext>
              </a:extLst>
            </p:cNvPr>
            <p:cNvSpPr/>
            <p:nvPr/>
          </p:nvSpPr>
          <p:spPr>
            <a:xfrm flipH="1">
              <a:off x="8365524" y="1872757"/>
              <a:ext cx="253105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defining the business's goals and objectives, creating a strategy to achieve them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5E736907-2A80-4F86-EE0B-9B79EBC4374C}"/>
                </a:ext>
              </a:extLst>
            </p:cNvPr>
            <p:cNvSpPr/>
            <p:nvPr/>
          </p:nvSpPr>
          <p:spPr>
            <a:xfrm flipH="1">
              <a:off x="8529539" y="4558804"/>
              <a:ext cx="2367042" cy="468835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1" name="Pentagon 8">
              <a:extLst>
                <a:ext uri="{FF2B5EF4-FFF2-40B4-BE49-F238E27FC236}">
                  <a16:creationId xmlns:a16="http://schemas.microsoft.com/office/drawing/2014/main" id="{B0E4F899-2B5B-1004-1455-21DB1121E85B}"/>
                </a:ext>
              </a:extLst>
            </p:cNvPr>
            <p:cNvSpPr/>
            <p:nvPr/>
          </p:nvSpPr>
          <p:spPr>
            <a:xfrm flipH="1">
              <a:off x="8529539" y="4558804"/>
              <a:ext cx="2367042" cy="468835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F4743B-A5D9-0C7D-29B8-126D8B945E57}"/>
                </a:ext>
              </a:extLst>
            </p:cNvPr>
            <p:cNvSpPr txBox="1"/>
            <p:nvPr/>
          </p:nvSpPr>
          <p:spPr>
            <a:xfrm flipH="1">
              <a:off x="8921836" y="4608555"/>
              <a:ext cx="19747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Business level 2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C64496-85B2-C797-FB94-A3F71439205D}"/>
                </a:ext>
              </a:extLst>
            </p:cNvPr>
            <p:cNvSpPr/>
            <p:nvPr/>
          </p:nvSpPr>
          <p:spPr>
            <a:xfrm flipH="1">
              <a:off x="8365524" y="5147123"/>
              <a:ext cx="253105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putting the plan into action and managing the day-to-day operations of the business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20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50FA62-E4C1-4252-7EC5-5CCAD87D4F38}"/>
              </a:ext>
            </a:extLst>
          </p:cNvPr>
          <p:cNvGrpSpPr/>
          <p:nvPr/>
        </p:nvGrpSpPr>
        <p:grpSpPr>
          <a:xfrm>
            <a:off x="849629" y="1647497"/>
            <a:ext cx="10492741" cy="4625485"/>
            <a:chOff x="849630" y="1190297"/>
            <a:chExt cx="10492741" cy="46254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16C29F-C86F-BCC7-D3E3-AE081F0B14D3}"/>
                </a:ext>
              </a:extLst>
            </p:cNvPr>
            <p:cNvGrpSpPr/>
            <p:nvPr/>
          </p:nvGrpSpPr>
          <p:grpSpPr>
            <a:xfrm>
              <a:off x="849630" y="1190297"/>
              <a:ext cx="10492741" cy="3390978"/>
              <a:chOff x="305247" y="878955"/>
              <a:chExt cx="10492741" cy="3390978"/>
            </a:xfrm>
          </p:grpSpPr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4EABDE7D-D3EE-5131-8936-270E9E130E5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72411132"/>
                  </p:ext>
                </p:extLst>
              </p:nvPr>
            </p:nvGraphicFramePr>
            <p:xfrm>
              <a:off x="305247" y="879897"/>
              <a:ext cx="2987574" cy="33890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25017EF6-969D-C4AB-11B7-CAE818926FE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4107567"/>
                  </p:ext>
                </p:extLst>
              </p:nvPr>
            </p:nvGraphicFramePr>
            <p:xfrm>
              <a:off x="4055851" y="878955"/>
              <a:ext cx="2989554" cy="339097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E4506D20-B072-9BB3-18CE-76B4E8ACC38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34784466"/>
                  </p:ext>
                </p:extLst>
              </p:nvPr>
            </p:nvGraphicFramePr>
            <p:xfrm>
              <a:off x="7808434" y="878955"/>
              <a:ext cx="2989554" cy="339097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866F0F-E335-90AA-776B-358B54C389CA}"/>
                </a:ext>
              </a:extLst>
            </p:cNvPr>
            <p:cNvGrpSpPr/>
            <p:nvPr/>
          </p:nvGrpSpPr>
          <p:grpSpPr>
            <a:xfrm>
              <a:off x="1149342" y="4534882"/>
              <a:ext cx="9824753" cy="1280900"/>
              <a:chOff x="1149342" y="4534882"/>
              <a:chExt cx="9824753" cy="12809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F2604F4-6DE7-9F68-9951-83EDCF8A0D5C}"/>
                  </a:ext>
                </a:extLst>
              </p:cNvPr>
              <p:cNvGrpSpPr/>
              <p:nvPr/>
            </p:nvGrpSpPr>
            <p:grpSpPr>
              <a:xfrm>
                <a:off x="1149342" y="4534882"/>
                <a:ext cx="2252869" cy="1280900"/>
                <a:chOff x="672600" y="4131084"/>
                <a:chExt cx="2252869" cy="128090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354C2F-777E-E0C7-57F3-61C37D416EBE}"/>
                    </a:ext>
                  </a:extLst>
                </p:cNvPr>
                <p:cNvSpPr txBox="1"/>
                <p:nvPr/>
              </p:nvSpPr>
              <p:spPr>
                <a:xfrm>
                  <a:off x="672600" y="4131084"/>
                  <a:ext cx="22528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Low</a:t>
                  </a:r>
                  <a:endParaRPr lang="en-I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E237E79-F0D0-C1A3-E170-C836C515759B}"/>
                    </a:ext>
                  </a:extLst>
                </p:cNvPr>
                <p:cNvSpPr txBox="1"/>
                <p:nvPr/>
              </p:nvSpPr>
              <p:spPr>
                <a:xfrm>
                  <a:off x="672600" y="4550210"/>
                  <a:ext cx="2252869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0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Lora" pitchFamily="2" charset="0"/>
                    </a:rPr>
                    <a:t>A low-level business is typically a small, independently owned and operated enterprise with a limited number of employees and relatively low revenue.</a:t>
                  </a:r>
                  <a:endParaRPr lang="en-I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AC63B5-294A-C7CB-03B3-066485198EE3}"/>
                  </a:ext>
                </a:extLst>
              </p:cNvPr>
              <p:cNvGrpSpPr/>
              <p:nvPr/>
            </p:nvGrpSpPr>
            <p:grpSpPr>
              <a:xfrm>
                <a:off x="4935284" y="4534882"/>
                <a:ext cx="2252869" cy="1280900"/>
                <a:chOff x="4070850" y="4664181"/>
                <a:chExt cx="2252869" cy="128090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BE2936-73CA-79CE-F8C2-FF6B7679756E}"/>
                    </a:ext>
                  </a:extLst>
                </p:cNvPr>
                <p:cNvSpPr txBox="1"/>
                <p:nvPr/>
              </p:nvSpPr>
              <p:spPr>
                <a:xfrm>
                  <a:off x="4070850" y="4664181"/>
                  <a:ext cx="22528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Medium</a:t>
                  </a:r>
                  <a:endParaRPr lang="en-I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98D116C-334C-E276-65D9-A91149189845}"/>
                    </a:ext>
                  </a:extLst>
                </p:cNvPr>
                <p:cNvSpPr txBox="1"/>
                <p:nvPr/>
              </p:nvSpPr>
              <p:spPr>
                <a:xfrm>
                  <a:off x="4070850" y="5083307"/>
                  <a:ext cx="2252869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0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Lora" pitchFamily="2" charset="0"/>
                    </a:rPr>
                    <a:t>A medium-level business is typically a more established enterprise with a larger number of employees and higher revenue than a low-level business.</a:t>
                  </a:r>
                  <a:endParaRPr lang="en-I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66D0E4-C858-9840-9217-F76A716E5B8A}"/>
                  </a:ext>
                </a:extLst>
              </p:cNvPr>
              <p:cNvGrpSpPr/>
              <p:nvPr/>
            </p:nvGrpSpPr>
            <p:grpSpPr>
              <a:xfrm>
                <a:off x="8721226" y="4534882"/>
                <a:ext cx="2252869" cy="1127012"/>
                <a:chOff x="8721225" y="4664181"/>
                <a:chExt cx="2252869" cy="112701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AF8C4C-6377-531A-FB43-1AC6F70A1A84}"/>
                    </a:ext>
                  </a:extLst>
                </p:cNvPr>
                <p:cNvSpPr txBox="1"/>
                <p:nvPr/>
              </p:nvSpPr>
              <p:spPr>
                <a:xfrm>
                  <a:off x="8721225" y="4664181"/>
                  <a:ext cx="22528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High</a:t>
                  </a:r>
                  <a:endParaRPr lang="en-I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AC67C1E-6476-F40E-1639-892A0926F736}"/>
                    </a:ext>
                  </a:extLst>
                </p:cNvPr>
                <p:cNvSpPr txBox="1"/>
                <p:nvPr/>
              </p:nvSpPr>
              <p:spPr>
                <a:xfrm>
                  <a:off x="8721225" y="5083307"/>
                  <a:ext cx="225286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0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Lora" pitchFamily="2" charset="0"/>
                    </a:rPr>
                    <a:t>A high-level business is typically a large corporation with many employees, multiple locations, and a high volume of revenue.</a:t>
                  </a:r>
                  <a:endParaRPr lang="en-I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661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DDF0F4-56FB-08F9-423C-9484DEAC5FCB}"/>
              </a:ext>
            </a:extLst>
          </p:cNvPr>
          <p:cNvGrpSpPr/>
          <p:nvPr/>
        </p:nvGrpSpPr>
        <p:grpSpPr>
          <a:xfrm>
            <a:off x="925261" y="1176981"/>
            <a:ext cx="10341478" cy="5274819"/>
            <a:chOff x="645244" y="1746102"/>
            <a:chExt cx="7868981" cy="40136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33D5E66-92D3-9375-C517-7DE3F7283C6C}"/>
                </a:ext>
              </a:extLst>
            </p:cNvPr>
            <p:cNvGrpSpPr/>
            <p:nvPr/>
          </p:nvGrpSpPr>
          <p:grpSpPr>
            <a:xfrm>
              <a:off x="1187903" y="4002533"/>
              <a:ext cx="675000" cy="675000"/>
              <a:chOff x="5983819" y="1493352"/>
              <a:chExt cx="900000" cy="900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5E96022-DA2C-B6A8-2A06-F69BB1BF4961}"/>
                  </a:ext>
                </a:extLst>
              </p:cNvPr>
              <p:cNvSpPr/>
              <p:nvPr/>
            </p:nvSpPr>
            <p:spPr>
              <a:xfrm>
                <a:off x="5983819" y="1493352"/>
                <a:ext cx="900000" cy="900000"/>
              </a:xfrm>
              <a:prstGeom prst="roundRect">
                <a:avLst>
                  <a:gd name="adj" fmla="val 1519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38100" sx="102000" sy="102000" algn="ctr" rotWithShape="0">
                  <a:prstClr val="black">
                    <a:alpha val="96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381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>
                  <a:latin typeface="Lora" pitchFamily="2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A42F50-EE0C-DF97-1112-79A4094BE8D6}"/>
                  </a:ext>
                </a:extLst>
              </p:cNvPr>
              <p:cNvSpPr/>
              <p:nvPr/>
            </p:nvSpPr>
            <p:spPr>
              <a:xfrm>
                <a:off x="6057976" y="1732580"/>
                <a:ext cx="751690" cy="421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  <a:latin typeface="Lora" pitchFamily="2" charset="0"/>
                    <a:ea typeface="Cambria" panose="02040503050406030204" pitchFamily="18" charset="0"/>
                    <a:cs typeface="Cardo" panose="02020600000000000000" pitchFamily="18" charset="-79"/>
                  </a:rPr>
                  <a:t>60%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24551F-7FD4-8E72-9539-AD8F06AC29CA}"/>
                </a:ext>
              </a:extLst>
            </p:cNvPr>
            <p:cNvSpPr/>
            <p:nvPr/>
          </p:nvSpPr>
          <p:spPr>
            <a:xfrm>
              <a:off x="645244" y="4858151"/>
              <a:ext cx="1760774" cy="901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Planning</a:t>
              </a:r>
            </a:p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defining the business's goals and objectives, creating a strategy to achieve them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4D51E25-C1D9-CD3B-3E33-0300A9B7AE76}"/>
                </a:ext>
              </a:extLst>
            </p:cNvPr>
            <p:cNvGrpSpPr/>
            <p:nvPr/>
          </p:nvGrpSpPr>
          <p:grpSpPr>
            <a:xfrm>
              <a:off x="3223974" y="4002533"/>
              <a:ext cx="675000" cy="675000"/>
              <a:chOff x="5983821" y="2673133"/>
              <a:chExt cx="900000" cy="9000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611580F-7713-F404-6862-44115E2D512E}"/>
                  </a:ext>
                </a:extLst>
              </p:cNvPr>
              <p:cNvSpPr/>
              <p:nvPr/>
            </p:nvSpPr>
            <p:spPr>
              <a:xfrm>
                <a:off x="5983821" y="2673133"/>
                <a:ext cx="900000" cy="900000"/>
              </a:xfrm>
              <a:prstGeom prst="roundRect">
                <a:avLst>
                  <a:gd name="adj" fmla="val 1519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38100" sx="102000" sy="102000" algn="ctr" rotWithShape="0">
                  <a:prstClr val="black">
                    <a:alpha val="96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381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>
                  <a:latin typeface="Lora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2ED8B07-C275-EF77-58F6-2D70B6A6CF72}"/>
                  </a:ext>
                </a:extLst>
              </p:cNvPr>
              <p:cNvSpPr/>
              <p:nvPr/>
            </p:nvSpPr>
            <p:spPr>
              <a:xfrm>
                <a:off x="6060416" y="2912361"/>
                <a:ext cx="746811" cy="421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  <a:latin typeface="Lora" pitchFamily="2" charset="0"/>
                    <a:ea typeface="Cambria" panose="02040503050406030204" pitchFamily="18" charset="0"/>
                    <a:cs typeface="Cardo" panose="02020600000000000000" pitchFamily="18" charset="-79"/>
                  </a:rPr>
                  <a:t>30%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463601-3765-D78D-FDCE-16A85583212A}"/>
                </a:ext>
              </a:extLst>
            </p:cNvPr>
            <p:cNvSpPr/>
            <p:nvPr/>
          </p:nvSpPr>
          <p:spPr>
            <a:xfrm>
              <a:off x="2681313" y="4858151"/>
              <a:ext cx="1760774" cy="901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Execution</a:t>
              </a:r>
            </a:p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putting the plan into action and managing the day-to-day operations of the business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7F47C4-90AC-3401-D5E8-E8022712BABE}"/>
                </a:ext>
              </a:extLst>
            </p:cNvPr>
            <p:cNvGrpSpPr/>
            <p:nvPr/>
          </p:nvGrpSpPr>
          <p:grpSpPr>
            <a:xfrm>
              <a:off x="5260041" y="4002533"/>
              <a:ext cx="675000" cy="675000"/>
              <a:chOff x="5983821" y="3852914"/>
              <a:chExt cx="900000" cy="90000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9E7E5C8-ED15-F96C-0383-0095B4209F7A}"/>
                  </a:ext>
                </a:extLst>
              </p:cNvPr>
              <p:cNvSpPr/>
              <p:nvPr/>
            </p:nvSpPr>
            <p:spPr>
              <a:xfrm>
                <a:off x="5983821" y="3852914"/>
                <a:ext cx="900000" cy="900000"/>
              </a:xfrm>
              <a:prstGeom prst="roundRect">
                <a:avLst>
                  <a:gd name="adj" fmla="val 15197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38100" sx="102000" sy="102000" algn="ctr" rotWithShape="0">
                  <a:prstClr val="black">
                    <a:alpha val="96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381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>
                  <a:latin typeface="Lora" pitchFamily="2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7193E3-9A51-E151-4099-1B73A749A21B}"/>
                  </a:ext>
                </a:extLst>
              </p:cNvPr>
              <p:cNvSpPr/>
              <p:nvPr/>
            </p:nvSpPr>
            <p:spPr>
              <a:xfrm>
                <a:off x="6097004" y="4092142"/>
                <a:ext cx="673626" cy="421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  <a:latin typeface="Lora" pitchFamily="2" charset="0"/>
                    <a:ea typeface="Cambria" panose="02040503050406030204" pitchFamily="18" charset="0"/>
                    <a:cs typeface="Cardo" panose="02020600000000000000" pitchFamily="18" charset="-79"/>
                  </a:rPr>
                  <a:t>15%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CBD75D-3E2A-FDC7-D6E6-C38BFF7F93B0}"/>
                </a:ext>
              </a:extLst>
            </p:cNvPr>
            <p:cNvSpPr/>
            <p:nvPr/>
          </p:nvSpPr>
          <p:spPr>
            <a:xfrm>
              <a:off x="4717381" y="4858151"/>
              <a:ext cx="1760774" cy="901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Evaluation</a:t>
              </a:r>
            </a:p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monitoring and assessing the performance of the business and its employees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11494D-BD1D-9246-BE96-6C0D3C624FAA}"/>
                </a:ext>
              </a:extLst>
            </p:cNvPr>
            <p:cNvGrpSpPr/>
            <p:nvPr/>
          </p:nvGrpSpPr>
          <p:grpSpPr>
            <a:xfrm>
              <a:off x="7296111" y="4002533"/>
              <a:ext cx="675000" cy="675000"/>
              <a:chOff x="5983821" y="5032696"/>
              <a:chExt cx="900000" cy="9000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ED45D1E-8E12-9FBE-8873-4FAAAF4B78F9}"/>
                  </a:ext>
                </a:extLst>
              </p:cNvPr>
              <p:cNvSpPr/>
              <p:nvPr/>
            </p:nvSpPr>
            <p:spPr>
              <a:xfrm>
                <a:off x="5983821" y="5032696"/>
                <a:ext cx="900000" cy="900000"/>
              </a:xfrm>
              <a:prstGeom prst="roundRect">
                <a:avLst>
                  <a:gd name="adj" fmla="val 15197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sx="102000" sy="102000" algn="ctr" rotWithShape="0">
                  <a:prstClr val="black">
                    <a:alpha val="96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381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>
                  <a:latin typeface="Lora" pitchFamily="2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134BFE-D66E-7AC2-8D3A-1545A269BD59}"/>
                  </a:ext>
                </a:extLst>
              </p:cNvPr>
              <p:cNvSpPr/>
              <p:nvPr/>
            </p:nvSpPr>
            <p:spPr>
              <a:xfrm>
                <a:off x="6087246" y="5271924"/>
                <a:ext cx="693142" cy="421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  <a:latin typeface="Lora" pitchFamily="2" charset="0"/>
                    <a:ea typeface="Cambria" panose="02040503050406030204" pitchFamily="18" charset="0"/>
                    <a:cs typeface="Cardo" panose="02020600000000000000" pitchFamily="18" charset="-79"/>
                  </a:rPr>
                  <a:t>10%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4F3C32-E3A8-9B51-B22C-A46D32F82AFF}"/>
                </a:ext>
              </a:extLst>
            </p:cNvPr>
            <p:cNvSpPr/>
            <p:nvPr/>
          </p:nvSpPr>
          <p:spPr>
            <a:xfrm>
              <a:off x="6753451" y="4858151"/>
              <a:ext cx="1760774" cy="761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Growth</a:t>
              </a:r>
            </a:p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expanding the business, either by increasing sales and revenue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CA8D77F5-DC99-8E97-5A83-BCA043F3B41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27648301"/>
                </p:ext>
              </p:extLst>
            </p:nvPr>
          </p:nvGraphicFramePr>
          <p:xfrm>
            <a:off x="3222173" y="1746102"/>
            <a:ext cx="2699657" cy="203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8695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50D709-49AD-8462-C3C9-55D17CE3084A}"/>
              </a:ext>
            </a:extLst>
          </p:cNvPr>
          <p:cNvGrpSpPr/>
          <p:nvPr/>
        </p:nvGrpSpPr>
        <p:grpSpPr>
          <a:xfrm>
            <a:off x="1954959" y="1606928"/>
            <a:ext cx="8282083" cy="4317396"/>
            <a:chOff x="1945917" y="1705782"/>
            <a:chExt cx="8282083" cy="431739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C394520-CD00-3834-A8D1-27D0080B364C}"/>
                </a:ext>
              </a:extLst>
            </p:cNvPr>
            <p:cNvCxnSpPr/>
            <p:nvPr/>
          </p:nvCxnSpPr>
          <p:spPr>
            <a:xfrm>
              <a:off x="7251410" y="2246201"/>
              <a:ext cx="1008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399F03C-57C9-A8EE-FC21-7AE3C2215B88}"/>
                </a:ext>
              </a:extLst>
            </p:cNvPr>
            <p:cNvCxnSpPr/>
            <p:nvPr/>
          </p:nvCxnSpPr>
          <p:spPr>
            <a:xfrm>
              <a:off x="7637152" y="3925142"/>
              <a:ext cx="660215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36275CC-C064-E190-8025-BB63EFDB9C53}"/>
                </a:ext>
              </a:extLst>
            </p:cNvPr>
            <p:cNvCxnSpPr/>
            <p:nvPr/>
          </p:nvCxnSpPr>
          <p:spPr>
            <a:xfrm flipH="1">
              <a:off x="3972131" y="3099872"/>
              <a:ext cx="61152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8B421A-06DE-6FE5-5B91-441027E878F3}"/>
                </a:ext>
              </a:extLst>
            </p:cNvPr>
            <p:cNvCxnSpPr/>
            <p:nvPr/>
          </p:nvCxnSpPr>
          <p:spPr>
            <a:xfrm flipH="1">
              <a:off x="3972131" y="3966405"/>
              <a:ext cx="82527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21847B-6FC8-6F84-7C62-38F47598F073}"/>
                </a:ext>
              </a:extLst>
            </p:cNvPr>
            <p:cNvCxnSpPr/>
            <p:nvPr/>
          </p:nvCxnSpPr>
          <p:spPr>
            <a:xfrm flipH="1">
              <a:off x="3972131" y="2233340"/>
              <a:ext cx="139553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F3651-9E2E-9527-40BD-D33E491ECE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42286" y="5143242"/>
              <a:ext cx="684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BBE959-AF9B-06CC-867D-59D104AC3429}"/>
                </a:ext>
              </a:extLst>
            </p:cNvPr>
            <p:cNvSpPr/>
            <p:nvPr/>
          </p:nvSpPr>
          <p:spPr>
            <a:xfrm>
              <a:off x="4425109" y="1705782"/>
              <a:ext cx="3431207" cy="3431203"/>
            </a:xfrm>
            <a:prstGeom prst="ellipse">
              <a:avLst/>
            </a:prstGeom>
            <a:solidFill>
              <a:schemeClr val="bg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687FED3A-DF45-C06B-78D4-047E53643E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58075308"/>
                </p:ext>
              </p:extLst>
            </p:nvPr>
          </p:nvGraphicFramePr>
          <p:xfrm>
            <a:off x="3633644" y="1750004"/>
            <a:ext cx="5014137" cy="33427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766377-F1B8-C799-83AE-21AA22D4516B}"/>
                </a:ext>
              </a:extLst>
            </p:cNvPr>
            <p:cNvSpPr/>
            <p:nvPr/>
          </p:nvSpPr>
          <p:spPr>
            <a:xfrm>
              <a:off x="5334200" y="2614873"/>
              <a:ext cx="1613027" cy="1613025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87AA83-07E0-CCBD-3A82-D88884D2D486}"/>
                </a:ext>
              </a:extLst>
            </p:cNvPr>
            <p:cNvCxnSpPr/>
            <p:nvPr/>
          </p:nvCxnSpPr>
          <p:spPr>
            <a:xfrm>
              <a:off x="3972131" y="1963522"/>
              <a:ext cx="0" cy="576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4A8F80-7C2D-6709-6844-9112B41C5702}"/>
                </a:ext>
              </a:extLst>
            </p:cNvPr>
            <p:cNvCxnSpPr/>
            <p:nvPr/>
          </p:nvCxnSpPr>
          <p:spPr>
            <a:xfrm>
              <a:off x="3972131" y="2836932"/>
              <a:ext cx="0" cy="57600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7BAC9E-B49D-07F3-96F0-9E65F8F01F04}"/>
                </a:ext>
              </a:extLst>
            </p:cNvPr>
            <p:cNvCxnSpPr/>
            <p:nvPr/>
          </p:nvCxnSpPr>
          <p:spPr>
            <a:xfrm>
              <a:off x="3972131" y="3703465"/>
              <a:ext cx="0" cy="57600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E4613A-4038-8AD6-9057-090F68FA5D64}"/>
                </a:ext>
              </a:extLst>
            </p:cNvPr>
            <p:cNvCxnSpPr/>
            <p:nvPr/>
          </p:nvCxnSpPr>
          <p:spPr>
            <a:xfrm>
              <a:off x="8270473" y="1969506"/>
              <a:ext cx="0" cy="57600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5463F2-15A9-219F-755E-51F38AF282BA}"/>
                </a:ext>
              </a:extLst>
            </p:cNvPr>
            <p:cNvCxnSpPr/>
            <p:nvPr/>
          </p:nvCxnSpPr>
          <p:spPr>
            <a:xfrm>
              <a:off x="8283920" y="3655325"/>
              <a:ext cx="0" cy="57600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EEA3B3-1E3D-597F-8B64-F24E905C89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8230" y="5485242"/>
              <a:ext cx="772112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B938D0-D4C1-8BFF-7748-43B4F5B730A5}"/>
                </a:ext>
              </a:extLst>
            </p:cNvPr>
            <p:cNvSpPr txBox="1"/>
            <p:nvPr/>
          </p:nvSpPr>
          <p:spPr>
            <a:xfrm>
              <a:off x="5519529" y="2216883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23%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ED839C-CA1F-CDB0-6397-D0EA36750E89}"/>
                </a:ext>
              </a:extLst>
            </p:cNvPr>
            <p:cNvSpPr txBox="1"/>
            <p:nvPr/>
          </p:nvSpPr>
          <p:spPr>
            <a:xfrm>
              <a:off x="4829624" y="3011812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23%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EBFC56-302B-6482-9F26-D3FC5D553739}"/>
                </a:ext>
              </a:extLst>
            </p:cNvPr>
            <p:cNvSpPr txBox="1"/>
            <p:nvPr/>
          </p:nvSpPr>
          <p:spPr>
            <a:xfrm>
              <a:off x="6749002" y="2463145"/>
              <a:ext cx="4600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45%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5A97BC-5EAD-6B75-1C06-EDD77A4E359C}"/>
                </a:ext>
              </a:extLst>
            </p:cNvPr>
            <p:cNvSpPr txBox="1"/>
            <p:nvPr/>
          </p:nvSpPr>
          <p:spPr>
            <a:xfrm>
              <a:off x="4941239" y="3927606"/>
              <a:ext cx="4488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10%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8BEA09-E1FF-A6DD-65DF-818A5CCD9B0A}"/>
                </a:ext>
              </a:extLst>
            </p:cNvPr>
            <p:cNvSpPr txBox="1"/>
            <p:nvPr/>
          </p:nvSpPr>
          <p:spPr>
            <a:xfrm>
              <a:off x="7091012" y="3628466"/>
              <a:ext cx="42639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15%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C42CE9-C7B1-6B08-94E5-92275FC18319}"/>
                </a:ext>
              </a:extLst>
            </p:cNvPr>
            <p:cNvSpPr txBox="1"/>
            <p:nvPr/>
          </p:nvSpPr>
          <p:spPr>
            <a:xfrm>
              <a:off x="5939534" y="4469879"/>
              <a:ext cx="4600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45%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CD9749-9F69-D8D8-FD80-0C382A86F5EC}"/>
                </a:ext>
              </a:extLst>
            </p:cNvPr>
            <p:cNvSpPr txBox="1"/>
            <p:nvPr/>
          </p:nvSpPr>
          <p:spPr>
            <a:xfrm>
              <a:off x="8477124" y="2156766"/>
              <a:ext cx="1750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lang="en-US" dirty="0">
                  <a:latin typeface="Lora" pitchFamily="2" charset="0"/>
                </a:rPr>
                <a:t>Mathematics</a:t>
              </a:r>
              <a:endParaRPr lang="en-IN" dirty="0">
                <a:latin typeface="Lor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BBB448-1494-5449-C25E-657FE295BAEB}"/>
                </a:ext>
              </a:extLst>
            </p:cNvPr>
            <p:cNvSpPr txBox="1"/>
            <p:nvPr/>
          </p:nvSpPr>
          <p:spPr>
            <a:xfrm>
              <a:off x="8477124" y="3842585"/>
              <a:ext cx="1750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lang="en-US" dirty="0">
                  <a:latin typeface="Lora" pitchFamily="2" charset="0"/>
                </a:rPr>
                <a:t>Social Science</a:t>
              </a:r>
              <a:endParaRPr lang="en-IN" dirty="0">
                <a:latin typeface="Lor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30586-E246-9418-ADF4-96D3B5E78BA3}"/>
                </a:ext>
              </a:extLst>
            </p:cNvPr>
            <p:cNvSpPr txBox="1"/>
            <p:nvPr/>
          </p:nvSpPr>
          <p:spPr>
            <a:xfrm>
              <a:off x="5208848" y="5807734"/>
              <a:ext cx="175087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en-US" sz="1400" dirty="0">
                  <a:latin typeface="Lora" pitchFamily="2" charset="0"/>
                </a:rPr>
                <a:t>English</a:t>
              </a:r>
              <a:endParaRPr lang="en-IN" sz="1400" dirty="0">
                <a:latin typeface="Lora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544C78-AC66-E5B5-4658-AA5B3A70F16E}"/>
                </a:ext>
              </a:extLst>
            </p:cNvPr>
            <p:cNvSpPr txBox="1"/>
            <p:nvPr/>
          </p:nvSpPr>
          <p:spPr>
            <a:xfrm>
              <a:off x="1945917" y="2157818"/>
              <a:ext cx="1750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/>
              <a:r>
                <a:rPr lang="en-US" dirty="0">
                  <a:latin typeface="Lora" pitchFamily="2" charset="0"/>
                </a:rPr>
                <a:t>Hindi</a:t>
              </a:r>
              <a:endParaRPr lang="en-IN" dirty="0">
                <a:latin typeface="Lora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EC9ADC-24E6-0CBE-53D1-AFE5CD3547CC}"/>
                </a:ext>
              </a:extLst>
            </p:cNvPr>
            <p:cNvSpPr txBox="1"/>
            <p:nvPr/>
          </p:nvSpPr>
          <p:spPr>
            <a:xfrm>
              <a:off x="1945917" y="3036549"/>
              <a:ext cx="1750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/>
              <a:r>
                <a:rPr lang="en-US" dirty="0">
                  <a:latin typeface="Lora" pitchFamily="2" charset="0"/>
                </a:rPr>
                <a:t>Science</a:t>
              </a:r>
              <a:endParaRPr lang="en-IN" dirty="0">
                <a:latin typeface="Lora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151C83-DA9B-3C8C-4506-60ACDEB6F0BF}"/>
                </a:ext>
              </a:extLst>
            </p:cNvPr>
            <p:cNvSpPr txBox="1"/>
            <p:nvPr/>
          </p:nvSpPr>
          <p:spPr>
            <a:xfrm>
              <a:off x="1945917" y="3838734"/>
              <a:ext cx="1750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/>
              <a:r>
                <a:rPr lang="en-US" dirty="0">
                  <a:latin typeface="Lora" pitchFamily="2" charset="0"/>
                </a:rPr>
                <a:t>Spanish</a:t>
              </a:r>
              <a:endParaRPr lang="en-IN" dirty="0">
                <a:latin typeface="Lora" pitchFamily="2" charset="0"/>
              </a:endParaRPr>
            </a:p>
          </p:txBody>
        </p:sp>
        <p:pic>
          <p:nvPicPr>
            <p:cNvPr id="30" name="Picture 2" descr="business, man, user icon">
              <a:extLst>
                <a:ext uri="{FF2B5EF4-FFF2-40B4-BE49-F238E27FC236}">
                  <a16:creationId xmlns:a16="http://schemas.microsoft.com/office/drawing/2014/main" id="{D767CBFB-CBD5-B0A1-8A26-125F1DB8A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113" y="281178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103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15936CD-F2C0-3B53-2236-9CFAB1D8CBBF}"/>
              </a:ext>
            </a:extLst>
          </p:cNvPr>
          <p:cNvGrpSpPr/>
          <p:nvPr/>
        </p:nvGrpSpPr>
        <p:grpSpPr>
          <a:xfrm>
            <a:off x="746681" y="1225448"/>
            <a:ext cx="10431938" cy="4941964"/>
            <a:chOff x="738181" y="1301648"/>
            <a:chExt cx="10431938" cy="4941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94DC1B-A1A1-C3A5-0279-E99EB944D300}"/>
                </a:ext>
              </a:extLst>
            </p:cNvPr>
            <p:cNvGrpSpPr/>
            <p:nvPr/>
          </p:nvGrpSpPr>
          <p:grpSpPr>
            <a:xfrm>
              <a:off x="738181" y="1340578"/>
              <a:ext cx="6560933" cy="4749683"/>
              <a:chOff x="738180" y="1340578"/>
              <a:chExt cx="6560933" cy="474968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A5068BC-A7C0-966C-C4BF-C095FB2485D8}"/>
                  </a:ext>
                </a:extLst>
              </p:cNvPr>
              <p:cNvGrpSpPr/>
              <p:nvPr/>
            </p:nvGrpSpPr>
            <p:grpSpPr>
              <a:xfrm>
                <a:off x="738180" y="1845036"/>
                <a:ext cx="4174260" cy="4174258"/>
                <a:chOff x="4457856" y="1567250"/>
                <a:chExt cx="3292072" cy="329207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AAB997D-2BCB-D063-C0EA-4DDAAE4BB9F2}"/>
                    </a:ext>
                  </a:extLst>
                </p:cNvPr>
                <p:cNvSpPr/>
                <p:nvPr/>
              </p:nvSpPr>
              <p:spPr>
                <a:xfrm>
                  <a:off x="4457856" y="1567250"/>
                  <a:ext cx="3292072" cy="329207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  <a:alpha val="4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ora" pitchFamily="2" charset="0"/>
                  </a:endParaRPr>
                </a:p>
              </p:txBody>
            </p:sp>
            <p:graphicFrame>
              <p:nvGraphicFramePr>
                <p:cNvPr id="25" name="Chart 24">
                  <a:extLst>
                    <a:ext uri="{FF2B5EF4-FFF2-40B4-BE49-F238E27FC236}">
                      <a16:creationId xmlns:a16="http://schemas.microsoft.com/office/drawing/2014/main" id="{4E622997-F596-E533-F644-ED5A03E4E7B3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816274481"/>
                    </p:ext>
                  </p:extLst>
                </p:nvPr>
              </p:nvGraphicFramePr>
              <p:xfrm>
                <a:off x="4537365" y="1647139"/>
                <a:ext cx="3132674" cy="313229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graphicFrame>
              <p:nvGraphicFramePr>
                <p:cNvPr id="26" name="Chart 25">
                  <a:extLst>
                    <a:ext uri="{FF2B5EF4-FFF2-40B4-BE49-F238E27FC236}">
                      <a16:creationId xmlns:a16="http://schemas.microsoft.com/office/drawing/2014/main" id="{37126B1B-4F39-9E6A-14A5-4F6C2B81515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078542341"/>
                    </p:ext>
                  </p:extLst>
                </p:nvPr>
              </p:nvGraphicFramePr>
              <p:xfrm>
                <a:off x="4777439" y="1889186"/>
                <a:ext cx="2652525" cy="264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graphicFrame>
              <p:nvGraphicFramePr>
                <p:cNvPr id="27" name="Chart 26">
                  <a:extLst>
                    <a:ext uri="{FF2B5EF4-FFF2-40B4-BE49-F238E27FC236}">
                      <a16:creationId xmlns:a16="http://schemas.microsoft.com/office/drawing/2014/main" id="{92770268-F467-4141-B36F-7CE451A1966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50979553"/>
                    </p:ext>
                  </p:extLst>
                </p:nvPr>
              </p:nvGraphicFramePr>
              <p:xfrm>
                <a:off x="5027388" y="2147600"/>
                <a:ext cx="2152627" cy="211918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graphicFrame>
              <p:nvGraphicFramePr>
                <p:cNvPr id="28" name="Chart 27">
                  <a:extLst>
                    <a:ext uri="{FF2B5EF4-FFF2-40B4-BE49-F238E27FC236}">
                      <a16:creationId xmlns:a16="http://schemas.microsoft.com/office/drawing/2014/main" id="{EC442EF0-4ED4-BD1D-57AB-3479E9B646C2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131569157"/>
                    </p:ext>
                  </p:extLst>
                </p:nvPr>
              </p:nvGraphicFramePr>
              <p:xfrm>
                <a:off x="5334471" y="2444229"/>
                <a:ext cx="1538459" cy="15340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sp>
              <p:nvSpPr>
                <p:cNvPr id="29" name="Freeform 25">
                  <a:extLst>
                    <a:ext uri="{FF2B5EF4-FFF2-40B4-BE49-F238E27FC236}">
                      <a16:creationId xmlns:a16="http://schemas.microsoft.com/office/drawing/2014/main" id="{16D84BE8-5C34-A748-37F4-3E731B1A0965}"/>
                    </a:ext>
                  </a:extLst>
                </p:cNvPr>
                <p:cNvSpPr/>
                <p:nvPr/>
              </p:nvSpPr>
              <p:spPr>
                <a:xfrm flipH="1">
                  <a:off x="5673209" y="2785209"/>
                  <a:ext cx="847016" cy="846938"/>
                </a:xfrm>
                <a:custGeom>
                  <a:avLst/>
                  <a:gdLst>
                    <a:gd name="connsiteX0" fmla="*/ 600652 w 1201304"/>
                    <a:gd name="connsiteY0" fmla="*/ 0 h 1201194"/>
                    <a:gd name="connsiteX1" fmla="*/ 1201304 w 1201304"/>
                    <a:gd name="connsiteY1" fmla="*/ 600652 h 1201194"/>
                    <a:gd name="connsiteX2" fmla="*/ 721704 w 1201304"/>
                    <a:gd name="connsiteY2" fmla="*/ 1189101 h 1201194"/>
                    <a:gd name="connsiteX3" fmla="*/ 601749 w 1201304"/>
                    <a:gd name="connsiteY3" fmla="*/ 1201194 h 1201194"/>
                    <a:gd name="connsiteX4" fmla="*/ 601749 w 1201304"/>
                    <a:gd name="connsiteY4" fmla="*/ 612284 h 1201194"/>
                    <a:gd name="connsiteX5" fmla="*/ 601749 w 1201304"/>
                    <a:gd name="connsiteY5" fmla="*/ 600652 h 1201194"/>
                    <a:gd name="connsiteX6" fmla="*/ 0 w 1201304"/>
                    <a:gd name="connsiteY6" fmla="*/ 600652 h 1201194"/>
                    <a:gd name="connsiteX7" fmla="*/ 600652 w 1201304"/>
                    <a:gd name="connsiteY7" fmla="*/ 0 h 120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01304" h="1201194">
                      <a:moveTo>
                        <a:pt x="600652" y="0"/>
                      </a:moveTo>
                      <a:cubicBezTo>
                        <a:pt x="932383" y="0"/>
                        <a:pt x="1201304" y="268921"/>
                        <a:pt x="1201304" y="600652"/>
                      </a:cubicBezTo>
                      <a:cubicBezTo>
                        <a:pt x="1201304" y="890917"/>
                        <a:pt x="995412" y="1133092"/>
                        <a:pt x="721704" y="1189101"/>
                      </a:cubicBezTo>
                      <a:lnTo>
                        <a:pt x="601749" y="1201194"/>
                      </a:lnTo>
                      <a:lnTo>
                        <a:pt x="601749" y="612284"/>
                      </a:lnTo>
                      <a:lnTo>
                        <a:pt x="601749" y="600652"/>
                      </a:lnTo>
                      <a:lnTo>
                        <a:pt x="0" y="600652"/>
                      </a:lnTo>
                      <a:cubicBezTo>
                        <a:pt x="0" y="268921"/>
                        <a:pt x="268921" y="0"/>
                        <a:pt x="60065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AE904EA-E23F-A918-C4ED-A38CAC62E48C}"/>
                    </a:ext>
                  </a:extLst>
                </p:cNvPr>
                <p:cNvSpPr txBox="1"/>
                <p:nvPr/>
              </p:nvSpPr>
              <p:spPr>
                <a:xfrm>
                  <a:off x="6563555" y="2910423"/>
                  <a:ext cx="272061" cy="218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2000" b="1">
                      <a:solidFill>
                        <a:srgbClr val="F39C12"/>
                      </a:solidFill>
                      <a:latin typeface="Calibri Light" panose="020F0302020204030204" pitchFamily="34" charset="0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Lora" pitchFamily="2" charset="0"/>
                    </a:rPr>
                    <a:t>01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61E45E-A028-3A3B-139B-6143C87F5A29}"/>
                    </a:ext>
                  </a:extLst>
                </p:cNvPr>
                <p:cNvSpPr txBox="1"/>
                <p:nvPr/>
              </p:nvSpPr>
              <p:spPr>
                <a:xfrm>
                  <a:off x="6825995" y="2910423"/>
                  <a:ext cx="287232" cy="218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2000" b="1">
                      <a:solidFill>
                        <a:srgbClr val="F39C12"/>
                      </a:solidFill>
                      <a:latin typeface="Calibri Light" panose="020F0302020204030204" pitchFamily="34" charset="0"/>
                    </a:defRPr>
                  </a:lvl1pPr>
                </a:lstStyle>
                <a:p>
                  <a:pPr algn="ctr"/>
                  <a:r>
                    <a:rPr lang="en-US" sz="1200">
                      <a:solidFill>
                        <a:schemeClr val="tx1"/>
                      </a:solidFill>
                      <a:latin typeface="Lora" pitchFamily="2" charset="0"/>
                    </a:rPr>
                    <a:t>02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080895C-C99A-D525-F55E-23BBE3DB0E58}"/>
                    </a:ext>
                  </a:extLst>
                </p:cNvPr>
                <p:cNvSpPr txBox="1"/>
                <p:nvPr/>
              </p:nvSpPr>
              <p:spPr>
                <a:xfrm>
                  <a:off x="7086624" y="2910423"/>
                  <a:ext cx="291024" cy="218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2000" b="1">
                      <a:solidFill>
                        <a:srgbClr val="F39C12"/>
                      </a:solidFill>
                      <a:latin typeface="Calibri Light" panose="020F0302020204030204" pitchFamily="34" charset="0"/>
                    </a:defRPr>
                  </a:lvl1pPr>
                </a:lstStyle>
                <a:p>
                  <a:pPr algn="ctr"/>
                  <a:r>
                    <a:rPr lang="en-US" sz="1200">
                      <a:solidFill>
                        <a:schemeClr val="tx1"/>
                      </a:solidFill>
                      <a:latin typeface="Lora" pitchFamily="2" charset="0"/>
                    </a:rPr>
                    <a:t>03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E1A6B3-7423-9F6B-0621-BE7F69D2BBDA}"/>
                    </a:ext>
                  </a:extLst>
                </p:cNvPr>
                <p:cNvSpPr txBox="1"/>
                <p:nvPr/>
              </p:nvSpPr>
              <p:spPr>
                <a:xfrm>
                  <a:off x="7343582" y="2910423"/>
                  <a:ext cx="289760" cy="218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2000" b="1">
                      <a:solidFill>
                        <a:srgbClr val="F39C12"/>
                      </a:solidFill>
                      <a:latin typeface="Calibri Light" panose="020F0302020204030204" pitchFamily="34" charset="0"/>
                    </a:defRPr>
                  </a:lvl1pPr>
                </a:lstStyle>
                <a:p>
                  <a:pPr algn="ctr"/>
                  <a:r>
                    <a:rPr lang="en-US" sz="1200">
                      <a:solidFill>
                        <a:schemeClr val="tx1"/>
                      </a:solidFill>
                      <a:latin typeface="Lora" pitchFamily="2" charset="0"/>
                    </a:rPr>
                    <a:t>04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C4BD1D7-70D1-E2B9-7105-44FF1823A08E}"/>
                    </a:ext>
                  </a:extLst>
                </p:cNvPr>
                <p:cNvSpPr txBox="1"/>
                <p:nvPr/>
              </p:nvSpPr>
              <p:spPr>
                <a:xfrm>
                  <a:off x="5831508" y="3033571"/>
                  <a:ext cx="529963" cy="291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2000" b="1">
                      <a:solidFill>
                        <a:srgbClr val="F39C12"/>
                      </a:solidFill>
                      <a:latin typeface="Calibri Light" panose="020F0302020204030204" pitchFamily="34" charset="0"/>
                    </a:defRPr>
                  </a:lvl1pPr>
                </a:lstStyle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  <a:latin typeface="Lora" pitchFamily="2" charset="0"/>
                    </a:rPr>
                    <a:t>2021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496F349-FFF6-B9D1-B6B6-848839D11481}"/>
                  </a:ext>
                </a:extLst>
              </p:cNvPr>
              <p:cNvGrpSpPr/>
              <p:nvPr/>
            </p:nvGrpSpPr>
            <p:grpSpPr>
              <a:xfrm>
                <a:off x="6396381" y="1340578"/>
                <a:ext cx="902732" cy="4749683"/>
                <a:chOff x="6396381" y="1340578"/>
                <a:chExt cx="902732" cy="474968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8D6CDB6-C9D2-AB79-689D-C3D3BFE9CBAD}"/>
                    </a:ext>
                  </a:extLst>
                </p:cNvPr>
                <p:cNvGrpSpPr/>
                <p:nvPr/>
              </p:nvGrpSpPr>
              <p:grpSpPr>
                <a:xfrm>
                  <a:off x="6420984" y="5500236"/>
                  <a:ext cx="829249" cy="590025"/>
                  <a:chOff x="6728601" y="5543100"/>
                  <a:chExt cx="829249" cy="590025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EF9A8040-14A7-63A7-C364-A74E526B3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7262837" y="5838113"/>
                    <a:ext cx="590025" cy="0"/>
                  </a:xfrm>
                  <a:prstGeom prst="line">
                    <a:avLst/>
                  </a:prstGeom>
                  <a:ln w="381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2E1672E-6BF0-2308-4A85-FA58A57F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6728601" y="5641320"/>
                    <a:ext cx="722517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40%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6D004506-52BF-330B-EFEE-8045068AD533}"/>
                    </a:ext>
                  </a:extLst>
                </p:cNvPr>
                <p:cNvGrpSpPr/>
                <p:nvPr/>
              </p:nvGrpSpPr>
              <p:grpSpPr>
                <a:xfrm>
                  <a:off x="6396381" y="4113684"/>
                  <a:ext cx="878455" cy="590025"/>
                  <a:chOff x="6679395" y="3996381"/>
                  <a:chExt cx="878455" cy="590025"/>
                </a:xfrm>
              </p:grpSpPr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8CCDA66-6624-C7DB-36A8-4F69FE87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9395" y="4094601"/>
                    <a:ext cx="714637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50%</a:t>
                    </a:r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F8AB1155-0FEB-B980-7F78-B8F86A6EA1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7262837" y="4291394"/>
                    <a:ext cx="590025" cy="0"/>
                  </a:xfrm>
                  <a:prstGeom prst="line">
                    <a:avLst/>
                  </a:prstGeom>
                  <a:ln w="381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EE71E19-A20B-84DE-EF48-288A86932691}"/>
                    </a:ext>
                  </a:extLst>
                </p:cNvPr>
                <p:cNvGrpSpPr/>
                <p:nvPr/>
              </p:nvGrpSpPr>
              <p:grpSpPr>
                <a:xfrm>
                  <a:off x="6420658" y="1340578"/>
                  <a:ext cx="878455" cy="590025"/>
                  <a:chOff x="6679395" y="902945"/>
                  <a:chExt cx="878455" cy="590025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EB9959B-4CAC-D42B-61EC-1AEE9DBF8028}"/>
                      </a:ext>
                    </a:extLst>
                  </p:cNvPr>
                  <p:cNvSpPr txBox="1"/>
                  <p:nvPr/>
                </p:nvSpPr>
                <p:spPr>
                  <a:xfrm>
                    <a:off x="6679395" y="1001165"/>
                    <a:ext cx="714637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80%</a:t>
                    </a: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6991A10E-3734-ECD8-8573-3EB9137AD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7262837" y="1197958"/>
                    <a:ext cx="590025" cy="0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9E63D59-2A7C-C84F-DA05-0EEDB23AA5E9}"/>
                    </a:ext>
                  </a:extLst>
                </p:cNvPr>
                <p:cNvGrpSpPr/>
                <p:nvPr/>
              </p:nvGrpSpPr>
              <p:grpSpPr>
                <a:xfrm>
                  <a:off x="6410957" y="2727131"/>
                  <a:ext cx="878455" cy="590025"/>
                  <a:chOff x="6679395" y="2449663"/>
                  <a:chExt cx="878455" cy="590025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239529F-8A37-DCF0-F887-3A8FFB13B02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9395" y="2547883"/>
                    <a:ext cx="714637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70%</a:t>
                    </a:r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19996242-3AD0-AF6D-AA2F-B1CE417926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7262837" y="2744676"/>
                    <a:ext cx="590025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0EC0D7-60B4-E56E-F456-5D3D30E5AC7E}"/>
                </a:ext>
              </a:extLst>
            </p:cNvPr>
            <p:cNvSpPr/>
            <p:nvPr/>
          </p:nvSpPr>
          <p:spPr>
            <a:xfrm>
              <a:off x="7395375" y="1301648"/>
              <a:ext cx="3774744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Planning</a:t>
              </a:r>
            </a:p>
            <a:p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defining the business's goals and objectives, creating a strategy to achieve them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37E3B2-1535-FBE9-FAEB-BAD19648CE8C}"/>
                </a:ext>
              </a:extLst>
            </p:cNvPr>
            <p:cNvSpPr/>
            <p:nvPr/>
          </p:nvSpPr>
          <p:spPr>
            <a:xfrm>
              <a:off x="7395375" y="2615545"/>
              <a:ext cx="3774744" cy="1000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Execution</a:t>
              </a:r>
            </a:p>
            <a:p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putting the plan into action and managing the day-to-day operations of the business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FE2B80-49F2-6490-56C7-E6C4B2AB7C9E}"/>
                </a:ext>
              </a:extLst>
            </p:cNvPr>
            <p:cNvSpPr/>
            <p:nvPr/>
          </p:nvSpPr>
          <p:spPr>
            <a:xfrm>
              <a:off x="7395375" y="4114108"/>
              <a:ext cx="3774744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Evaluation</a:t>
              </a:r>
            </a:p>
            <a:p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monitoring and assessing the performance of the business and its employees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01A3C0-D15F-32B2-2346-CB1FF97D7892}"/>
                </a:ext>
              </a:extLst>
            </p:cNvPr>
            <p:cNvSpPr/>
            <p:nvPr/>
          </p:nvSpPr>
          <p:spPr>
            <a:xfrm>
              <a:off x="7395375" y="5428004"/>
              <a:ext cx="3774744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Growth</a:t>
              </a:r>
            </a:p>
            <a:p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expanding the business, either by increasing sales and revenue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63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88F7C6-B775-DA86-36F2-09AD733E0602}"/>
              </a:ext>
            </a:extLst>
          </p:cNvPr>
          <p:cNvGrpSpPr/>
          <p:nvPr/>
        </p:nvGrpSpPr>
        <p:grpSpPr>
          <a:xfrm>
            <a:off x="402162" y="1482969"/>
            <a:ext cx="11387676" cy="4481103"/>
            <a:chOff x="763919" y="1376091"/>
            <a:chExt cx="10664162" cy="4196397"/>
          </a:xfrm>
          <a:solidFill>
            <a:schemeClr val="tx1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0B38EB-F45E-5A3F-6FA6-D8D68FB2FC16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17669" name="Google Shape;9147;p73">
                <a:extLst>
                  <a:ext uri="{FF2B5EF4-FFF2-40B4-BE49-F238E27FC236}">
                    <a16:creationId xmlns:a16="http://schemas.microsoft.com/office/drawing/2014/main" id="{62ACFF62-C108-172D-D498-C8475087D389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17830" name="Google Shape;9148;p73">
                  <a:extLst>
                    <a:ext uri="{FF2B5EF4-FFF2-40B4-BE49-F238E27FC236}">
                      <a16:creationId xmlns:a16="http://schemas.microsoft.com/office/drawing/2014/main" id="{AA7285D6-92D3-19A1-7C47-B9CDE7B007ED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1" name="Google Shape;9149;p73">
                  <a:extLst>
                    <a:ext uri="{FF2B5EF4-FFF2-40B4-BE49-F238E27FC236}">
                      <a16:creationId xmlns:a16="http://schemas.microsoft.com/office/drawing/2014/main" id="{5452C3CE-0956-4E03-108F-CB018DAAB9F3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2" name="Google Shape;9150;p73">
                  <a:extLst>
                    <a:ext uri="{FF2B5EF4-FFF2-40B4-BE49-F238E27FC236}">
                      <a16:creationId xmlns:a16="http://schemas.microsoft.com/office/drawing/2014/main" id="{C2F94820-3E5F-0394-AB83-73638F8458CB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3" name="Google Shape;9151;p73">
                  <a:extLst>
                    <a:ext uri="{FF2B5EF4-FFF2-40B4-BE49-F238E27FC236}">
                      <a16:creationId xmlns:a16="http://schemas.microsoft.com/office/drawing/2014/main" id="{8888BEF0-B93C-5A46-556B-3EAE5316A40B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0" name="Google Shape;9152;p73">
                <a:extLst>
                  <a:ext uri="{FF2B5EF4-FFF2-40B4-BE49-F238E27FC236}">
                    <a16:creationId xmlns:a16="http://schemas.microsoft.com/office/drawing/2014/main" id="{ADA50E07-873D-09F5-21FC-D586B60D4AED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17827" name="Google Shape;9153;p73">
                  <a:extLst>
                    <a:ext uri="{FF2B5EF4-FFF2-40B4-BE49-F238E27FC236}">
                      <a16:creationId xmlns:a16="http://schemas.microsoft.com/office/drawing/2014/main" id="{AD08CB27-897B-278E-9D9B-B4DBB48462B0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8" name="Google Shape;9154;p73">
                  <a:extLst>
                    <a:ext uri="{FF2B5EF4-FFF2-40B4-BE49-F238E27FC236}">
                      <a16:creationId xmlns:a16="http://schemas.microsoft.com/office/drawing/2014/main" id="{99EC79BC-A273-F927-1147-7EB9EE9A04D2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9" name="Google Shape;9155;p73">
                  <a:extLst>
                    <a:ext uri="{FF2B5EF4-FFF2-40B4-BE49-F238E27FC236}">
                      <a16:creationId xmlns:a16="http://schemas.microsoft.com/office/drawing/2014/main" id="{A481F08F-CBBE-2F0B-8722-AF2111AD10A4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1" name="Google Shape;9156;p73">
                <a:extLst>
                  <a:ext uri="{FF2B5EF4-FFF2-40B4-BE49-F238E27FC236}">
                    <a16:creationId xmlns:a16="http://schemas.microsoft.com/office/drawing/2014/main" id="{5F11252F-8BD4-926D-0585-A932B4A66C7D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2" name="Google Shape;9157;p73">
                <a:extLst>
                  <a:ext uri="{FF2B5EF4-FFF2-40B4-BE49-F238E27FC236}">
                    <a16:creationId xmlns:a16="http://schemas.microsoft.com/office/drawing/2014/main" id="{363F3E0D-5C97-F223-E256-2E3FB6F70ECE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17825" name="Google Shape;9158;p73">
                  <a:extLst>
                    <a:ext uri="{FF2B5EF4-FFF2-40B4-BE49-F238E27FC236}">
                      <a16:creationId xmlns:a16="http://schemas.microsoft.com/office/drawing/2014/main" id="{58E6720D-2442-CD14-5A3C-60A1FEDBD4BA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6" name="Google Shape;9159;p73">
                  <a:extLst>
                    <a:ext uri="{FF2B5EF4-FFF2-40B4-BE49-F238E27FC236}">
                      <a16:creationId xmlns:a16="http://schemas.microsoft.com/office/drawing/2014/main" id="{56B41E84-E4AC-AC4E-59E4-598515AB9BE8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3" name="Google Shape;9160;p73">
                <a:extLst>
                  <a:ext uri="{FF2B5EF4-FFF2-40B4-BE49-F238E27FC236}">
                    <a16:creationId xmlns:a16="http://schemas.microsoft.com/office/drawing/2014/main" id="{DDDEC3AB-4DD6-28DD-5E1B-2FBA6C86583C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17823" name="Google Shape;9161;p73">
                  <a:extLst>
                    <a:ext uri="{FF2B5EF4-FFF2-40B4-BE49-F238E27FC236}">
                      <a16:creationId xmlns:a16="http://schemas.microsoft.com/office/drawing/2014/main" id="{50128753-877F-2990-CD62-366FD6C43D40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4" name="Google Shape;9162;p73">
                  <a:extLst>
                    <a:ext uri="{FF2B5EF4-FFF2-40B4-BE49-F238E27FC236}">
                      <a16:creationId xmlns:a16="http://schemas.microsoft.com/office/drawing/2014/main" id="{199DD43B-4983-B300-3852-0F14FD959B25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4" name="Google Shape;9163;p73">
                <a:extLst>
                  <a:ext uri="{FF2B5EF4-FFF2-40B4-BE49-F238E27FC236}">
                    <a16:creationId xmlns:a16="http://schemas.microsoft.com/office/drawing/2014/main" id="{6CF9E815-79F8-4616-9D5D-FE86B76A0383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5" name="Google Shape;9164;p73">
                <a:extLst>
                  <a:ext uri="{FF2B5EF4-FFF2-40B4-BE49-F238E27FC236}">
                    <a16:creationId xmlns:a16="http://schemas.microsoft.com/office/drawing/2014/main" id="{632955CF-48E1-3C12-4D6E-5C181D5F83E0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17820" name="Google Shape;9165;p73">
                  <a:extLst>
                    <a:ext uri="{FF2B5EF4-FFF2-40B4-BE49-F238E27FC236}">
                      <a16:creationId xmlns:a16="http://schemas.microsoft.com/office/drawing/2014/main" id="{FDE9F7E7-11D2-6171-07EF-1340AC89381B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1" name="Google Shape;9166;p73">
                  <a:extLst>
                    <a:ext uri="{FF2B5EF4-FFF2-40B4-BE49-F238E27FC236}">
                      <a16:creationId xmlns:a16="http://schemas.microsoft.com/office/drawing/2014/main" id="{60BC8646-A153-8FE6-985B-35ACB313EDEE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2" name="Google Shape;9167;p73">
                  <a:extLst>
                    <a:ext uri="{FF2B5EF4-FFF2-40B4-BE49-F238E27FC236}">
                      <a16:creationId xmlns:a16="http://schemas.microsoft.com/office/drawing/2014/main" id="{3C2FAD50-9CFB-C4B6-20FE-FD02ECED10CA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6" name="Google Shape;9168;p73">
                <a:extLst>
                  <a:ext uri="{FF2B5EF4-FFF2-40B4-BE49-F238E27FC236}">
                    <a16:creationId xmlns:a16="http://schemas.microsoft.com/office/drawing/2014/main" id="{C4B78967-F10C-A41C-3A2B-D0F2DA6C15D9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7" name="Google Shape;9169;p73">
                <a:extLst>
                  <a:ext uri="{FF2B5EF4-FFF2-40B4-BE49-F238E27FC236}">
                    <a16:creationId xmlns:a16="http://schemas.microsoft.com/office/drawing/2014/main" id="{538D2A0E-FF94-8C60-10F3-247ED579D427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8" name="Google Shape;9170;p73">
                <a:extLst>
                  <a:ext uri="{FF2B5EF4-FFF2-40B4-BE49-F238E27FC236}">
                    <a16:creationId xmlns:a16="http://schemas.microsoft.com/office/drawing/2014/main" id="{49180716-CEA7-5E21-1801-E8F8985F9560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9" name="Google Shape;9171;p73">
                <a:extLst>
                  <a:ext uri="{FF2B5EF4-FFF2-40B4-BE49-F238E27FC236}">
                    <a16:creationId xmlns:a16="http://schemas.microsoft.com/office/drawing/2014/main" id="{B7562C5E-05F1-AD25-6E20-B52B235BAF7B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0" name="Google Shape;9172;p73">
                <a:extLst>
                  <a:ext uri="{FF2B5EF4-FFF2-40B4-BE49-F238E27FC236}">
                    <a16:creationId xmlns:a16="http://schemas.microsoft.com/office/drawing/2014/main" id="{E7B7509D-C007-E594-CC03-2DC5EC58C591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17816" name="Google Shape;9173;p73">
                  <a:extLst>
                    <a:ext uri="{FF2B5EF4-FFF2-40B4-BE49-F238E27FC236}">
                      <a16:creationId xmlns:a16="http://schemas.microsoft.com/office/drawing/2014/main" id="{D066B87F-BBD1-EEB8-4446-D6F701508A7F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7" name="Google Shape;9174;p73">
                  <a:extLst>
                    <a:ext uri="{FF2B5EF4-FFF2-40B4-BE49-F238E27FC236}">
                      <a16:creationId xmlns:a16="http://schemas.microsoft.com/office/drawing/2014/main" id="{9203B9CD-1F02-0C94-3E71-A1D56C5921EF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8" name="Google Shape;9175;p73">
                  <a:extLst>
                    <a:ext uri="{FF2B5EF4-FFF2-40B4-BE49-F238E27FC236}">
                      <a16:creationId xmlns:a16="http://schemas.microsoft.com/office/drawing/2014/main" id="{58D810BE-4F5C-28AB-E4B9-536B0F92AF8D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9" name="Google Shape;9176;p73">
                  <a:extLst>
                    <a:ext uri="{FF2B5EF4-FFF2-40B4-BE49-F238E27FC236}">
                      <a16:creationId xmlns:a16="http://schemas.microsoft.com/office/drawing/2014/main" id="{3E84E2D0-0638-5A88-98BE-CC51082D20C2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1" name="Google Shape;9177;p73">
                <a:extLst>
                  <a:ext uri="{FF2B5EF4-FFF2-40B4-BE49-F238E27FC236}">
                    <a16:creationId xmlns:a16="http://schemas.microsoft.com/office/drawing/2014/main" id="{9C392A5D-EDE3-F460-F38B-C2E0AC6A9B3F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17814" name="Google Shape;9178;p73">
                  <a:extLst>
                    <a:ext uri="{FF2B5EF4-FFF2-40B4-BE49-F238E27FC236}">
                      <a16:creationId xmlns:a16="http://schemas.microsoft.com/office/drawing/2014/main" id="{22B28EC9-05C7-90F7-A476-E7AA62E66B4D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5" name="Google Shape;9179;p73">
                  <a:extLst>
                    <a:ext uri="{FF2B5EF4-FFF2-40B4-BE49-F238E27FC236}">
                      <a16:creationId xmlns:a16="http://schemas.microsoft.com/office/drawing/2014/main" id="{B50A64B9-8F4B-3A90-7B66-9878D6902722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2" name="Google Shape;9180;p73">
                <a:extLst>
                  <a:ext uri="{FF2B5EF4-FFF2-40B4-BE49-F238E27FC236}">
                    <a16:creationId xmlns:a16="http://schemas.microsoft.com/office/drawing/2014/main" id="{85825ABF-39E7-2034-3F46-2C6FC8EB5729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17811" name="Google Shape;9181;p73">
                  <a:extLst>
                    <a:ext uri="{FF2B5EF4-FFF2-40B4-BE49-F238E27FC236}">
                      <a16:creationId xmlns:a16="http://schemas.microsoft.com/office/drawing/2014/main" id="{A6D438DA-2628-C80C-D206-3B12A4B68E5C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2" name="Google Shape;9182;p73">
                  <a:extLst>
                    <a:ext uri="{FF2B5EF4-FFF2-40B4-BE49-F238E27FC236}">
                      <a16:creationId xmlns:a16="http://schemas.microsoft.com/office/drawing/2014/main" id="{FE446367-D440-7C9D-8075-2ECD5390FA34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3" name="Google Shape;9183;p73">
                  <a:extLst>
                    <a:ext uri="{FF2B5EF4-FFF2-40B4-BE49-F238E27FC236}">
                      <a16:creationId xmlns:a16="http://schemas.microsoft.com/office/drawing/2014/main" id="{69A071B6-F865-959F-5756-9AAB03734A7D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3" name="Google Shape;9184;p73">
                <a:extLst>
                  <a:ext uri="{FF2B5EF4-FFF2-40B4-BE49-F238E27FC236}">
                    <a16:creationId xmlns:a16="http://schemas.microsoft.com/office/drawing/2014/main" id="{C8A50F2D-CF9F-8DB4-9678-E646D6A0D2DE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17809" name="Google Shape;9185;p73">
                  <a:extLst>
                    <a:ext uri="{FF2B5EF4-FFF2-40B4-BE49-F238E27FC236}">
                      <a16:creationId xmlns:a16="http://schemas.microsoft.com/office/drawing/2014/main" id="{C421F685-F7E0-67EC-8F97-62B8C8D430A1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0" name="Google Shape;9186;p73">
                  <a:extLst>
                    <a:ext uri="{FF2B5EF4-FFF2-40B4-BE49-F238E27FC236}">
                      <a16:creationId xmlns:a16="http://schemas.microsoft.com/office/drawing/2014/main" id="{3C1663A0-D951-719B-BE2F-6A83A8E09B7A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4" name="Google Shape;9187;p73">
                <a:extLst>
                  <a:ext uri="{FF2B5EF4-FFF2-40B4-BE49-F238E27FC236}">
                    <a16:creationId xmlns:a16="http://schemas.microsoft.com/office/drawing/2014/main" id="{B3F317AC-55C1-DCA2-31E6-87062C0E776E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5" name="Google Shape;9188;p73">
                <a:extLst>
                  <a:ext uri="{FF2B5EF4-FFF2-40B4-BE49-F238E27FC236}">
                    <a16:creationId xmlns:a16="http://schemas.microsoft.com/office/drawing/2014/main" id="{4A041CA6-466D-A5DC-F156-8A1F69E6C097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17804" name="Google Shape;9189;p73">
                  <a:extLst>
                    <a:ext uri="{FF2B5EF4-FFF2-40B4-BE49-F238E27FC236}">
                      <a16:creationId xmlns:a16="http://schemas.microsoft.com/office/drawing/2014/main" id="{23869CD7-5EBE-147C-B3BC-7015A85CA954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5" name="Google Shape;9190;p73">
                  <a:extLst>
                    <a:ext uri="{FF2B5EF4-FFF2-40B4-BE49-F238E27FC236}">
                      <a16:creationId xmlns:a16="http://schemas.microsoft.com/office/drawing/2014/main" id="{C0F8D9FE-21D7-7D40-EE5D-830D24E1C3BC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6" name="Google Shape;9191;p73">
                  <a:extLst>
                    <a:ext uri="{FF2B5EF4-FFF2-40B4-BE49-F238E27FC236}">
                      <a16:creationId xmlns:a16="http://schemas.microsoft.com/office/drawing/2014/main" id="{DB8F0F58-24B7-E672-140B-C976BD876E0E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7" name="Google Shape;9192;p73">
                  <a:extLst>
                    <a:ext uri="{FF2B5EF4-FFF2-40B4-BE49-F238E27FC236}">
                      <a16:creationId xmlns:a16="http://schemas.microsoft.com/office/drawing/2014/main" id="{D365CA78-01DE-0539-6937-068C281E9DBD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8" name="Google Shape;9193;p73">
                  <a:extLst>
                    <a:ext uri="{FF2B5EF4-FFF2-40B4-BE49-F238E27FC236}">
                      <a16:creationId xmlns:a16="http://schemas.microsoft.com/office/drawing/2014/main" id="{92CAAA88-FAB1-0F47-8C02-5701AF71B020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6" name="Google Shape;9194;p73">
                <a:extLst>
                  <a:ext uri="{FF2B5EF4-FFF2-40B4-BE49-F238E27FC236}">
                    <a16:creationId xmlns:a16="http://schemas.microsoft.com/office/drawing/2014/main" id="{30B65611-99EA-10D9-D997-4C48DC3F10C2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87" name="Google Shape;9195;p73">
                <a:extLst>
                  <a:ext uri="{FF2B5EF4-FFF2-40B4-BE49-F238E27FC236}">
                    <a16:creationId xmlns:a16="http://schemas.microsoft.com/office/drawing/2014/main" id="{0913EBB4-4091-56EB-E986-AFCB8B39DE20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8" name="Google Shape;9196;p73">
                <a:extLst>
                  <a:ext uri="{FF2B5EF4-FFF2-40B4-BE49-F238E27FC236}">
                    <a16:creationId xmlns:a16="http://schemas.microsoft.com/office/drawing/2014/main" id="{7A830820-7BB6-0E77-AF78-ACCCEC6B3CE7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17800" name="Google Shape;9197;p73">
                  <a:extLst>
                    <a:ext uri="{FF2B5EF4-FFF2-40B4-BE49-F238E27FC236}">
                      <a16:creationId xmlns:a16="http://schemas.microsoft.com/office/drawing/2014/main" id="{D605DBE8-2D91-4C05-148F-3BB361487085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1" name="Google Shape;9198;p73">
                  <a:extLst>
                    <a:ext uri="{FF2B5EF4-FFF2-40B4-BE49-F238E27FC236}">
                      <a16:creationId xmlns:a16="http://schemas.microsoft.com/office/drawing/2014/main" id="{9D0919B2-F457-A7D1-B1E8-885BFC2D8245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2" name="Google Shape;9199;p73">
                  <a:extLst>
                    <a:ext uri="{FF2B5EF4-FFF2-40B4-BE49-F238E27FC236}">
                      <a16:creationId xmlns:a16="http://schemas.microsoft.com/office/drawing/2014/main" id="{8401C5CE-1D05-4067-3756-C02C95CEACF3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3" name="Google Shape;9200;p73">
                  <a:extLst>
                    <a:ext uri="{FF2B5EF4-FFF2-40B4-BE49-F238E27FC236}">
                      <a16:creationId xmlns:a16="http://schemas.microsoft.com/office/drawing/2014/main" id="{857908A3-309F-6083-EC61-E82E8EE4DDE8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9" name="Google Shape;9201;p73">
                <a:extLst>
                  <a:ext uri="{FF2B5EF4-FFF2-40B4-BE49-F238E27FC236}">
                    <a16:creationId xmlns:a16="http://schemas.microsoft.com/office/drawing/2014/main" id="{1387A87B-73CA-352A-F258-948A7F29DBE4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17798" name="Google Shape;9202;p73">
                  <a:extLst>
                    <a:ext uri="{FF2B5EF4-FFF2-40B4-BE49-F238E27FC236}">
                      <a16:creationId xmlns:a16="http://schemas.microsoft.com/office/drawing/2014/main" id="{F7E0F87E-81C1-811A-8898-60478222D4AA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9" name="Google Shape;9203;p73">
                  <a:extLst>
                    <a:ext uri="{FF2B5EF4-FFF2-40B4-BE49-F238E27FC236}">
                      <a16:creationId xmlns:a16="http://schemas.microsoft.com/office/drawing/2014/main" id="{C96C9B9A-ABD3-5E2A-FF8B-7DDB43400319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0" name="Google Shape;9204;p73">
                <a:extLst>
                  <a:ext uri="{FF2B5EF4-FFF2-40B4-BE49-F238E27FC236}">
                    <a16:creationId xmlns:a16="http://schemas.microsoft.com/office/drawing/2014/main" id="{900A24A2-F68C-BF82-E986-CDC53962C43F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1" name="Google Shape;9205;p73">
                <a:extLst>
                  <a:ext uri="{FF2B5EF4-FFF2-40B4-BE49-F238E27FC236}">
                    <a16:creationId xmlns:a16="http://schemas.microsoft.com/office/drawing/2014/main" id="{7A9BFFDA-D51E-F8D4-97E6-6A807C828885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17794" name="Google Shape;9206;p73">
                  <a:extLst>
                    <a:ext uri="{FF2B5EF4-FFF2-40B4-BE49-F238E27FC236}">
                      <a16:creationId xmlns:a16="http://schemas.microsoft.com/office/drawing/2014/main" id="{FB528597-CE47-7CA6-F636-974363AA2717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5" name="Google Shape;9207;p73">
                  <a:extLst>
                    <a:ext uri="{FF2B5EF4-FFF2-40B4-BE49-F238E27FC236}">
                      <a16:creationId xmlns:a16="http://schemas.microsoft.com/office/drawing/2014/main" id="{41385DAC-2DB4-C9AA-D23A-E6C253E3C427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6" name="Google Shape;9208;p73">
                  <a:extLst>
                    <a:ext uri="{FF2B5EF4-FFF2-40B4-BE49-F238E27FC236}">
                      <a16:creationId xmlns:a16="http://schemas.microsoft.com/office/drawing/2014/main" id="{3C6F1576-E814-BBB8-3992-0505242023DB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7" name="Google Shape;9209;p73">
                  <a:extLst>
                    <a:ext uri="{FF2B5EF4-FFF2-40B4-BE49-F238E27FC236}">
                      <a16:creationId xmlns:a16="http://schemas.microsoft.com/office/drawing/2014/main" id="{794AF971-0298-C130-061E-275B0A1AA8D0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2" name="Google Shape;9210;p73">
                <a:extLst>
                  <a:ext uri="{FF2B5EF4-FFF2-40B4-BE49-F238E27FC236}">
                    <a16:creationId xmlns:a16="http://schemas.microsoft.com/office/drawing/2014/main" id="{3F6D89FD-0118-8D9F-74A9-072A424462B8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3" name="Google Shape;9211;p73">
                <a:extLst>
                  <a:ext uri="{FF2B5EF4-FFF2-40B4-BE49-F238E27FC236}">
                    <a16:creationId xmlns:a16="http://schemas.microsoft.com/office/drawing/2014/main" id="{4EBE5D62-1497-D1AC-526E-899658F9B699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4" name="Google Shape;9212;p73">
                <a:extLst>
                  <a:ext uri="{FF2B5EF4-FFF2-40B4-BE49-F238E27FC236}">
                    <a16:creationId xmlns:a16="http://schemas.microsoft.com/office/drawing/2014/main" id="{524BC655-5E30-FCAE-1E34-BDA836814A01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5" name="Google Shape;9213;p73">
                <a:extLst>
                  <a:ext uri="{FF2B5EF4-FFF2-40B4-BE49-F238E27FC236}">
                    <a16:creationId xmlns:a16="http://schemas.microsoft.com/office/drawing/2014/main" id="{0243FFC9-CC18-B7DE-07DE-B491A56C279B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17792" name="Google Shape;9214;p73">
                  <a:extLst>
                    <a:ext uri="{FF2B5EF4-FFF2-40B4-BE49-F238E27FC236}">
                      <a16:creationId xmlns:a16="http://schemas.microsoft.com/office/drawing/2014/main" id="{3FAD330A-6EE5-5E17-24EB-B786D0D4B586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3" name="Google Shape;9215;p73">
                  <a:extLst>
                    <a:ext uri="{FF2B5EF4-FFF2-40B4-BE49-F238E27FC236}">
                      <a16:creationId xmlns:a16="http://schemas.microsoft.com/office/drawing/2014/main" id="{2647FD92-DCFF-A44E-E1FF-2BC65BA07B82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6" name="Google Shape;9216;p73">
                <a:extLst>
                  <a:ext uri="{FF2B5EF4-FFF2-40B4-BE49-F238E27FC236}">
                    <a16:creationId xmlns:a16="http://schemas.microsoft.com/office/drawing/2014/main" id="{2184BBC2-2E66-6800-1BE1-FBF5736FA4B6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17789" name="Google Shape;9217;p73">
                  <a:extLst>
                    <a:ext uri="{FF2B5EF4-FFF2-40B4-BE49-F238E27FC236}">
                      <a16:creationId xmlns:a16="http://schemas.microsoft.com/office/drawing/2014/main" id="{B1BF8EF9-FB2E-786F-6B92-7399F010ECF2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0" name="Google Shape;9218;p73">
                  <a:extLst>
                    <a:ext uri="{FF2B5EF4-FFF2-40B4-BE49-F238E27FC236}">
                      <a16:creationId xmlns:a16="http://schemas.microsoft.com/office/drawing/2014/main" id="{209F29CC-AE7A-391F-A207-4A8564AA2EEA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1" name="Google Shape;9219;p73">
                  <a:extLst>
                    <a:ext uri="{FF2B5EF4-FFF2-40B4-BE49-F238E27FC236}">
                      <a16:creationId xmlns:a16="http://schemas.microsoft.com/office/drawing/2014/main" id="{BCDDE940-E93A-A393-A9DC-370D88DA5847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7" name="Google Shape;9220;p73">
                <a:extLst>
                  <a:ext uri="{FF2B5EF4-FFF2-40B4-BE49-F238E27FC236}">
                    <a16:creationId xmlns:a16="http://schemas.microsoft.com/office/drawing/2014/main" id="{66E34820-7D1C-59F4-8B7B-47275F5EFEF1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8" name="Google Shape;9221;p73">
                <a:extLst>
                  <a:ext uri="{FF2B5EF4-FFF2-40B4-BE49-F238E27FC236}">
                    <a16:creationId xmlns:a16="http://schemas.microsoft.com/office/drawing/2014/main" id="{7037DE14-B328-BABE-31B2-568C5F277739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17784" name="Google Shape;9222;p73">
                  <a:extLst>
                    <a:ext uri="{FF2B5EF4-FFF2-40B4-BE49-F238E27FC236}">
                      <a16:creationId xmlns:a16="http://schemas.microsoft.com/office/drawing/2014/main" id="{AC2146FD-05DC-B353-F937-3D358EBD334C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5" name="Google Shape;9223;p73">
                  <a:extLst>
                    <a:ext uri="{FF2B5EF4-FFF2-40B4-BE49-F238E27FC236}">
                      <a16:creationId xmlns:a16="http://schemas.microsoft.com/office/drawing/2014/main" id="{3E57F1F5-90DD-9D3E-405A-62D3C9E5218C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6" name="Google Shape;9224;p73">
                  <a:extLst>
                    <a:ext uri="{FF2B5EF4-FFF2-40B4-BE49-F238E27FC236}">
                      <a16:creationId xmlns:a16="http://schemas.microsoft.com/office/drawing/2014/main" id="{BD647321-D9DF-0DFF-136C-5D433F42D45C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7" name="Google Shape;9225;p73">
                  <a:extLst>
                    <a:ext uri="{FF2B5EF4-FFF2-40B4-BE49-F238E27FC236}">
                      <a16:creationId xmlns:a16="http://schemas.microsoft.com/office/drawing/2014/main" id="{A9D91F3E-19A6-3941-85F3-65CFEEAD2E6D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5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8" name="Google Shape;9226;p73">
                  <a:extLst>
                    <a:ext uri="{FF2B5EF4-FFF2-40B4-BE49-F238E27FC236}">
                      <a16:creationId xmlns:a16="http://schemas.microsoft.com/office/drawing/2014/main" id="{19448EAF-840E-6962-70CC-96EAEE1F72A5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9" name="Google Shape;9227;p73">
                <a:extLst>
                  <a:ext uri="{FF2B5EF4-FFF2-40B4-BE49-F238E27FC236}">
                    <a16:creationId xmlns:a16="http://schemas.microsoft.com/office/drawing/2014/main" id="{73F0655E-6EDA-C5D1-ACDF-3DA89251BBEB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17780" name="Google Shape;9228;p73">
                  <a:extLst>
                    <a:ext uri="{FF2B5EF4-FFF2-40B4-BE49-F238E27FC236}">
                      <a16:creationId xmlns:a16="http://schemas.microsoft.com/office/drawing/2014/main" id="{CE81207F-18F6-8D53-9E05-4E7BDD16ACA5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1" name="Google Shape;9229;p73">
                  <a:extLst>
                    <a:ext uri="{FF2B5EF4-FFF2-40B4-BE49-F238E27FC236}">
                      <a16:creationId xmlns:a16="http://schemas.microsoft.com/office/drawing/2014/main" id="{5A169894-ACAA-AADE-BEA3-3C3509894546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7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2" name="Google Shape;9230;p73">
                  <a:extLst>
                    <a:ext uri="{FF2B5EF4-FFF2-40B4-BE49-F238E27FC236}">
                      <a16:creationId xmlns:a16="http://schemas.microsoft.com/office/drawing/2014/main" id="{AAE829AE-78C8-64CC-997E-FB4516E9986B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3" name="Google Shape;9231;p73">
                  <a:extLst>
                    <a:ext uri="{FF2B5EF4-FFF2-40B4-BE49-F238E27FC236}">
                      <a16:creationId xmlns:a16="http://schemas.microsoft.com/office/drawing/2014/main" id="{8A9C0DB5-C053-0BDD-E88A-3242214C12A3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0" name="Google Shape;9232;p73">
                <a:extLst>
                  <a:ext uri="{FF2B5EF4-FFF2-40B4-BE49-F238E27FC236}">
                    <a16:creationId xmlns:a16="http://schemas.microsoft.com/office/drawing/2014/main" id="{BDDE475B-D6AD-2E2A-1710-20CF825C5067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17778" name="Google Shape;9233;p73">
                  <a:extLst>
                    <a:ext uri="{FF2B5EF4-FFF2-40B4-BE49-F238E27FC236}">
                      <a16:creationId xmlns:a16="http://schemas.microsoft.com/office/drawing/2014/main" id="{FEA3D7CA-E8BF-5679-B13C-69BC8FF8B4AE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9" name="Google Shape;9234;p73">
                  <a:extLst>
                    <a:ext uri="{FF2B5EF4-FFF2-40B4-BE49-F238E27FC236}">
                      <a16:creationId xmlns:a16="http://schemas.microsoft.com/office/drawing/2014/main" id="{FFC9D3A1-5BD2-0EE4-B3EB-E01412A5B475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1" name="Google Shape;9235;p73">
                <a:extLst>
                  <a:ext uri="{FF2B5EF4-FFF2-40B4-BE49-F238E27FC236}">
                    <a16:creationId xmlns:a16="http://schemas.microsoft.com/office/drawing/2014/main" id="{32CA1CD2-9C53-A202-BAE4-8AC7C6E1B30D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2" name="Google Shape;9236;p73">
                <a:extLst>
                  <a:ext uri="{FF2B5EF4-FFF2-40B4-BE49-F238E27FC236}">
                    <a16:creationId xmlns:a16="http://schemas.microsoft.com/office/drawing/2014/main" id="{79098A00-3278-121A-53EE-CC7E00CEAC5B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17775" name="Google Shape;9237;p73">
                  <a:extLst>
                    <a:ext uri="{FF2B5EF4-FFF2-40B4-BE49-F238E27FC236}">
                      <a16:creationId xmlns:a16="http://schemas.microsoft.com/office/drawing/2014/main" id="{984888A6-E6EF-CDCD-8CCB-4BFC800278C5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6" name="Google Shape;9238;p73">
                  <a:extLst>
                    <a:ext uri="{FF2B5EF4-FFF2-40B4-BE49-F238E27FC236}">
                      <a16:creationId xmlns:a16="http://schemas.microsoft.com/office/drawing/2014/main" id="{17FB0CFF-E1A7-478C-C7CF-C2D860788CF7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7" name="Google Shape;9239;p73">
                  <a:extLst>
                    <a:ext uri="{FF2B5EF4-FFF2-40B4-BE49-F238E27FC236}">
                      <a16:creationId xmlns:a16="http://schemas.microsoft.com/office/drawing/2014/main" id="{FD3DB83D-EDA0-0BD2-9C35-AC434AE155E4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3" name="Google Shape;9240;p73">
                <a:extLst>
                  <a:ext uri="{FF2B5EF4-FFF2-40B4-BE49-F238E27FC236}">
                    <a16:creationId xmlns:a16="http://schemas.microsoft.com/office/drawing/2014/main" id="{EB6EF0CD-931A-4332-62C2-619A7F7340F1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17773" name="Google Shape;9241;p73">
                  <a:extLst>
                    <a:ext uri="{FF2B5EF4-FFF2-40B4-BE49-F238E27FC236}">
                      <a16:creationId xmlns:a16="http://schemas.microsoft.com/office/drawing/2014/main" id="{986A50F0-1798-3DBE-3930-C771EA53FDBB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4" name="Google Shape;9242;p73">
                  <a:extLst>
                    <a:ext uri="{FF2B5EF4-FFF2-40B4-BE49-F238E27FC236}">
                      <a16:creationId xmlns:a16="http://schemas.microsoft.com/office/drawing/2014/main" id="{1772D930-7849-D50A-5D1B-87E8F315D01A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4" name="Google Shape;9243;p73">
                <a:extLst>
                  <a:ext uri="{FF2B5EF4-FFF2-40B4-BE49-F238E27FC236}">
                    <a16:creationId xmlns:a16="http://schemas.microsoft.com/office/drawing/2014/main" id="{22256679-40BE-57CF-B73E-9DCB28F8B071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5" name="Google Shape;9244;p73">
                <a:extLst>
                  <a:ext uri="{FF2B5EF4-FFF2-40B4-BE49-F238E27FC236}">
                    <a16:creationId xmlns:a16="http://schemas.microsoft.com/office/drawing/2014/main" id="{7489D1CA-71B9-1897-D273-7DDAA29158ED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17765" name="Google Shape;9245;p73">
                  <a:extLst>
                    <a:ext uri="{FF2B5EF4-FFF2-40B4-BE49-F238E27FC236}">
                      <a16:creationId xmlns:a16="http://schemas.microsoft.com/office/drawing/2014/main" id="{D31036E0-1490-215E-8B44-B2E8868F380C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6" name="Google Shape;9246;p73">
                  <a:extLst>
                    <a:ext uri="{FF2B5EF4-FFF2-40B4-BE49-F238E27FC236}">
                      <a16:creationId xmlns:a16="http://schemas.microsoft.com/office/drawing/2014/main" id="{529547DA-5E2B-FBB2-CDCC-B88F596E6303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7" name="Google Shape;9247;p73">
                  <a:extLst>
                    <a:ext uri="{FF2B5EF4-FFF2-40B4-BE49-F238E27FC236}">
                      <a16:creationId xmlns:a16="http://schemas.microsoft.com/office/drawing/2014/main" id="{A5E7FF3E-8926-4DCD-E327-952FE3F5566B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8" name="Google Shape;9248;p73">
                  <a:extLst>
                    <a:ext uri="{FF2B5EF4-FFF2-40B4-BE49-F238E27FC236}">
                      <a16:creationId xmlns:a16="http://schemas.microsoft.com/office/drawing/2014/main" id="{D17C568C-B18F-58B6-1D98-3AC6331E427C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9" name="Google Shape;9249;p73">
                  <a:extLst>
                    <a:ext uri="{FF2B5EF4-FFF2-40B4-BE49-F238E27FC236}">
                      <a16:creationId xmlns:a16="http://schemas.microsoft.com/office/drawing/2014/main" id="{3EBAAEE1-7168-D0DC-21F4-954BB0707B02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0" name="Google Shape;9250;p73">
                  <a:extLst>
                    <a:ext uri="{FF2B5EF4-FFF2-40B4-BE49-F238E27FC236}">
                      <a16:creationId xmlns:a16="http://schemas.microsoft.com/office/drawing/2014/main" id="{C1B3B1FF-2D1E-9DC5-EBF8-C8501F144730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1" name="Google Shape;9251;p73">
                  <a:extLst>
                    <a:ext uri="{FF2B5EF4-FFF2-40B4-BE49-F238E27FC236}">
                      <a16:creationId xmlns:a16="http://schemas.microsoft.com/office/drawing/2014/main" id="{EF670C8F-1918-0F24-4D0D-4660144E0182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2" name="Google Shape;9252;p73">
                  <a:extLst>
                    <a:ext uri="{FF2B5EF4-FFF2-40B4-BE49-F238E27FC236}">
                      <a16:creationId xmlns:a16="http://schemas.microsoft.com/office/drawing/2014/main" id="{0E01833B-3147-6802-176B-441DBCCFF6C5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6" name="Google Shape;9253;p73">
                <a:extLst>
                  <a:ext uri="{FF2B5EF4-FFF2-40B4-BE49-F238E27FC236}">
                    <a16:creationId xmlns:a16="http://schemas.microsoft.com/office/drawing/2014/main" id="{77A18426-313E-DF63-9AD8-CC0C67C8C16D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7" name="Google Shape;9254;p73">
                <a:extLst>
                  <a:ext uri="{FF2B5EF4-FFF2-40B4-BE49-F238E27FC236}">
                    <a16:creationId xmlns:a16="http://schemas.microsoft.com/office/drawing/2014/main" id="{72FB360D-7A90-9A4A-2A7E-E887E021CE9E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17763" name="Google Shape;9255;p73">
                  <a:extLst>
                    <a:ext uri="{FF2B5EF4-FFF2-40B4-BE49-F238E27FC236}">
                      <a16:creationId xmlns:a16="http://schemas.microsoft.com/office/drawing/2014/main" id="{DE98A84E-4A61-74D3-3E50-57DF3490DC39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4" name="Google Shape;9256;p73">
                  <a:extLst>
                    <a:ext uri="{FF2B5EF4-FFF2-40B4-BE49-F238E27FC236}">
                      <a16:creationId xmlns:a16="http://schemas.microsoft.com/office/drawing/2014/main" id="{EE281632-F59E-F87D-52DA-DCC1C76AB9F0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8" name="Google Shape;9257;p73">
                <a:extLst>
                  <a:ext uri="{FF2B5EF4-FFF2-40B4-BE49-F238E27FC236}">
                    <a16:creationId xmlns:a16="http://schemas.microsoft.com/office/drawing/2014/main" id="{1CA83ABB-181B-17EB-9EA7-21E74327B3D4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17759" name="Google Shape;9258;p73">
                  <a:extLst>
                    <a:ext uri="{FF2B5EF4-FFF2-40B4-BE49-F238E27FC236}">
                      <a16:creationId xmlns:a16="http://schemas.microsoft.com/office/drawing/2014/main" id="{A372C818-0BAD-158E-77D6-30389AF14804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0" name="Google Shape;9259;p73">
                  <a:extLst>
                    <a:ext uri="{FF2B5EF4-FFF2-40B4-BE49-F238E27FC236}">
                      <a16:creationId xmlns:a16="http://schemas.microsoft.com/office/drawing/2014/main" id="{90920DEE-E4A8-CAF0-2EEA-C98DCFB5EDB4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4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1" name="Google Shape;9260;p73">
                  <a:extLst>
                    <a:ext uri="{FF2B5EF4-FFF2-40B4-BE49-F238E27FC236}">
                      <a16:creationId xmlns:a16="http://schemas.microsoft.com/office/drawing/2014/main" id="{CCFE58FF-ACD3-1192-0C89-93F58F12DD2B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2" name="Google Shape;9261;p73">
                  <a:extLst>
                    <a:ext uri="{FF2B5EF4-FFF2-40B4-BE49-F238E27FC236}">
                      <a16:creationId xmlns:a16="http://schemas.microsoft.com/office/drawing/2014/main" id="{DC0BB392-B6DC-7178-AE8B-E387F5ED17AC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9" name="Google Shape;9262;p73">
                <a:extLst>
                  <a:ext uri="{FF2B5EF4-FFF2-40B4-BE49-F238E27FC236}">
                    <a16:creationId xmlns:a16="http://schemas.microsoft.com/office/drawing/2014/main" id="{6BD0F023-DD6B-A666-8B65-A225D03CB8EC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17755" name="Google Shape;9263;p73">
                  <a:extLst>
                    <a:ext uri="{FF2B5EF4-FFF2-40B4-BE49-F238E27FC236}">
                      <a16:creationId xmlns:a16="http://schemas.microsoft.com/office/drawing/2014/main" id="{5328BBAA-A125-F557-1A66-5E8C1FC3D36B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6" name="Google Shape;9264;p73">
                  <a:extLst>
                    <a:ext uri="{FF2B5EF4-FFF2-40B4-BE49-F238E27FC236}">
                      <a16:creationId xmlns:a16="http://schemas.microsoft.com/office/drawing/2014/main" id="{1A35B23E-30AC-7946-9E8D-F940732B8872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7" name="Google Shape;9265;p73">
                  <a:extLst>
                    <a:ext uri="{FF2B5EF4-FFF2-40B4-BE49-F238E27FC236}">
                      <a16:creationId xmlns:a16="http://schemas.microsoft.com/office/drawing/2014/main" id="{9CF27558-4ADD-1F3D-B2CA-BAF77FA09771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8" name="Google Shape;9266;p73">
                  <a:extLst>
                    <a:ext uri="{FF2B5EF4-FFF2-40B4-BE49-F238E27FC236}">
                      <a16:creationId xmlns:a16="http://schemas.microsoft.com/office/drawing/2014/main" id="{6804D34A-7F1D-4842-EFBA-D0E0D2E11F67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0" name="Google Shape;9267;p73">
                <a:extLst>
                  <a:ext uri="{FF2B5EF4-FFF2-40B4-BE49-F238E27FC236}">
                    <a16:creationId xmlns:a16="http://schemas.microsoft.com/office/drawing/2014/main" id="{DFD2809D-8EAD-C73F-9AF6-99BA631EFE8C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17753" name="Google Shape;9268;p73">
                  <a:extLst>
                    <a:ext uri="{FF2B5EF4-FFF2-40B4-BE49-F238E27FC236}">
                      <a16:creationId xmlns:a16="http://schemas.microsoft.com/office/drawing/2014/main" id="{DB099571-9C97-27F3-E76F-70ADB5AF3A52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4" name="Google Shape;9269;p73">
                  <a:extLst>
                    <a:ext uri="{FF2B5EF4-FFF2-40B4-BE49-F238E27FC236}">
                      <a16:creationId xmlns:a16="http://schemas.microsoft.com/office/drawing/2014/main" id="{453F360D-9884-6CA0-B763-21D11776D236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1" name="Google Shape;9270;p73">
                <a:extLst>
                  <a:ext uri="{FF2B5EF4-FFF2-40B4-BE49-F238E27FC236}">
                    <a16:creationId xmlns:a16="http://schemas.microsoft.com/office/drawing/2014/main" id="{DB19A429-F021-5856-E522-33967F3996B5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17749" name="Google Shape;9271;p73">
                  <a:extLst>
                    <a:ext uri="{FF2B5EF4-FFF2-40B4-BE49-F238E27FC236}">
                      <a16:creationId xmlns:a16="http://schemas.microsoft.com/office/drawing/2014/main" id="{CCA5FED2-7B32-27FB-737F-3DAE115C630B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0" name="Google Shape;9272;p73">
                  <a:extLst>
                    <a:ext uri="{FF2B5EF4-FFF2-40B4-BE49-F238E27FC236}">
                      <a16:creationId xmlns:a16="http://schemas.microsoft.com/office/drawing/2014/main" id="{FCE80E55-FB11-118F-CA88-AE654B298279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1" name="Google Shape;9273;p73">
                  <a:extLst>
                    <a:ext uri="{FF2B5EF4-FFF2-40B4-BE49-F238E27FC236}">
                      <a16:creationId xmlns:a16="http://schemas.microsoft.com/office/drawing/2014/main" id="{3473AA95-5743-6B43-1034-8CA9163B34AC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2" name="Google Shape;9274;p73">
                  <a:extLst>
                    <a:ext uri="{FF2B5EF4-FFF2-40B4-BE49-F238E27FC236}">
                      <a16:creationId xmlns:a16="http://schemas.microsoft.com/office/drawing/2014/main" id="{930EE990-9113-5D81-EF39-B4CA9E8DAAAA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2" name="Google Shape;9275;p73">
                <a:extLst>
                  <a:ext uri="{FF2B5EF4-FFF2-40B4-BE49-F238E27FC236}">
                    <a16:creationId xmlns:a16="http://schemas.microsoft.com/office/drawing/2014/main" id="{9992E002-32B7-0E30-6174-A4B5C360A5AD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17745" name="Google Shape;9276;p73">
                  <a:extLst>
                    <a:ext uri="{FF2B5EF4-FFF2-40B4-BE49-F238E27FC236}">
                      <a16:creationId xmlns:a16="http://schemas.microsoft.com/office/drawing/2014/main" id="{9A6BE43D-6526-2C57-8AE3-491E6B04F395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6" name="Google Shape;9277;p73">
                  <a:extLst>
                    <a:ext uri="{FF2B5EF4-FFF2-40B4-BE49-F238E27FC236}">
                      <a16:creationId xmlns:a16="http://schemas.microsoft.com/office/drawing/2014/main" id="{236248FC-F985-6163-39F8-110A0FE78691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7" name="Google Shape;9278;p73">
                  <a:extLst>
                    <a:ext uri="{FF2B5EF4-FFF2-40B4-BE49-F238E27FC236}">
                      <a16:creationId xmlns:a16="http://schemas.microsoft.com/office/drawing/2014/main" id="{62771EB1-DF7A-AD96-9E55-49EE46E628E6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8" name="Google Shape;9279;p73">
                  <a:extLst>
                    <a:ext uri="{FF2B5EF4-FFF2-40B4-BE49-F238E27FC236}">
                      <a16:creationId xmlns:a16="http://schemas.microsoft.com/office/drawing/2014/main" id="{985E1139-1F37-473A-CE4D-6E92EBFD3D6E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3" name="Google Shape;9280;p73">
                <a:extLst>
                  <a:ext uri="{FF2B5EF4-FFF2-40B4-BE49-F238E27FC236}">
                    <a16:creationId xmlns:a16="http://schemas.microsoft.com/office/drawing/2014/main" id="{09BBC2A9-E7C4-93C2-F40E-AA512C8C5D79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17729" name="Google Shape;9281;p73">
                  <a:extLst>
                    <a:ext uri="{FF2B5EF4-FFF2-40B4-BE49-F238E27FC236}">
                      <a16:creationId xmlns:a16="http://schemas.microsoft.com/office/drawing/2014/main" id="{4ACFAD76-47BB-4318-2B20-CB9E8240F179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0" name="Google Shape;9282;p73">
                  <a:extLst>
                    <a:ext uri="{FF2B5EF4-FFF2-40B4-BE49-F238E27FC236}">
                      <a16:creationId xmlns:a16="http://schemas.microsoft.com/office/drawing/2014/main" id="{F915654A-EB5E-1504-971D-A2EFD0EB4374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1" name="Google Shape;9283;p73">
                  <a:extLst>
                    <a:ext uri="{FF2B5EF4-FFF2-40B4-BE49-F238E27FC236}">
                      <a16:creationId xmlns:a16="http://schemas.microsoft.com/office/drawing/2014/main" id="{D9CCDAD3-7ACC-8A2B-DBD8-8794DBE7B00E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2" name="Google Shape;9284;p73">
                  <a:extLst>
                    <a:ext uri="{FF2B5EF4-FFF2-40B4-BE49-F238E27FC236}">
                      <a16:creationId xmlns:a16="http://schemas.microsoft.com/office/drawing/2014/main" id="{DC98ADCD-F984-75D7-0D34-4DCE5E9E2DEC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3" name="Google Shape;9285;p73">
                  <a:extLst>
                    <a:ext uri="{FF2B5EF4-FFF2-40B4-BE49-F238E27FC236}">
                      <a16:creationId xmlns:a16="http://schemas.microsoft.com/office/drawing/2014/main" id="{5F57DC27-1768-468A-FCC6-DA7377ED975D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4" name="Google Shape;9286;p73">
                  <a:extLst>
                    <a:ext uri="{FF2B5EF4-FFF2-40B4-BE49-F238E27FC236}">
                      <a16:creationId xmlns:a16="http://schemas.microsoft.com/office/drawing/2014/main" id="{0307012C-8DD4-A8EA-C7D9-C43E51FF320C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5" name="Google Shape;9287;p73">
                  <a:extLst>
                    <a:ext uri="{FF2B5EF4-FFF2-40B4-BE49-F238E27FC236}">
                      <a16:creationId xmlns:a16="http://schemas.microsoft.com/office/drawing/2014/main" id="{9887EE4A-DCD2-8B46-86C5-BBC99CCAF27A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6" name="Google Shape;9288;p73">
                  <a:extLst>
                    <a:ext uri="{FF2B5EF4-FFF2-40B4-BE49-F238E27FC236}">
                      <a16:creationId xmlns:a16="http://schemas.microsoft.com/office/drawing/2014/main" id="{3EEE8EC4-6573-BE9A-8865-5AB0A4395BBB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7" name="Google Shape;9289;p73">
                  <a:extLst>
                    <a:ext uri="{FF2B5EF4-FFF2-40B4-BE49-F238E27FC236}">
                      <a16:creationId xmlns:a16="http://schemas.microsoft.com/office/drawing/2014/main" id="{E6A5328B-40C2-2107-F03A-C4E239F7D646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8" name="Google Shape;9290;p73">
                  <a:extLst>
                    <a:ext uri="{FF2B5EF4-FFF2-40B4-BE49-F238E27FC236}">
                      <a16:creationId xmlns:a16="http://schemas.microsoft.com/office/drawing/2014/main" id="{355276FD-ACB4-C4C3-8D86-553E6FC500D0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9" name="Google Shape;9291;p73">
                  <a:extLst>
                    <a:ext uri="{FF2B5EF4-FFF2-40B4-BE49-F238E27FC236}">
                      <a16:creationId xmlns:a16="http://schemas.microsoft.com/office/drawing/2014/main" id="{C78FFD35-DDAA-E582-B6AE-38ABEFE8A455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0" name="Google Shape;9292;p73">
                  <a:extLst>
                    <a:ext uri="{FF2B5EF4-FFF2-40B4-BE49-F238E27FC236}">
                      <a16:creationId xmlns:a16="http://schemas.microsoft.com/office/drawing/2014/main" id="{D2D28103-AC5B-C98D-CA3B-E0F28D5366CC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1" name="Google Shape;9293;p73">
                  <a:extLst>
                    <a:ext uri="{FF2B5EF4-FFF2-40B4-BE49-F238E27FC236}">
                      <a16:creationId xmlns:a16="http://schemas.microsoft.com/office/drawing/2014/main" id="{14C4D3AF-FC19-D52A-6760-5AAB3A0334B8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2" name="Google Shape;9294;p73">
                  <a:extLst>
                    <a:ext uri="{FF2B5EF4-FFF2-40B4-BE49-F238E27FC236}">
                      <a16:creationId xmlns:a16="http://schemas.microsoft.com/office/drawing/2014/main" id="{7DF28D38-DBFC-EE2C-8B35-57748802FA17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3" name="Google Shape;9295;p73">
                  <a:extLst>
                    <a:ext uri="{FF2B5EF4-FFF2-40B4-BE49-F238E27FC236}">
                      <a16:creationId xmlns:a16="http://schemas.microsoft.com/office/drawing/2014/main" id="{B5582F63-8634-6F41-9AD0-701188A1D81B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4" name="Google Shape;9296;p73">
                  <a:extLst>
                    <a:ext uri="{FF2B5EF4-FFF2-40B4-BE49-F238E27FC236}">
                      <a16:creationId xmlns:a16="http://schemas.microsoft.com/office/drawing/2014/main" id="{F88CDD5B-38C4-74C6-E1F5-11424EE71FA1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4" name="Google Shape;9297;p73">
                <a:extLst>
                  <a:ext uri="{FF2B5EF4-FFF2-40B4-BE49-F238E27FC236}">
                    <a16:creationId xmlns:a16="http://schemas.microsoft.com/office/drawing/2014/main" id="{ADBBCCCF-F539-E234-B372-BEF7E91BE309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17726" name="Google Shape;9298;p73">
                  <a:extLst>
                    <a:ext uri="{FF2B5EF4-FFF2-40B4-BE49-F238E27FC236}">
                      <a16:creationId xmlns:a16="http://schemas.microsoft.com/office/drawing/2014/main" id="{333D9696-6FDE-A3C6-FE69-0381D9019E8C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7" name="Google Shape;9299;p73">
                  <a:extLst>
                    <a:ext uri="{FF2B5EF4-FFF2-40B4-BE49-F238E27FC236}">
                      <a16:creationId xmlns:a16="http://schemas.microsoft.com/office/drawing/2014/main" id="{BD19671C-DEC7-A68F-2540-4184CC9D4166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8" name="Google Shape;9300;p73">
                  <a:extLst>
                    <a:ext uri="{FF2B5EF4-FFF2-40B4-BE49-F238E27FC236}">
                      <a16:creationId xmlns:a16="http://schemas.microsoft.com/office/drawing/2014/main" id="{FD1271EC-2AFC-FB89-6820-C759C1A3226B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5" name="Google Shape;9301;p73">
                <a:extLst>
                  <a:ext uri="{FF2B5EF4-FFF2-40B4-BE49-F238E27FC236}">
                    <a16:creationId xmlns:a16="http://schemas.microsoft.com/office/drawing/2014/main" id="{14DA1911-5FD4-7075-5C5A-8EB22ADBC316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16" name="Google Shape;9302;p73">
                <a:extLst>
                  <a:ext uri="{FF2B5EF4-FFF2-40B4-BE49-F238E27FC236}">
                    <a16:creationId xmlns:a16="http://schemas.microsoft.com/office/drawing/2014/main" id="{60881AC9-BD18-E5F0-7B17-5FB02523783E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17721" name="Google Shape;9303;p73">
                  <a:extLst>
                    <a:ext uri="{FF2B5EF4-FFF2-40B4-BE49-F238E27FC236}">
                      <a16:creationId xmlns:a16="http://schemas.microsoft.com/office/drawing/2014/main" id="{C315BE69-2D51-3986-520F-2B3F46A5DBCE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2" name="Google Shape;9304;p73">
                  <a:extLst>
                    <a:ext uri="{FF2B5EF4-FFF2-40B4-BE49-F238E27FC236}">
                      <a16:creationId xmlns:a16="http://schemas.microsoft.com/office/drawing/2014/main" id="{8EA4FAFB-6124-ADED-0FCB-5127B8608600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3" name="Google Shape;9305;p73">
                  <a:extLst>
                    <a:ext uri="{FF2B5EF4-FFF2-40B4-BE49-F238E27FC236}">
                      <a16:creationId xmlns:a16="http://schemas.microsoft.com/office/drawing/2014/main" id="{969F07C5-887C-FB3F-279F-7867412849D8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4" name="Google Shape;9306;p73">
                  <a:extLst>
                    <a:ext uri="{FF2B5EF4-FFF2-40B4-BE49-F238E27FC236}">
                      <a16:creationId xmlns:a16="http://schemas.microsoft.com/office/drawing/2014/main" id="{52646B94-04D6-D82D-2DEA-F89E0F52965E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5" name="Google Shape;9307;p73">
                  <a:extLst>
                    <a:ext uri="{FF2B5EF4-FFF2-40B4-BE49-F238E27FC236}">
                      <a16:creationId xmlns:a16="http://schemas.microsoft.com/office/drawing/2014/main" id="{278BE2AC-7EB9-3087-0EA6-0582E9A943CB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7" name="Google Shape;9308;p73">
                <a:extLst>
                  <a:ext uri="{FF2B5EF4-FFF2-40B4-BE49-F238E27FC236}">
                    <a16:creationId xmlns:a16="http://schemas.microsoft.com/office/drawing/2014/main" id="{C7B4293F-CFA1-CC0E-B1A1-63DF61C0214C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17719" name="Google Shape;9309;p73">
                  <a:extLst>
                    <a:ext uri="{FF2B5EF4-FFF2-40B4-BE49-F238E27FC236}">
                      <a16:creationId xmlns:a16="http://schemas.microsoft.com/office/drawing/2014/main" id="{10C723F2-4B1A-FD8C-E163-53E7CFB1607D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0" name="Google Shape;9310;p73">
                  <a:extLst>
                    <a:ext uri="{FF2B5EF4-FFF2-40B4-BE49-F238E27FC236}">
                      <a16:creationId xmlns:a16="http://schemas.microsoft.com/office/drawing/2014/main" id="{B05CCFA3-48D8-7480-099E-A806562AF8A5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8" name="Google Shape;9311;p73">
                <a:extLst>
                  <a:ext uri="{FF2B5EF4-FFF2-40B4-BE49-F238E27FC236}">
                    <a16:creationId xmlns:a16="http://schemas.microsoft.com/office/drawing/2014/main" id="{BC503502-1B9A-5BE9-42B4-C1A2596CDF50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F28B2E-3C06-80D2-FDAE-323E72DBF284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9" name="Google Shape;9312;p73">
                <a:extLst>
                  <a:ext uri="{FF2B5EF4-FFF2-40B4-BE49-F238E27FC236}">
                    <a16:creationId xmlns:a16="http://schemas.microsoft.com/office/drawing/2014/main" id="{9035EDF4-7054-B053-C953-078502A09BD0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17666" name="Google Shape;9313;p73">
                  <a:extLst>
                    <a:ext uri="{FF2B5EF4-FFF2-40B4-BE49-F238E27FC236}">
                      <a16:creationId xmlns:a16="http://schemas.microsoft.com/office/drawing/2014/main" id="{2CA11248-D975-92CE-A611-6FAFDD9CBDCE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7" name="Google Shape;9314;p73">
                  <a:extLst>
                    <a:ext uri="{FF2B5EF4-FFF2-40B4-BE49-F238E27FC236}">
                      <a16:creationId xmlns:a16="http://schemas.microsoft.com/office/drawing/2014/main" id="{FDDB7711-8E0C-269C-CB8E-DDDBCA66BCB2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8" name="Google Shape;9315;p73">
                  <a:extLst>
                    <a:ext uri="{FF2B5EF4-FFF2-40B4-BE49-F238E27FC236}">
                      <a16:creationId xmlns:a16="http://schemas.microsoft.com/office/drawing/2014/main" id="{7D707936-5BC9-22F5-1282-A8C468BF59CA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" name="Google Shape;9316;p73">
                <a:extLst>
                  <a:ext uri="{FF2B5EF4-FFF2-40B4-BE49-F238E27FC236}">
                    <a16:creationId xmlns:a16="http://schemas.microsoft.com/office/drawing/2014/main" id="{7D74966E-DF2B-B27A-60D5-0189C948950E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17661" name="Google Shape;9317;p73">
                  <a:extLst>
                    <a:ext uri="{FF2B5EF4-FFF2-40B4-BE49-F238E27FC236}">
                      <a16:creationId xmlns:a16="http://schemas.microsoft.com/office/drawing/2014/main" id="{E130AB4B-8B5C-1FF4-FD60-3CC058A591DB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2" name="Google Shape;9318;p73">
                  <a:extLst>
                    <a:ext uri="{FF2B5EF4-FFF2-40B4-BE49-F238E27FC236}">
                      <a16:creationId xmlns:a16="http://schemas.microsoft.com/office/drawing/2014/main" id="{CE12A510-C724-2A3A-36F1-4744E5E3B14E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3" name="Google Shape;9319;p73">
                  <a:extLst>
                    <a:ext uri="{FF2B5EF4-FFF2-40B4-BE49-F238E27FC236}">
                      <a16:creationId xmlns:a16="http://schemas.microsoft.com/office/drawing/2014/main" id="{678751C9-2789-5C90-187B-71940DAB10EC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4" name="Google Shape;9320;p73">
                  <a:extLst>
                    <a:ext uri="{FF2B5EF4-FFF2-40B4-BE49-F238E27FC236}">
                      <a16:creationId xmlns:a16="http://schemas.microsoft.com/office/drawing/2014/main" id="{DC2A95C0-1839-374A-E941-E2C887988CD5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5" name="Google Shape;9321;p73">
                  <a:extLst>
                    <a:ext uri="{FF2B5EF4-FFF2-40B4-BE49-F238E27FC236}">
                      <a16:creationId xmlns:a16="http://schemas.microsoft.com/office/drawing/2014/main" id="{0C969AFF-B2C6-B1DD-B57D-5339A8C908B3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oogle Shape;9322;p73">
                <a:extLst>
                  <a:ext uri="{FF2B5EF4-FFF2-40B4-BE49-F238E27FC236}">
                    <a16:creationId xmlns:a16="http://schemas.microsoft.com/office/drawing/2014/main" id="{1689C636-6C28-A6ED-1600-69FF0CC1F4F9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17654" name="Google Shape;9323;p73">
                  <a:extLst>
                    <a:ext uri="{FF2B5EF4-FFF2-40B4-BE49-F238E27FC236}">
                      <a16:creationId xmlns:a16="http://schemas.microsoft.com/office/drawing/2014/main" id="{2AF59FAA-0209-FA52-2946-1A97203F5BFD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5" name="Google Shape;9324;p73">
                  <a:extLst>
                    <a:ext uri="{FF2B5EF4-FFF2-40B4-BE49-F238E27FC236}">
                      <a16:creationId xmlns:a16="http://schemas.microsoft.com/office/drawing/2014/main" id="{1B144750-1306-6D0C-CAD0-D27A9E4A5767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6" name="Google Shape;9325;p73">
                  <a:extLst>
                    <a:ext uri="{FF2B5EF4-FFF2-40B4-BE49-F238E27FC236}">
                      <a16:creationId xmlns:a16="http://schemas.microsoft.com/office/drawing/2014/main" id="{AE2C3548-ACD7-0A79-080F-5011F755BC4C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7" name="Google Shape;9326;p73">
                  <a:extLst>
                    <a:ext uri="{FF2B5EF4-FFF2-40B4-BE49-F238E27FC236}">
                      <a16:creationId xmlns:a16="http://schemas.microsoft.com/office/drawing/2014/main" id="{13519CD9-B131-CEB8-CE71-A95FF7CAC066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8" name="Google Shape;9327;p73">
                  <a:extLst>
                    <a:ext uri="{FF2B5EF4-FFF2-40B4-BE49-F238E27FC236}">
                      <a16:creationId xmlns:a16="http://schemas.microsoft.com/office/drawing/2014/main" id="{0E8EFEC1-A68B-DFC5-5161-DC6567013227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9" name="Google Shape;9328;p73">
                  <a:extLst>
                    <a:ext uri="{FF2B5EF4-FFF2-40B4-BE49-F238E27FC236}">
                      <a16:creationId xmlns:a16="http://schemas.microsoft.com/office/drawing/2014/main" id="{8EA19CB0-C2AE-0790-79DF-C901CC7F51EE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0" name="Google Shape;9329;p73">
                  <a:extLst>
                    <a:ext uri="{FF2B5EF4-FFF2-40B4-BE49-F238E27FC236}">
                      <a16:creationId xmlns:a16="http://schemas.microsoft.com/office/drawing/2014/main" id="{5FA1CDDF-800D-CB1F-8DFA-60DD2EB7A61B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oogle Shape;9330;p73">
                <a:extLst>
                  <a:ext uri="{FF2B5EF4-FFF2-40B4-BE49-F238E27FC236}">
                    <a16:creationId xmlns:a16="http://schemas.microsoft.com/office/drawing/2014/main" id="{0BCA5616-6E47-9969-49A4-1BDA2713DBAB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17651" name="Google Shape;9331;p73">
                  <a:extLst>
                    <a:ext uri="{FF2B5EF4-FFF2-40B4-BE49-F238E27FC236}">
                      <a16:creationId xmlns:a16="http://schemas.microsoft.com/office/drawing/2014/main" id="{2C2355A4-7BD5-7AB9-74F7-0D05B76C2799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2" name="Google Shape;9332;p73">
                  <a:extLst>
                    <a:ext uri="{FF2B5EF4-FFF2-40B4-BE49-F238E27FC236}">
                      <a16:creationId xmlns:a16="http://schemas.microsoft.com/office/drawing/2014/main" id="{57A65809-F218-F655-C8BA-EDF9A84E947D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3" name="Google Shape;9333;p73">
                  <a:extLst>
                    <a:ext uri="{FF2B5EF4-FFF2-40B4-BE49-F238E27FC236}">
                      <a16:creationId xmlns:a16="http://schemas.microsoft.com/office/drawing/2014/main" id="{BF3DD045-A38E-DAE3-21F2-AB8B208CF132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oogle Shape;9334;p73">
                <a:extLst>
                  <a:ext uri="{FF2B5EF4-FFF2-40B4-BE49-F238E27FC236}">
                    <a16:creationId xmlns:a16="http://schemas.microsoft.com/office/drawing/2014/main" id="{2880A604-157A-D2BE-E633-08B27D768D98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17648" name="Google Shape;9335;p73">
                  <a:extLst>
                    <a:ext uri="{FF2B5EF4-FFF2-40B4-BE49-F238E27FC236}">
                      <a16:creationId xmlns:a16="http://schemas.microsoft.com/office/drawing/2014/main" id="{D09A70D7-2CFC-6D99-B488-A9634603AF50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9" name="Google Shape;9336;p73">
                  <a:extLst>
                    <a:ext uri="{FF2B5EF4-FFF2-40B4-BE49-F238E27FC236}">
                      <a16:creationId xmlns:a16="http://schemas.microsoft.com/office/drawing/2014/main" id="{202861C0-0EB3-E3E7-C963-6010B6B6E0C4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0" name="Google Shape;9337;p73">
                  <a:extLst>
                    <a:ext uri="{FF2B5EF4-FFF2-40B4-BE49-F238E27FC236}">
                      <a16:creationId xmlns:a16="http://schemas.microsoft.com/office/drawing/2014/main" id="{0E484778-C7DC-3D31-B612-1C510BFD146C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oogle Shape;9338;p73">
                <a:extLst>
                  <a:ext uri="{FF2B5EF4-FFF2-40B4-BE49-F238E27FC236}">
                    <a16:creationId xmlns:a16="http://schemas.microsoft.com/office/drawing/2014/main" id="{7BEE8D3E-02A2-68D1-2230-55E4906C95B5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17644" name="Google Shape;9339;p73">
                  <a:extLst>
                    <a:ext uri="{FF2B5EF4-FFF2-40B4-BE49-F238E27FC236}">
                      <a16:creationId xmlns:a16="http://schemas.microsoft.com/office/drawing/2014/main" id="{7B9C8547-914E-9A98-EB96-6C42E0364FA0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5" name="Google Shape;9340;p73">
                  <a:extLst>
                    <a:ext uri="{FF2B5EF4-FFF2-40B4-BE49-F238E27FC236}">
                      <a16:creationId xmlns:a16="http://schemas.microsoft.com/office/drawing/2014/main" id="{79D32FA3-5FD1-3027-BD13-D4D05A9234C5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6" name="Google Shape;9341;p73">
                  <a:extLst>
                    <a:ext uri="{FF2B5EF4-FFF2-40B4-BE49-F238E27FC236}">
                      <a16:creationId xmlns:a16="http://schemas.microsoft.com/office/drawing/2014/main" id="{6B2F5F68-A0A0-31D1-E294-653B0079809A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7" name="Google Shape;9342;p73">
                  <a:extLst>
                    <a:ext uri="{FF2B5EF4-FFF2-40B4-BE49-F238E27FC236}">
                      <a16:creationId xmlns:a16="http://schemas.microsoft.com/office/drawing/2014/main" id="{6B852E53-75A7-33CD-1665-5411490CE9EA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" name="Google Shape;9343;p73">
                <a:extLst>
                  <a:ext uri="{FF2B5EF4-FFF2-40B4-BE49-F238E27FC236}">
                    <a16:creationId xmlns:a16="http://schemas.microsoft.com/office/drawing/2014/main" id="{B5BF2ADC-839E-859A-C448-DAAA4EF9317B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17639" name="Google Shape;9344;p73">
                  <a:extLst>
                    <a:ext uri="{FF2B5EF4-FFF2-40B4-BE49-F238E27FC236}">
                      <a16:creationId xmlns:a16="http://schemas.microsoft.com/office/drawing/2014/main" id="{C098E9C2-2384-1C97-B71B-3100C39912D0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0" name="Google Shape;9345;p73">
                  <a:extLst>
                    <a:ext uri="{FF2B5EF4-FFF2-40B4-BE49-F238E27FC236}">
                      <a16:creationId xmlns:a16="http://schemas.microsoft.com/office/drawing/2014/main" id="{806C3D01-27A4-6593-73B8-50B2AFB9FA1B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1" name="Google Shape;9346;p73">
                  <a:extLst>
                    <a:ext uri="{FF2B5EF4-FFF2-40B4-BE49-F238E27FC236}">
                      <a16:creationId xmlns:a16="http://schemas.microsoft.com/office/drawing/2014/main" id="{ACE04FB1-65EA-9D42-2EF6-F8F709F30A90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2" name="Google Shape;9347;p73">
                  <a:extLst>
                    <a:ext uri="{FF2B5EF4-FFF2-40B4-BE49-F238E27FC236}">
                      <a16:creationId xmlns:a16="http://schemas.microsoft.com/office/drawing/2014/main" id="{16E9D48B-FC26-F9F5-E912-FD5AE52A0D7A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3" name="Google Shape;9348;p73">
                  <a:extLst>
                    <a:ext uri="{FF2B5EF4-FFF2-40B4-BE49-F238E27FC236}">
                      <a16:creationId xmlns:a16="http://schemas.microsoft.com/office/drawing/2014/main" id="{E440A9DE-CB79-60A4-5A04-6C73795B3CA8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oogle Shape;9349;p73">
                <a:extLst>
                  <a:ext uri="{FF2B5EF4-FFF2-40B4-BE49-F238E27FC236}">
                    <a16:creationId xmlns:a16="http://schemas.microsoft.com/office/drawing/2014/main" id="{A53DB0AD-C77F-C0A0-D8FD-E6EA4C56A750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17637" name="Google Shape;9350;p73">
                  <a:extLst>
                    <a:ext uri="{FF2B5EF4-FFF2-40B4-BE49-F238E27FC236}">
                      <a16:creationId xmlns:a16="http://schemas.microsoft.com/office/drawing/2014/main" id="{FD628F08-F74C-1A1B-DCB9-FE4CF1CC98CC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8" name="Google Shape;9351;p73">
                  <a:extLst>
                    <a:ext uri="{FF2B5EF4-FFF2-40B4-BE49-F238E27FC236}">
                      <a16:creationId xmlns:a16="http://schemas.microsoft.com/office/drawing/2014/main" id="{FBB0ACE1-D13C-F133-FF0A-0467C8ECF9B6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oogle Shape;9352;p73">
                <a:extLst>
                  <a:ext uri="{FF2B5EF4-FFF2-40B4-BE49-F238E27FC236}">
                    <a16:creationId xmlns:a16="http://schemas.microsoft.com/office/drawing/2014/main" id="{22DF14BE-FCA8-5FE1-9C8D-7BCBAC18854B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17630" name="Google Shape;9353;p73">
                  <a:extLst>
                    <a:ext uri="{FF2B5EF4-FFF2-40B4-BE49-F238E27FC236}">
                      <a16:creationId xmlns:a16="http://schemas.microsoft.com/office/drawing/2014/main" id="{CE12B7CC-42EB-7CD7-50F9-BCBDC197DC73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1" name="Google Shape;9354;p73">
                  <a:extLst>
                    <a:ext uri="{FF2B5EF4-FFF2-40B4-BE49-F238E27FC236}">
                      <a16:creationId xmlns:a16="http://schemas.microsoft.com/office/drawing/2014/main" id="{E85AE841-DF29-78CB-4CC8-EE8AA27A4051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2" name="Google Shape;9355;p73">
                  <a:extLst>
                    <a:ext uri="{FF2B5EF4-FFF2-40B4-BE49-F238E27FC236}">
                      <a16:creationId xmlns:a16="http://schemas.microsoft.com/office/drawing/2014/main" id="{EB6206C5-A6C6-D760-65F6-62EBC383F674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3" name="Google Shape;9356;p73">
                  <a:extLst>
                    <a:ext uri="{FF2B5EF4-FFF2-40B4-BE49-F238E27FC236}">
                      <a16:creationId xmlns:a16="http://schemas.microsoft.com/office/drawing/2014/main" id="{9493EE88-A472-9356-B7BC-4FD4EAB1D03A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4" name="Google Shape;9357;p73">
                  <a:extLst>
                    <a:ext uri="{FF2B5EF4-FFF2-40B4-BE49-F238E27FC236}">
                      <a16:creationId xmlns:a16="http://schemas.microsoft.com/office/drawing/2014/main" id="{C45D9313-DB7C-C43D-1E9B-5CEF847A27F7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5" name="Google Shape;9358;p73">
                  <a:extLst>
                    <a:ext uri="{FF2B5EF4-FFF2-40B4-BE49-F238E27FC236}">
                      <a16:creationId xmlns:a16="http://schemas.microsoft.com/office/drawing/2014/main" id="{D4F3474D-C890-1A83-3A70-23E7A8C3A172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6" name="Google Shape;9359;p73">
                  <a:extLst>
                    <a:ext uri="{FF2B5EF4-FFF2-40B4-BE49-F238E27FC236}">
                      <a16:creationId xmlns:a16="http://schemas.microsoft.com/office/drawing/2014/main" id="{38E58DFF-7F27-C4DB-0ECD-1C449449B39F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oogle Shape;9360;p73">
                <a:extLst>
                  <a:ext uri="{FF2B5EF4-FFF2-40B4-BE49-F238E27FC236}">
                    <a16:creationId xmlns:a16="http://schemas.microsoft.com/office/drawing/2014/main" id="{7B3C8F50-FCC3-ADDB-7ECE-B8D21341563A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17623" name="Google Shape;9361;p73">
                  <a:extLst>
                    <a:ext uri="{FF2B5EF4-FFF2-40B4-BE49-F238E27FC236}">
                      <a16:creationId xmlns:a16="http://schemas.microsoft.com/office/drawing/2014/main" id="{E9B61830-08E5-DBDB-1FB0-AEF6ED29F1F2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4" name="Google Shape;9362;p73">
                  <a:extLst>
                    <a:ext uri="{FF2B5EF4-FFF2-40B4-BE49-F238E27FC236}">
                      <a16:creationId xmlns:a16="http://schemas.microsoft.com/office/drawing/2014/main" id="{95896AB9-CC59-DC51-453D-78FA0CEAA96D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5" name="Google Shape;9363;p73">
                  <a:extLst>
                    <a:ext uri="{FF2B5EF4-FFF2-40B4-BE49-F238E27FC236}">
                      <a16:creationId xmlns:a16="http://schemas.microsoft.com/office/drawing/2014/main" id="{6EA11231-E77C-AD7E-9223-F899A608E0DB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6" name="Google Shape;9364;p73">
                  <a:extLst>
                    <a:ext uri="{FF2B5EF4-FFF2-40B4-BE49-F238E27FC236}">
                      <a16:creationId xmlns:a16="http://schemas.microsoft.com/office/drawing/2014/main" id="{946A751B-3071-CC6E-49A6-3DD0C666A8BC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7" name="Google Shape;9365;p73">
                  <a:extLst>
                    <a:ext uri="{FF2B5EF4-FFF2-40B4-BE49-F238E27FC236}">
                      <a16:creationId xmlns:a16="http://schemas.microsoft.com/office/drawing/2014/main" id="{11E705B1-8D0F-BD1A-15CD-FFBD5794FB6E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8" name="Google Shape;9366;p73">
                  <a:extLst>
                    <a:ext uri="{FF2B5EF4-FFF2-40B4-BE49-F238E27FC236}">
                      <a16:creationId xmlns:a16="http://schemas.microsoft.com/office/drawing/2014/main" id="{5040498E-F63D-9A14-3B46-15A6F3C9E136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9" name="Google Shape;9367;p73">
                  <a:extLst>
                    <a:ext uri="{FF2B5EF4-FFF2-40B4-BE49-F238E27FC236}">
                      <a16:creationId xmlns:a16="http://schemas.microsoft.com/office/drawing/2014/main" id="{B0858F6B-8EA1-D6F3-8AB3-76CB95FEC2BB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oogle Shape;9368;p73">
                <a:extLst>
                  <a:ext uri="{FF2B5EF4-FFF2-40B4-BE49-F238E27FC236}">
                    <a16:creationId xmlns:a16="http://schemas.microsoft.com/office/drawing/2014/main" id="{0C918AD8-61B4-7C99-3D2C-56F7D691927D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17618" name="Google Shape;9369;p73">
                  <a:extLst>
                    <a:ext uri="{FF2B5EF4-FFF2-40B4-BE49-F238E27FC236}">
                      <a16:creationId xmlns:a16="http://schemas.microsoft.com/office/drawing/2014/main" id="{C0258E95-0A8B-A7BB-0640-2F7405AA407C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9" name="Google Shape;9370;p73">
                  <a:extLst>
                    <a:ext uri="{FF2B5EF4-FFF2-40B4-BE49-F238E27FC236}">
                      <a16:creationId xmlns:a16="http://schemas.microsoft.com/office/drawing/2014/main" id="{6E757580-B190-2DF0-F306-FB822FC0E757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2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0" name="Google Shape;9371;p73">
                  <a:extLst>
                    <a:ext uri="{FF2B5EF4-FFF2-40B4-BE49-F238E27FC236}">
                      <a16:creationId xmlns:a16="http://schemas.microsoft.com/office/drawing/2014/main" id="{8CD3E4A4-C9B3-A0CB-953C-9407F4A292EC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1" name="Google Shape;9372;p73">
                  <a:extLst>
                    <a:ext uri="{FF2B5EF4-FFF2-40B4-BE49-F238E27FC236}">
                      <a16:creationId xmlns:a16="http://schemas.microsoft.com/office/drawing/2014/main" id="{1B0E7B84-A2B2-6B55-1E71-555BC7FC988A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2" name="Google Shape;9373;p73">
                  <a:extLst>
                    <a:ext uri="{FF2B5EF4-FFF2-40B4-BE49-F238E27FC236}">
                      <a16:creationId xmlns:a16="http://schemas.microsoft.com/office/drawing/2014/main" id="{B19C946F-EA76-57F6-9342-93A30F1212A4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561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" name="Google Shape;9374;p73">
                <a:extLst>
                  <a:ext uri="{FF2B5EF4-FFF2-40B4-BE49-F238E27FC236}">
                    <a16:creationId xmlns:a16="http://schemas.microsoft.com/office/drawing/2014/main" id="{A03939B5-1B4F-4864-0285-63A00761A0B9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17612" name="Google Shape;9375;p73">
                  <a:extLst>
                    <a:ext uri="{FF2B5EF4-FFF2-40B4-BE49-F238E27FC236}">
                      <a16:creationId xmlns:a16="http://schemas.microsoft.com/office/drawing/2014/main" id="{DF81B1FE-4969-2C09-1103-CAC977211DC5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3" name="Google Shape;9376;p73">
                  <a:extLst>
                    <a:ext uri="{FF2B5EF4-FFF2-40B4-BE49-F238E27FC236}">
                      <a16:creationId xmlns:a16="http://schemas.microsoft.com/office/drawing/2014/main" id="{CC3C7FFD-6BF5-B164-D73C-D00A23485A25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4" name="Google Shape;9377;p73">
                  <a:extLst>
                    <a:ext uri="{FF2B5EF4-FFF2-40B4-BE49-F238E27FC236}">
                      <a16:creationId xmlns:a16="http://schemas.microsoft.com/office/drawing/2014/main" id="{B36E0BAF-1EDF-1BA7-3065-8BEE528F7CEC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5" name="Google Shape;9378;p73">
                  <a:extLst>
                    <a:ext uri="{FF2B5EF4-FFF2-40B4-BE49-F238E27FC236}">
                      <a16:creationId xmlns:a16="http://schemas.microsoft.com/office/drawing/2014/main" id="{E8CA8052-313A-8A34-92D2-0AB933167262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6" name="Google Shape;9379;p73">
                  <a:extLst>
                    <a:ext uri="{FF2B5EF4-FFF2-40B4-BE49-F238E27FC236}">
                      <a16:creationId xmlns:a16="http://schemas.microsoft.com/office/drawing/2014/main" id="{D986B056-DD1D-89B2-11CD-A01E3EAC1C1C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7" name="Google Shape;9380;p73">
                  <a:extLst>
                    <a:ext uri="{FF2B5EF4-FFF2-40B4-BE49-F238E27FC236}">
                      <a16:creationId xmlns:a16="http://schemas.microsoft.com/office/drawing/2014/main" id="{2C44968C-6333-A6AE-6195-14AEA754B52E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9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oogle Shape;9381;p73">
                <a:extLst>
                  <a:ext uri="{FF2B5EF4-FFF2-40B4-BE49-F238E27FC236}">
                    <a16:creationId xmlns:a16="http://schemas.microsoft.com/office/drawing/2014/main" id="{F9DECB90-2218-E40A-BE04-87EB3188DC7A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17608" name="Google Shape;9382;p73">
                  <a:extLst>
                    <a:ext uri="{FF2B5EF4-FFF2-40B4-BE49-F238E27FC236}">
                      <a16:creationId xmlns:a16="http://schemas.microsoft.com/office/drawing/2014/main" id="{7508D665-116A-984D-276A-36FD9F3B5257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9" name="Google Shape;9383;p73">
                  <a:extLst>
                    <a:ext uri="{FF2B5EF4-FFF2-40B4-BE49-F238E27FC236}">
                      <a16:creationId xmlns:a16="http://schemas.microsoft.com/office/drawing/2014/main" id="{CBA4BCF6-63F3-DA4F-043B-CF5F4536F3CD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0" name="Google Shape;9384;p73">
                  <a:extLst>
                    <a:ext uri="{FF2B5EF4-FFF2-40B4-BE49-F238E27FC236}">
                      <a16:creationId xmlns:a16="http://schemas.microsoft.com/office/drawing/2014/main" id="{A0574817-49EC-2C65-AA3C-FE304C3D3326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1" name="Google Shape;9385;p73">
                  <a:extLst>
                    <a:ext uri="{FF2B5EF4-FFF2-40B4-BE49-F238E27FC236}">
                      <a16:creationId xmlns:a16="http://schemas.microsoft.com/office/drawing/2014/main" id="{63866283-49A4-0652-5C75-5CC7A3C66A0A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oogle Shape;9386;p73">
                <a:extLst>
                  <a:ext uri="{FF2B5EF4-FFF2-40B4-BE49-F238E27FC236}">
                    <a16:creationId xmlns:a16="http://schemas.microsoft.com/office/drawing/2014/main" id="{DD4E5B80-BE1D-3240-D036-CCC909225059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17600" name="Google Shape;9387;p73">
                  <a:extLst>
                    <a:ext uri="{FF2B5EF4-FFF2-40B4-BE49-F238E27FC236}">
                      <a16:creationId xmlns:a16="http://schemas.microsoft.com/office/drawing/2014/main" id="{4C192508-E7BA-BDE2-4BEC-BD0927BF2510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1" name="Google Shape;9388;p73">
                  <a:extLst>
                    <a:ext uri="{FF2B5EF4-FFF2-40B4-BE49-F238E27FC236}">
                      <a16:creationId xmlns:a16="http://schemas.microsoft.com/office/drawing/2014/main" id="{0C125F1A-7402-2231-A962-D783CA8FCCEE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2" name="Google Shape;9389;p73">
                  <a:extLst>
                    <a:ext uri="{FF2B5EF4-FFF2-40B4-BE49-F238E27FC236}">
                      <a16:creationId xmlns:a16="http://schemas.microsoft.com/office/drawing/2014/main" id="{E3DA08F3-5B84-0CFF-61F6-403C08F562F8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3" name="Google Shape;9390;p73">
                  <a:extLst>
                    <a:ext uri="{FF2B5EF4-FFF2-40B4-BE49-F238E27FC236}">
                      <a16:creationId xmlns:a16="http://schemas.microsoft.com/office/drawing/2014/main" id="{EDCFA089-47CD-1CDD-1F70-5CD1C61B9D00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4" name="Google Shape;9391;p73">
                  <a:extLst>
                    <a:ext uri="{FF2B5EF4-FFF2-40B4-BE49-F238E27FC236}">
                      <a16:creationId xmlns:a16="http://schemas.microsoft.com/office/drawing/2014/main" id="{1F3993A8-8454-FA3C-383F-20AA654A5404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5" name="Google Shape;9392;p73">
                  <a:extLst>
                    <a:ext uri="{FF2B5EF4-FFF2-40B4-BE49-F238E27FC236}">
                      <a16:creationId xmlns:a16="http://schemas.microsoft.com/office/drawing/2014/main" id="{5C0C3367-1663-4813-95EF-1375E78C43E4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6" name="Google Shape;9393;p73">
                  <a:extLst>
                    <a:ext uri="{FF2B5EF4-FFF2-40B4-BE49-F238E27FC236}">
                      <a16:creationId xmlns:a16="http://schemas.microsoft.com/office/drawing/2014/main" id="{EF780235-DC18-F184-BFBB-1E7298C2B9CD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7" name="Google Shape;9394;p73">
                  <a:extLst>
                    <a:ext uri="{FF2B5EF4-FFF2-40B4-BE49-F238E27FC236}">
                      <a16:creationId xmlns:a16="http://schemas.microsoft.com/office/drawing/2014/main" id="{16D4B60E-6AAA-ACD7-DB26-1C25322CDCCA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" name="Google Shape;9395;p73">
                <a:extLst>
                  <a:ext uri="{FF2B5EF4-FFF2-40B4-BE49-F238E27FC236}">
                    <a16:creationId xmlns:a16="http://schemas.microsoft.com/office/drawing/2014/main" id="{F346F73C-1795-248D-E992-B9A64255D805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17595" name="Google Shape;9396;p73">
                  <a:extLst>
                    <a:ext uri="{FF2B5EF4-FFF2-40B4-BE49-F238E27FC236}">
                      <a16:creationId xmlns:a16="http://schemas.microsoft.com/office/drawing/2014/main" id="{717086EE-6990-BDF1-80C9-4B3600534B73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6" name="Google Shape;9397;p73">
                  <a:extLst>
                    <a:ext uri="{FF2B5EF4-FFF2-40B4-BE49-F238E27FC236}">
                      <a16:creationId xmlns:a16="http://schemas.microsoft.com/office/drawing/2014/main" id="{773F2217-EB6E-692F-9502-83192E232BF4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7" name="Google Shape;9398;p73">
                  <a:extLst>
                    <a:ext uri="{FF2B5EF4-FFF2-40B4-BE49-F238E27FC236}">
                      <a16:creationId xmlns:a16="http://schemas.microsoft.com/office/drawing/2014/main" id="{EB995277-A4E1-AF15-F0B6-F0320F9BB8CF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8" name="Google Shape;9399;p73">
                  <a:extLst>
                    <a:ext uri="{FF2B5EF4-FFF2-40B4-BE49-F238E27FC236}">
                      <a16:creationId xmlns:a16="http://schemas.microsoft.com/office/drawing/2014/main" id="{51E1ADE3-774A-EB1D-F26E-65F4112AB88B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9" name="Google Shape;9400;p73">
                  <a:extLst>
                    <a:ext uri="{FF2B5EF4-FFF2-40B4-BE49-F238E27FC236}">
                      <a16:creationId xmlns:a16="http://schemas.microsoft.com/office/drawing/2014/main" id="{3728BF86-F4F5-6308-6AFA-16841B562390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8" name="Google Shape;9401;p73">
                <a:extLst>
                  <a:ext uri="{FF2B5EF4-FFF2-40B4-BE49-F238E27FC236}">
                    <a16:creationId xmlns:a16="http://schemas.microsoft.com/office/drawing/2014/main" id="{69B8C2F5-ECBA-5843-7856-6BE40B0E80F3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17591" name="Google Shape;9402;p73">
                  <a:extLst>
                    <a:ext uri="{FF2B5EF4-FFF2-40B4-BE49-F238E27FC236}">
                      <a16:creationId xmlns:a16="http://schemas.microsoft.com/office/drawing/2014/main" id="{C7CCD5FC-6155-BEB5-8785-AE18A0FD0887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2" name="Google Shape;9403;p73">
                  <a:extLst>
                    <a:ext uri="{FF2B5EF4-FFF2-40B4-BE49-F238E27FC236}">
                      <a16:creationId xmlns:a16="http://schemas.microsoft.com/office/drawing/2014/main" id="{B0A99FA1-8B8D-6B48-113B-FB133EF1581C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3" name="Google Shape;9404;p73">
                  <a:extLst>
                    <a:ext uri="{FF2B5EF4-FFF2-40B4-BE49-F238E27FC236}">
                      <a16:creationId xmlns:a16="http://schemas.microsoft.com/office/drawing/2014/main" id="{CA318002-F839-B056-947C-BADBE9621506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4" name="Google Shape;9405;p73">
                  <a:extLst>
                    <a:ext uri="{FF2B5EF4-FFF2-40B4-BE49-F238E27FC236}">
                      <a16:creationId xmlns:a16="http://schemas.microsoft.com/office/drawing/2014/main" id="{0E5F19B2-8574-9229-DF45-19720659BCC7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9" name="Google Shape;9406;p73">
                <a:extLst>
                  <a:ext uri="{FF2B5EF4-FFF2-40B4-BE49-F238E27FC236}">
                    <a16:creationId xmlns:a16="http://schemas.microsoft.com/office/drawing/2014/main" id="{871CBE50-1A22-E037-B246-0BAF9DD1F9F4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17586" name="Google Shape;9407;p73">
                  <a:extLst>
                    <a:ext uri="{FF2B5EF4-FFF2-40B4-BE49-F238E27FC236}">
                      <a16:creationId xmlns:a16="http://schemas.microsoft.com/office/drawing/2014/main" id="{3543AA37-583C-0CF0-4B49-AC685A3CC28C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7" name="Google Shape;9408;p73">
                  <a:extLst>
                    <a:ext uri="{FF2B5EF4-FFF2-40B4-BE49-F238E27FC236}">
                      <a16:creationId xmlns:a16="http://schemas.microsoft.com/office/drawing/2014/main" id="{751A7304-FB16-696C-88BB-2D8E7F01FC3D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8" name="Google Shape;9409;p73">
                  <a:extLst>
                    <a:ext uri="{FF2B5EF4-FFF2-40B4-BE49-F238E27FC236}">
                      <a16:creationId xmlns:a16="http://schemas.microsoft.com/office/drawing/2014/main" id="{3EEBF074-F609-A403-0A01-40E4FE895FE8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9" name="Google Shape;9410;p73">
                  <a:extLst>
                    <a:ext uri="{FF2B5EF4-FFF2-40B4-BE49-F238E27FC236}">
                      <a16:creationId xmlns:a16="http://schemas.microsoft.com/office/drawing/2014/main" id="{45E78B23-702F-30BF-1F0D-A3726ACCB546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0" name="Google Shape;9411;p73">
                  <a:extLst>
                    <a:ext uri="{FF2B5EF4-FFF2-40B4-BE49-F238E27FC236}">
                      <a16:creationId xmlns:a16="http://schemas.microsoft.com/office/drawing/2014/main" id="{2F08716E-9465-D9F8-06A9-F0AA8252315A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2" name="Google Shape;9412;p73">
                <a:extLst>
                  <a:ext uri="{FF2B5EF4-FFF2-40B4-BE49-F238E27FC236}">
                    <a16:creationId xmlns:a16="http://schemas.microsoft.com/office/drawing/2014/main" id="{365451BA-E846-9934-BED2-8228672F590F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17574" name="Google Shape;9413;p73">
                  <a:extLst>
                    <a:ext uri="{FF2B5EF4-FFF2-40B4-BE49-F238E27FC236}">
                      <a16:creationId xmlns:a16="http://schemas.microsoft.com/office/drawing/2014/main" id="{209BAE0A-2C99-93E4-3BD4-78C91E52276B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5" name="Google Shape;9414;p73">
                  <a:extLst>
                    <a:ext uri="{FF2B5EF4-FFF2-40B4-BE49-F238E27FC236}">
                      <a16:creationId xmlns:a16="http://schemas.microsoft.com/office/drawing/2014/main" id="{C68C2759-A659-4F2D-04E7-DE9720FDE9AF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6" name="Google Shape;9415;p73">
                  <a:extLst>
                    <a:ext uri="{FF2B5EF4-FFF2-40B4-BE49-F238E27FC236}">
                      <a16:creationId xmlns:a16="http://schemas.microsoft.com/office/drawing/2014/main" id="{6DAE875E-C6A8-5179-C47B-B695A9E52B48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7" name="Google Shape;9416;p73">
                  <a:extLst>
                    <a:ext uri="{FF2B5EF4-FFF2-40B4-BE49-F238E27FC236}">
                      <a16:creationId xmlns:a16="http://schemas.microsoft.com/office/drawing/2014/main" id="{75816142-384D-F899-058F-963DF4A3D6C1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8" name="Google Shape;9417;p73">
                  <a:extLst>
                    <a:ext uri="{FF2B5EF4-FFF2-40B4-BE49-F238E27FC236}">
                      <a16:creationId xmlns:a16="http://schemas.microsoft.com/office/drawing/2014/main" id="{D3CB09C9-13C5-5968-C301-FB8A0C8A3AEE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9" name="Google Shape;9418;p73">
                  <a:extLst>
                    <a:ext uri="{FF2B5EF4-FFF2-40B4-BE49-F238E27FC236}">
                      <a16:creationId xmlns:a16="http://schemas.microsoft.com/office/drawing/2014/main" id="{4C408F22-2649-AD07-00AF-474CA64AC285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0" name="Google Shape;9419;p73">
                  <a:extLst>
                    <a:ext uri="{FF2B5EF4-FFF2-40B4-BE49-F238E27FC236}">
                      <a16:creationId xmlns:a16="http://schemas.microsoft.com/office/drawing/2014/main" id="{A909F068-FEB1-2DBB-58A4-1086B7FC9F2C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1" name="Google Shape;9420;p73">
                  <a:extLst>
                    <a:ext uri="{FF2B5EF4-FFF2-40B4-BE49-F238E27FC236}">
                      <a16:creationId xmlns:a16="http://schemas.microsoft.com/office/drawing/2014/main" id="{1D3BFB6C-70A8-2CC5-E779-C2F5F4C63D4C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2" name="Google Shape;9421;p73">
                  <a:extLst>
                    <a:ext uri="{FF2B5EF4-FFF2-40B4-BE49-F238E27FC236}">
                      <a16:creationId xmlns:a16="http://schemas.microsoft.com/office/drawing/2014/main" id="{A658E1BC-9DE2-27B8-C83F-B1706847E3E8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3" name="Google Shape;9422;p73">
                  <a:extLst>
                    <a:ext uri="{FF2B5EF4-FFF2-40B4-BE49-F238E27FC236}">
                      <a16:creationId xmlns:a16="http://schemas.microsoft.com/office/drawing/2014/main" id="{846A7FF2-ACB0-D400-1E5E-CC355664392D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4" name="Google Shape;9423;p73">
                  <a:extLst>
                    <a:ext uri="{FF2B5EF4-FFF2-40B4-BE49-F238E27FC236}">
                      <a16:creationId xmlns:a16="http://schemas.microsoft.com/office/drawing/2014/main" id="{E6DDD124-976D-1F6C-AF77-F6AF72684250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5" name="Google Shape;9424;p73">
                  <a:extLst>
                    <a:ext uri="{FF2B5EF4-FFF2-40B4-BE49-F238E27FC236}">
                      <a16:creationId xmlns:a16="http://schemas.microsoft.com/office/drawing/2014/main" id="{9882AE84-2CF9-3B86-5939-D3B4F16BC5C7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3" name="Google Shape;9425;p73">
                <a:extLst>
                  <a:ext uri="{FF2B5EF4-FFF2-40B4-BE49-F238E27FC236}">
                    <a16:creationId xmlns:a16="http://schemas.microsoft.com/office/drawing/2014/main" id="{CA9FF8C8-5FD8-CD69-D904-CB5DD56DA91D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17568" name="Google Shape;9426;p73">
                  <a:extLst>
                    <a:ext uri="{FF2B5EF4-FFF2-40B4-BE49-F238E27FC236}">
                      <a16:creationId xmlns:a16="http://schemas.microsoft.com/office/drawing/2014/main" id="{5FCC2BB8-FE8E-D49F-6844-9563A945476D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9" name="Google Shape;9427;p73">
                  <a:extLst>
                    <a:ext uri="{FF2B5EF4-FFF2-40B4-BE49-F238E27FC236}">
                      <a16:creationId xmlns:a16="http://schemas.microsoft.com/office/drawing/2014/main" id="{909913F7-7A29-381D-BE3F-C7A8D813922E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0" name="Google Shape;9428;p73">
                  <a:extLst>
                    <a:ext uri="{FF2B5EF4-FFF2-40B4-BE49-F238E27FC236}">
                      <a16:creationId xmlns:a16="http://schemas.microsoft.com/office/drawing/2014/main" id="{51A808E4-A639-DA3D-A654-F23829E9B70F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1" name="Google Shape;9429;p73">
                  <a:extLst>
                    <a:ext uri="{FF2B5EF4-FFF2-40B4-BE49-F238E27FC236}">
                      <a16:creationId xmlns:a16="http://schemas.microsoft.com/office/drawing/2014/main" id="{AAD9F809-EFB2-F088-BBEC-277661503745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2" name="Google Shape;9430;p73">
                  <a:extLst>
                    <a:ext uri="{FF2B5EF4-FFF2-40B4-BE49-F238E27FC236}">
                      <a16:creationId xmlns:a16="http://schemas.microsoft.com/office/drawing/2014/main" id="{F20FE083-6335-F04E-0FA3-3CA3D403483A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3" name="Google Shape;9431;p73">
                  <a:extLst>
                    <a:ext uri="{FF2B5EF4-FFF2-40B4-BE49-F238E27FC236}">
                      <a16:creationId xmlns:a16="http://schemas.microsoft.com/office/drawing/2014/main" id="{B74C58FC-8B62-A93C-3B11-AB80C294B175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4" name="Google Shape;9432;p73">
                <a:extLst>
                  <a:ext uri="{FF2B5EF4-FFF2-40B4-BE49-F238E27FC236}">
                    <a16:creationId xmlns:a16="http://schemas.microsoft.com/office/drawing/2014/main" id="{8FE7A288-1F55-37A0-DD67-99C1A7C90108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17561" name="Google Shape;9433;p73">
                  <a:extLst>
                    <a:ext uri="{FF2B5EF4-FFF2-40B4-BE49-F238E27FC236}">
                      <a16:creationId xmlns:a16="http://schemas.microsoft.com/office/drawing/2014/main" id="{72C0D6E0-2DCB-AD7E-B5CD-3E07FE38565A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2" name="Google Shape;9434;p73">
                  <a:extLst>
                    <a:ext uri="{FF2B5EF4-FFF2-40B4-BE49-F238E27FC236}">
                      <a16:creationId xmlns:a16="http://schemas.microsoft.com/office/drawing/2014/main" id="{33655F89-2388-42FB-2BFA-166A3AB855B4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3" name="Google Shape;9435;p73">
                  <a:extLst>
                    <a:ext uri="{FF2B5EF4-FFF2-40B4-BE49-F238E27FC236}">
                      <a16:creationId xmlns:a16="http://schemas.microsoft.com/office/drawing/2014/main" id="{52E6953E-BDCD-8431-F6DC-D7931CA3022E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4" name="Google Shape;9436;p73">
                  <a:extLst>
                    <a:ext uri="{FF2B5EF4-FFF2-40B4-BE49-F238E27FC236}">
                      <a16:creationId xmlns:a16="http://schemas.microsoft.com/office/drawing/2014/main" id="{AC78BBB0-39F8-99D3-9EDB-1DDC9DD4C409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5" name="Google Shape;9437;p73">
                  <a:extLst>
                    <a:ext uri="{FF2B5EF4-FFF2-40B4-BE49-F238E27FC236}">
                      <a16:creationId xmlns:a16="http://schemas.microsoft.com/office/drawing/2014/main" id="{F8B21E28-2094-9FE4-C580-E5A286240D67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6" name="Google Shape;9438;p73">
                  <a:extLst>
                    <a:ext uri="{FF2B5EF4-FFF2-40B4-BE49-F238E27FC236}">
                      <a16:creationId xmlns:a16="http://schemas.microsoft.com/office/drawing/2014/main" id="{D11781E8-C313-914B-E0E1-FA7EFC88CDE5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7" name="Google Shape;9439;p73">
                  <a:extLst>
                    <a:ext uri="{FF2B5EF4-FFF2-40B4-BE49-F238E27FC236}">
                      <a16:creationId xmlns:a16="http://schemas.microsoft.com/office/drawing/2014/main" id="{68D33169-8CDB-5828-08EF-4F808ADA2296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5" name="Google Shape;9440;p73">
                <a:extLst>
                  <a:ext uri="{FF2B5EF4-FFF2-40B4-BE49-F238E27FC236}">
                    <a16:creationId xmlns:a16="http://schemas.microsoft.com/office/drawing/2014/main" id="{50CDE981-A05B-4B9A-9C03-91FA6F089CE8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17558" name="Google Shape;9441;p73">
                  <a:extLst>
                    <a:ext uri="{FF2B5EF4-FFF2-40B4-BE49-F238E27FC236}">
                      <a16:creationId xmlns:a16="http://schemas.microsoft.com/office/drawing/2014/main" id="{7E72AA58-F23E-9C2F-6B4E-BDEAD3037002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9" name="Google Shape;9442;p73">
                  <a:extLst>
                    <a:ext uri="{FF2B5EF4-FFF2-40B4-BE49-F238E27FC236}">
                      <a16:creationId xmlns:a16="http://schemas.microsoft.com/office/drawing/2014/main" id="{62F007EA-4447-7922-F36F-841929C02451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0" name="Google Shape;9443;p73">
                  <a:extLst>
                    <a:ext uri="{FF2B5EF4-FFF2-40B4-BE49-F238E27FC236}">
                      <a16:creationId xmlns:a16="http://schemas.microsoft.com/office/drawing/2014/main" id="{5DC2AB05-1B56-FEA0-8BC0-B10CC05CCE4B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6" name="Google Shape;9444;p73">
                <a:extLst>
                  <a:ext uri="{FF2B5EF4-FFF2-40B4-BE49-F238E27FC236}">
                    <a16:creationId xmlns:a16="http://schemas.microsoft.com/office/drawing/2014/main" id="{1640DDD4-D4D4-E6DF-6B37-4329B975E335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17" name="Google Shape;9445;p73">
                <a:extLst>
                  <a:ext uri="{FF2B5EF4-FFF2-40B4-BE49-F238E27FC236}">
                    <a16:creationId xmlns:a16="http://schemas.microsoft.com/office/drawing/2014/main" id="{50062B59-8207-7100-5398-7543C221B95D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17554" name="Google Shape;9446;p73">
                  <a:extLst>
                    <a:ext uri="{FF2B5EF4-FFF2-40B4-BE49-F238E27FC236}">
                      <a16:creationId xmlns:a16="http://schemas.microsoft.com/office/drawing/2014/main" id="{E7989AFD-6E6A-2002-19AD-1B821B152171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5" name="Google Shape;9447;p73">
                  <a:extLst>
                    <a:ext uri="{FF2B5EF4-FFF2-40B4-BE49-F238E27FC236}">
                      <a16:creationId xmlns:a16="http://schemas.microsoft.com/office/drawing/2014/main" id="{CBAC00B8-657D-2FF1-9E18-D2419B1B075B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6" name="Google Shape;9448;p73">
                  <a:extLst>
                    <a:ext uri="{FF2B5EF4-FFF2-40B4-BE49-F238E27FC236}">
                      <a16:creationId xmlns:a16="http://schemas.microsoft.com/office/drawing/2014/main" id="{6BD7CC99-76BE-6C4A-87DB-A2447996DEAA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7" name="Google Shape;9449;p73">
                  <a:extLst>
                    <a:ext uri="{FF2B5EF4-FFF2-40B4-BE49-F238E27FC236}">
                      <a16:creationId xmlns:a16="http://schemas.microsoft.com/office/drawing/2014/main" id="{B49C7A6F-2437-888F-C977-AF9853C45148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8" name="Google Shape;9450;p73">
                <a:extLst>
                  <a:ext uri="{FF2B5EF4-FFF2-40B4-BE49-F238E27FC236}">
                    <a16:creationId xmlns:a16="http://schemas.microsoft.com/office/drawing/2014/main" id="{D524502A-B9FE-2776-E963-98D23817776B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17549" name="Google Shape;9451;p73">
                  <a:extLst>
                    <a:ext uri="{FF2B5EF4-FFF2-40B4-BE49-F238E27FC236}">
                      <a16:creationId xmlns:a16="http://schemas.microsoft.com/office/drawing/2014/main" id="{F296B486-AC8B-58E9-8B10-FBB208094B5E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0" name="Google Shape;9452;p73">
                  <a:extLst>
                    <a:ext uri="{FF2B5EF4-FFF2-40B4-BE49-F238E27FC236}">
                      <a16:creationId xmlns:a16="http://schemas.microsoft.com/office/drawing/2014/main" id="{4746372A-60C7-AD2F-D91D-1CC5BEB13867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1" name="Google Shape;9453;p73">
                  <a:extLst>
                    <a:ext uri="{FF2B5EF4-FFF2-40B4-BE49-F238E27FC236}">
                      <a16:creationId xmlns:a16="http://schemas.microsoft.com/office/drawing/2014/main" id="{B85A67F4-8864-3121-8401-D992B08F1AD2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2" name="Google Shape;9454;p73">
                  <a:extLst>
                    <a:ext uri="{FF2B5EF4-FFF2-40B4-BE49-F238E27FC236}">
                      <a16:creationId xmlns:a16="http://schemas.microsoft.com/office/drawing/2014/main" id="{5C8CC359-1B65-A7BA-5653-0F741F706387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3" name="Google Shape;9455;p73">
                  <a:extLst>
                    <a:ext uri="{FF2B5EF4-FFF2-40B4-BE49-F238E27FC236}">
                      <a16:creationId xmlns:a16="http://schemas.microsoft.com/office/drawing/2014/main" id="{CAB09941-E853-A04C-D3FC-E41125E5E887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9" name="Google Shape;9456;p73">
                <a:extLst>
                  <a:ext uri="{FF2B5EF4-FFF2-40B4-BE49-F238E27FC236}">
                    <a16:creationId xmlns:a16="http://schemas.microsoft.com/office/drawing/2014/main" id="{F69B2378-0AE2-BC3E-FD29-2E716F623885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20" name="Google Shape;9457;p73">
                <a:extLst>
                  <a:ext uri="{FF2B5EF4-FFF2-40B4-BE49-F238E27FC236}">
                    <a16:creationId xmlns:a16="http://schemas.microsoft.com/office/drawing/2014/main" id="{28EC3719-B00B-AB18-1E7C-ADD81100BFEC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17546" name="Google Shape;9458;p73">
                  <a:extLst>
                    <a:ext uri="{FF2B5EF4-FFF2-40B4-BE49-F238E27FC236}">
                      <a16:creationId xmlns:a16="http://schemas.microsoft.com/office/drawing/2014/main" id="{43F2E8D9-6484-438A-8499-ED54D76C78ED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7" name="Google Shape;9459;p73">
                  <a:extLst>
                    <a:ext uri="{FF2B5EF4-FFF2-40B4-BE49-F238E27FC236}">
                      <a16:creationId xmlns:a16="http://schemas.microsoft.com/office/drawing/2014/main" id="{EBE77CC2-A888-677D-BEC0-1663DE4E183A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8" name="Google Shape;9460;p73">
                  <a:extLst>
                    <a:ext uri="{FF2B5EF4-FFF2-40B4-BE49-F238E27FC236}">
                      <a16:creationId xmlns:a16="http://schemas.microsoft.com/office/drawing/2014/main" id="{6D55C2A5-D71B-64CF-5DAA-8DA768213113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1" name="Google Shape;9461;p73">
                <a:extLst>
                  <a:ext uri="{FF2B5EF4-FFF2-40B4-BE49-F238E27FC236}">
                    <a16:creationId xmlns:a16="http://schemas.microsoft.com/office/drawing/2014/main" id="{D13DAC0F-61B5-DB93-3052-24C5C14B1760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17540" name="Google Shape;9462;p73">
                  <a:extLst>
                    <a:ext uri="{FF2B5EF4-FFF2-40B4-BE49-F238E27FC236}">
                      <a16:creationId xmlns:a16="http://schemas.microsoft.com/office/drawing/2014/main" id="{FA1209A9-0681-8DCA-EC5A-2FD8230C67AE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1" name="Google Shape;9463;p73">
                  <a:extLst>
                    <a:ext uri="{FF2B5EF4-FFF2-40B4-BE49-F238E27FC236}">
                      <a16:creationId xmlns:a16="http://schemas.microsoft.com/office/drawing/2014/main" id="{CAE176C9-D707-E52B-8DC2-417C3E521E77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2" name="Google Shape;9464;p73">
                  <a:extLst>
                    <a:ext uri="{FF2B5EF4-FFF2-40B4-BE49-F238E27FC236}">
                      <a16:creationId xmlns:a16="http://schemas.microsoft.com/office/drawing/2014/main" id="{27CB0D91-0D94-618E-94BF-AA43EB6157C5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3" name="Google Shape;9465;p73">
                  <a:extLst>
                    <a:ext uri="{FF2B5EF4-FFF2-40B4-BE49-F238E27FC236}">
                      <a16:creationId xmlns:a16="http://schemas.microsoft.com/office/drawing/2014/main" id="{0D53A7C0-8EB3-F416-922A-85FE6C9CC01B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4" name="Google Shape;9466;p73">
                  <a:extLst>
                    <a:ext uri="{FF2B5EF4-FFF2-40B4-BE49-F238E27FC236}">
                      <a16:creationId xmlns:a16="http://schemas.microsoft.com/office/drawing/2014/main" id="{0B59C257-B4EA-91F5-73A4-7A0716566738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5" name="Google Shape;9467;p73">
                  <a:extLst>
                    <a:ext uri="{FF2B5EF4-FFF2-40B4-BE49-F238E27FC236}">
                      <a16:creationId xmlns:a16="http://schemas.microsoft.com/office/drawing/2014/main" id="{9AA0EFC0-A8C3-22AD-6E7F-CBA320C805CD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93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2" name="Google Shape;9468;p73">
                <a:extLst>
                  <a:ext uri="{FF2B5EF4-FFF2-40B4-BE49-F238E27FC236}">
                    <a16:creationId xmlns:a16="http://schemas.microsoft.com/office/drawing/2014/main" id="{2FA5463A-55CF-6803-BA84-49302C464277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17533" name="Google Shape;9469;p73">
                  <a:extLst>
                    <a:ext uri="{FF2B5EF4-FFF2-40B4-BE49-F238E27FC236}">
                      <a16:creationId xmlns:a16="http://schemas.microsoft.com/office/drawing/2014/main" id="{BB304AF2-3EBC-1407-AA68-FE2E54AF26B2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4" name="Google Shape;9470;p73">
                  <a:extLst>
                    <a:ext uri="{FF2B5EF4-FFF2-40B4-BE49-F238E27FC236}">
                      <a16:creationId xmlns:a16="http://schemas.microsoft.com/office/drawing/2014/main" id="{A1C0B796-F903-E2CD-1D5F-E60446A8788D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5" name="Google Shape;9471;p73">
                  <a:extLst>
                    <a:ext uri="{FF2B5EF4-FFF2-40B4-BE49-F238E27FC236}">
                      <a16:creationId xmlns:a16="http://schemas.microsoft.com/office/drawing/2014/main" id="{C3BAFDCF-90EA-8860-F823-024FA6EEB4F1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6" name="Google Shape;9472;p73">
                  <a:extLst>
                    <a:ext uri="{FF2B5EF4-FFF2-40B4-BE49-F238E27FC236}">
                      <a16:creationId xmlns:a16="http://schemas.microsoft.com/office/drawing/2014/main" id="{F703C58E-4DF3-42AD-DBAE-BF269AA1AC58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7" name="Google Shape;9473;p73">
                  <a:extLst>
                    <a:ext uri="{FF2B5EF4-FFF2-40B4-BE49-F238E27FC236}">
                      <a16:creationId xmlns:a16="http://schemas.microsoft.com/office/drawing/2014/main" id="{447A0F95-F988-D0A0-8EA3-3D58AECB06F2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8" name="Google Shape;9474;p73">
                  <a:extLst>
                    <a:ext uri="{FF2B5EF4-FFF2-40B4-BE49-F238E27FC236}">
                      <a16:creationId xmlns:a16="http://schemas.microsoft.com/office/drawing/2014/main" id="{5CED08A7-3C4C-D188-9420-82A5C7771187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9" name="Google Shape;9475;p73">
                  <a:extLst>
                    <a:ext uri="{FF2B5EF4-FFF2-40B4-BE49-F238E27FC236}">
                      <a16:creationId xmlns:a16="http://schemas.microsoft.com/office/drawing/2014/main" id="{0908F6F4-4246-4B67-D2AB-EC1090E59764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3" name="Google Shape;9476;p73">
                <a:extLst>
                  <a:ext uri="{FF2B5EF4-FFF2-40B4-BE49-F238E27FC236}">
                    <a16:creationId xmlns:a16="http://schemas.microsoft.com/office/drawing/2014/main" id="{FF6104C2-A367-8005-02BF-2AFF6A8EF15B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17530" name="Google Shape;9477;p73">
                  <a:extLst>
                    <a:ext uri="{FF2B5EF4-FFF2-40B4-BE49-F238E27FC236}">
                      <a16:creationId xmlns:a16="http://schemas.microsoft.com/office/drawing/2014/main" id="{688AF427-559B-E661-E9C7-D1CA13233767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1" name="Google Shape;9478;p73">
                  <a:extLst>
                    <a:ext uri="{FF2B5EF4-FFF2-40B4-BE49-F238E27FC236}">
                      <a16:creationId xmlns:a16="http://schemas.microsoft.com/office/drawing/2014/main" id="{593E3FDA-AA80-3250-DF9A-3537C40B5209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2" name="Google Shape;9479;p73">
                  <a:extLst>
                    <a:ext uri="{FF2B5EF4-FFF2-40B4-BE49-F238E27FC236}">
                      <a16:creationId xmlns:a16="http://schemas.microsoft.com/office/drawing/2014/main" id="{A46D2A10-89D4-150E-65D3-371AF4E221AD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4" name="Google Shape;9480;p73">
                <a:extLst>
                  <a:ext uri="{FF2B5EF4-FFF2-40B4-BE49-F238E27FC236}">
                    <a16:creationId xmlns:a16="http://schemas.microsoft.com/office/drawing/2014/main" id="{8D5600BF-DB30-E42D-278A-BB94544FEE08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17524" name="Google Shape;9481;p73">
                  <a:extLst>
                    <a:ext uri="{FF2B5EF4-FFF2-40B4-BE49-F238E27FC236}">
                      <a16:creationId xmlns:a16="http://schemas.microsoft.com/office/drawing/2014/main" id="{65260F20-2E42-F47D-4AE8-4FDD93D748B3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5" name="Google Shape;9482;p73">
                  <a:extLst>
                    <a:ext uri="{FF2B5EF4-FFF2-40B4-BE49-F238E27FC236}">
                      <a16:creationId xmlns:a16="http://schemas.microsoft.com/office/drawing/2014/main" id="{A0E1C9B5-0197-54AC-39AE-095DF44FEC66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6" name="Google Shape;9483;p73">
                  <a:extLst>
                    <a:ext uri="{FF2B5EF4-FFF2-40B4-BE49-F238E27FC236}">
                      <a16:creationId xmlns:a16="http://schemas.microsoft.com/office/drawing/2014/main" id="{B77F4A19-49C5-4AD5-707A-C786BEC553E5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7" name="Google Shape;9484;p73">
                  <a:extLst>
                    <a:ext uri="{FF2B5EF4-FFF2-40B4-BE49-F238E27FC236}">
                      <a16:creationId xmlns:a16="http://schemas.microsoft.com/office/drawing/2014/main" id="{582176A7-AEEB-A44B-3FF7-3210D446C8C2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8" name="Google Shape;9485;p73">
                  <a:extLst>
                    <a:ext uri="{FF2B5EF4-FFF2-40B4-BE49-F238E27FC236}">
                      <a16:creationId xmlns:a16="http://schemas.microsoft.com/office/drawing/2014/main" id="{CD4C2751-EBCA-9A2F-5644-5E492CF532AB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9" name="Google Shape;9486;p73">
                  <a:extLst>
                    <a:ext uri="{FF2B5EF4-FFF2-40B4-BE49-F238E27FC236}">
                      <a16:creationId xmlns:a16="http://schemas.microsoft.com/office/drawing/2014/main" id="{05717B48-6B56-6992-F7A8-08F6BEEB34AB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1734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5" name="Google Shape;9487;p73">
                <a:extLst>
                  <a:ext uri="{FF2B5EF4-FFF2-40B4-BE49-F238E27FC236}">
                    <a16:creationId xmlns:a16="http://schemas.microsoft.com/office/drawing/2014/main" id="{9F44E99C-D019-D8B6-E4B4-E09107D9B320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17521" name="Google Shape;9488;p73">
                  <a:extLst>
                    <a:ext uri="{FF2B5EF4-FFF2-40B4-BE49-F238E27FC236}">
                      <a16:creationId xmlns:a16="http://schemas.microsoft.com/office/drawing/2014/main" id="{C57E509E-4496-A7FF-25E6-B183A4F7F4DE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2" name="Google Shape;9489;p73">
                  <a:extLst>
                    <a:ext uri="{FF2B5EF4-FFF2-40B4-BE49-F238E27FC236}">
                      <a16:creationId xmlns:a16="http://schemas.microsoft.com/office/drawing/2014/main" id="{8D18D4B7-8499-97E3-00CE-C6875FDEC7F5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3" name="Google Shape;9490;p73">
                  <a:extLst>
                    <a:ext uri="{FF2B5EF4-FFF2-40B4-BE49-F238E27FC236}">
                      <a16:creationId xmlns:a16="http://schemas.microsoft.com/office/drawing/2014/main" id="{B1962EF9-D19C-CDA8-7FAB-178C9CB11481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6" name="Google Shape;9491;p73">
                <a:extLst>
                  <a:ext uri="{FF2B5EF4-FFF2-40B4-BE49-F238E27FC236}">
                    <a16:creationId xmlns:a16="http://schemas.microsoft.com/office/drawing/2014/main" id="{47A1DA6D-4F63-2B3F-5626-F2234BE8A939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17518" name="Google Shape;9492;p73">
                  <a:extLst>
                    <a:ext uri="{FF2B5EF4-FFF2-40B4-BE49-F238E27FC236}">
                      <a16:creationId xmlns:a16="http://schemas.microsoft.com/office/drawing/2014/main" id="{451A25F2-EF0D-3687-9653-2AB76E08CD3A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9" name="Google Shape;9493;p73">
                  <a:extLst>
                    <a:ext uri="{FF2B5EF4-FFF2-40B4-BE49-F238E27FC236}">
                      <a16:creationId xmlns:a16="http://schemas.microsoft.com/office/drawing/2014/main" id="{9A9972FA-CBEB-F756-2685-146EC73A2F1D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0" name="Google Shape;9494;p73">
                  <a:extLst>
                    <a:ext uri="{FF2B5EF4-FFF2-40B4-BE49-F238E27FC236}">
                      <a16:creationId xmlns:a16="http://schemas.microsoft.com/office/drawing/2014/main" id="{86067495-3292-BCEF-DB86-71BD3E3E8F02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7" name="Google Shape;9495;p73">
                <a:extLst>
                  <a:ext uri="{FF2B5EF4-FFF2-40B4-BE49-F238E27FC236}">
                    <a16:creationId xmlns:a16="http://schemas.microsoft.com/office/drawing/2014/main" id="{4FC3B9D1-B26B-E965-F516-EA282A618DB9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17515" name="Google Shape;9496;p73">
                  <a:extLst>
                    <a:ext uri="{FF2B5EF4-FFF2-40B4-BE49-F238E27FC236}">
                      <a16:creationId xmlns:a16="http://schemas.microsoft.com/office/drawing/2014/main" id="{A57F6FF9-F506-2DC3-EE4E-421A62FE7DF9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6" name="Google Shape;9497;p73">
                  <a:extLst>
                    <a:ext uri="{FF2B5EF4-FFF2-40B4-BE49-F238E27FC236}">
                      <a16:creationId xmlns:a16="http://schemas.microsoft.com/office/drawing/2014/main" id="{8D7DEA06-BEED-F1D7-495F-A8B719208197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7" name="Google Shape;9498;p73">
                  <a:extLst>
                    <a:ext uri="{FF2B5EF4-FFF2-40B4-BE49-F238E27FC236}">
                      <a16:creationId xmlns:a16="http://schemas.microsoft.com/office/drawing/2014/main" id="{5918EB2F-4EFF-F352-0A98-975B96563D55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8" name="Google Shape;9499;p73">
                <a:extLst>
                  <a:ext uri="{FF2B5EF4-FFF2-40B4-BE49-F238E27FC236}">
                    <a16:creationId xmlns:a16="http://schemas.microsoft.com/office/drawing/2014/main" id="{DDA52221-A32D-FA1D-9807-E9C663230BFA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17507" name="Google Shape;9500;p73">
                  <a:extLst>
                    <a:ext uri="{FF2B5EF4-FFF2-40B4-BE49-F238E27FC236}">
                      <a16:creationId xmlns:a16="http://schemas.microsoft.com/office/drawing/2014/main" id="{1CAAA0AA-3C6B-A4F7-3ACC-F95C78F093CC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8" name="Google Shape;9501;p73">
                  <a:extLst>
                    <a:ext uri="{FF2B5EF4-FFF2-40B4-BE49-F238E27FC236}">
                      <a16:creationId xmlns:a16="http://schemas.microsoft.com/office/drawing/2014/main" id="{8491F67D-D392-14C3-6D28-87D86C44C220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9" name="Google Shape;9502;p73">
                  <a:extLst>
                    <a:ext uri="{FF2B5EF4-FFF2-40B4-BE49-F238E27FC236}">
                      <a16:creationId xmlns:a16="http://schemas.microsoft.com/office/drawing/2014/main" id="{A2504DC1-A72F-CE83-C2FA-8A3CC92443FF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0" name="Google Shape;9503;p73">
                  <a:extLst>
                    <a:ext uri="{FF2B5EF4-FFF2-40B4-BE49-F238E27FC236}">
                      <a16:creationId xmlns:a16="http://schemas.microsoft.com/office/drawing/2014/main" id="{0F19ECEE-2FB0-87AE-4172-EC20D5D2F848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1" name="Google Shape;9504;p73">
                  <a:extLst>
                    <a:ext uri="{FF2B5EF4-FFF2-40B4-BE49-F238E27FC236}">
                      <a16:creationId xmlns:a16="http://schemas.microsoft.com/office/drawing/2014/main" id="{5047A9C7-A5B0-785F-3534-F259F2320EBD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2" name="Google Shape;9505;p73">
                  <a:extLst>
                    <a:ext uri="{FF2B5EF4-FFF2-40B4-BE49-F238E27FC236}">
                      <a16:creationId xmlns:a16="http://schemas.microsoft.com/office/drawing/2014/main" id="{4A78EB67-75E1-B9D1-E13E-1510A20387FD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3" name="Google Shape;9506;p73">
                  <a:extLst>
                    <a:ext uri="{FF2B5EF4-FFF2-40B4-BE49-F238E27FC236}">
                      <a16:creationId xmlns:a16="http://schemas.microsoft.com/office/drawing/2014/main" id="{015AC72E-F1AD-3B17-2486-6CD024C2D4A0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4" name="Google Shape;9507;p73">
                  <a:extLst>
                    <a:ext uri="{FF2B5EF4-FFF2-40B4-BE49-F238E27FC236}">
                      <a16:creationId xmlns:a16="http://schemas.microsoft.com/office/drawing/2014/main" id="{2D8F5426-AF9B-4D79-C735-B05C665F2959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9" name="Google Shape;9508;p73">
                <a:extLst>
                  <a:ext uri="{FF2B5EF4-FFF2-40B4-BE49-F238E27FC236}">
                    <a16:creationId xmlns:a16="http://schemas.microsoft.com/office/drawing/2014/main" id="{9DB71135-D972-9020-A8EF-072B2846D87E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17499" name="Google Shape;9509;p73">
                  <a:extLst>
                    <a:ext uri="{FF2B5EF4-FFF2-40B4-BE49-F238E27FC236}">
                      <a16:creationId xmlns:a16="http://schemas.microsoft.com/office/drawing/2014/main" id="{634323F7-7D43-5B42-B393-99BFDCF777A8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0" name="Google Shape;9510;p73">
                  <a:extLst>
                    <a:ext uri="{FF2B5EF4-FFF2-40B4-BE49-F238E27FC236}">
                      <a16:creationId xmlns:a16="http://schemas.microsoft.com/office/drawing/2014/main" id="{0A2FC356-6031-07F2-BD15-81EEDB628629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1" name="Google Shape;9511;p73">
                  <a:extLst>
                    <a:ext uri="{FF2B5EF4-FFF2-40B4-BE49-F238E27FC236}">
                      <a16:creationId xmlns:a16="http://schemas.microsoft.com/office/drawing/2014/main" id="{78C605D1-AEC1-DD92-DEAA-79A00451B536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2" name="Google Shape;9512;p73">
                  <a:extLst>
                    <a:ext uri="{FF2B5EF4-FFF2-40B4-BE49-F238E27FC236}">
                      <a16:creationId xmlns:a16="http://schemas.microsoft.com/office/drawing/2014/main" id="{07DEA9B0-BECD-8315-1769-40C286544FBA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3" name="Google Shape;9513;p73">
                  <a:extLst>
                    <a:ext uri="{FF2B5EF4-FFF2-40B4-BE49-F238E27FC236}">
                      <a16:creationId xmlns:a16="http://schemas.microsoft.com/office/drawing/2014/main" id="{B894CE8F-F3D3-7EC9-6528-8AD73289A65F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4" name="Google Shape;9514;p73">
                  <a:extLst>
                    <a:ext uri="{FF2B5EF4-FFF2-40B4-BE49-F238E27FC236}">
                      <a16:creationId xmlns:a16="http://schemas.microsoft.com/office/drawing/2014/main" id="{920AE97A-4BDA-BDA4-DB2C-4F7B8CDC49A0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5" name="Google Shape;9515;p73">
                  <a:extLst>
                    <a:ext uri="{FF2B5EF4-FFF2-40B4-BE49-F238E27FC236}">
                      <a16:creationId xmlns:a16="http://schemas.microsoft.com/office/drawing/2014/main" id="{C89225CF-9960-3868-64C8-6ABF87220F7E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6" name="Google Shape;9516;p73">
                  <a:extLst>
                    <a:ext uri="{FF2B5EF4-FFF2-40B4-BE49-F238E27FC236}">
                      <a16:creationId xmlns:a16="http://schemas.microsoft.com/office/drawing/2014/main" id="{2C5B7D3C-8614-E2CB-347F-650453A9C3AA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0" name="Google Shape;9517;p73">
                <a:extLst>
                  <a:ext uri="{FF2B5EF4-FFF2-40B4-BE49-F238E27FC236}">
                    <a16:creationId xmlns:a16="http://schemas.microsoft.com/office/drawing/2014/main" id="{F4EB06D3-45ED-D6A7-9F38-3485AA046CDA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17496" name="Google Shape;9518;p73">
                  <a:extLst>
                    <a:ext uri="{FF2B5EF4-FFF2-40B4-BE49-F238E27FC236}">
                      <a16:creationId xmlns:a16="http://schemas.microsoft.com/office/drawing/2014/main" id="{FF747517-6097-2376-34AE-B0493D829692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7" name="Google Shape;9519;p73">
                  <a:extLst>
                    <a:ext uri="{FF2B5EF4-FFF2-40B4-BE49-F238E27FC236}">
                      <a16:creationId xmlns:a16="http://schemas.microsoft.com/office/drawing/2014/main" id="{12873A53-F89B-2ECB-7440-1C7EF450A8C6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8" name="Google Shape;9520;p73">
                  <a:extLst>
                    <a:ext uri="{FF2B5EF4-FFF2-40B4-BE49-F238E27FC236}">
                      <a16:creationId xmlns:a16="http://schemas.microsoft.com/office/drawing/2014/main" id="{22EE14F0-35AA-1A41-BE13-8671F6C28C53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1" name="Google Shape;9521;p73">
                <a:extLst>
                  <a:ext uri="{FF2B5EF4-FFF2-40B4-BE49-F238E27FC236}">
                    <a16:creationId xmlns:a16="http://schemas.microsoft.com/office/drawing/2014/main" id="{73A575D0-257E-2905-187B-D13CBBC13E4D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17488" name="Google Shape;9522;p73">
                  <a:extLst>
                    <a:ext uri="{FF2B5EF4-FFF2-40B4-BE49-F238E27FC236}">
                      <a16:creationId xmlns:a16="http://schemas.microsoft.com/office/drawing/2014/main" id="{00229278-29D9-19EB-985D-CCBC792623D6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9" name="Google Shape;9523;p73">
                  <a:extLst>
                    <a:ext uri="{FF2B5EF4-FFF2-40B4-BE49-F238E27FC236}">
                      <a16:creationId xmlns:a16="http://schemas.microsoft.com/office/drawing/2014/main" id="{8CCF3E55-AFD5-91D5-F492-749BB8B848F4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0" name="Google Shape;9524;p73">
                  <a:extLst>
                    <a:ext uri="{FF2B5EF4-FFF2-40B4-BE49-F238E27FC236}">
                      <a16:creationId xmlns:a16="http://schemas.microsoft.com/office/drawing/2014/main" id="{ABCFAA90-4A0E-0EC3-31D1-AD46447146E3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1" name="Google Shape;9525;p73">
                  <a:extLst>
                    <a:ext uri="{FF2B5EF4-FFF2-40B4-BE49-F238E27FC236}">
                      <a16:creationId xmlns:a16="http://schemas.microsoft.com/office/drawing/2014/main" id="{E590DB8D-DB1C-1B85-B6D6-1EB9CBDDEF40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2" name="Google Shape;9526;p73">
                  <a:extLst>
                    <a:ext uri="{FF2B5EF4-FFF2-40B4-BE49-F238E27FC236}">
                      <a16:creationId xmlns:a16="http://schemas.microsoft.com/office/drawing/2014/main" id="{B69103C3-6AFF-14F7-A94B-EC42C82E389B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3" name="Google Shape;9527;p73">
                  <a:extLst>
                    <a:ext uri="{FF2B5EF4-FFF2-40B4-BE49-F238E27FC236}">
                      <a16:creationId xmlns:a16="http://schemas.microsoft.com/office/drawing/2014/main" id="{001BCC18-196C-83E6-FC6E-CFC3EA6FE4A9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4" name="Google Shape;9528;p73">
                  <a:extLst>
                    <a:ext uri="{FF2B5EF4-FFF2-40B4-BE49-F238E27FC236}">
                      <a16:creationId xmlns:a16="http://schemas.microsoft.com/office/drawing/2014/main" id="{B07CFAC4-005B-862A-EC79-60CCF55479FF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5" name="Google Shape;9529;p73">
                  <a:extLst>
                    <a:ext uri="{FF2B5EF4-FFF2-40B4-BE49-F238E27FC236}">
                      <a16:creationId xmlns:a16="http://schemas.microsoft.com/office/drawing/2014/main" id="{555126F2-2E06-B5F7-5930-0BF08843CBBD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2" name="Google Shape;9530;p73">
                <a:extLst>
                  <a:ext uri="{FF2B5EF4-FFF2-40B4-BE49-F238E27FC236}">
                    <a16:creationId xmlns:a16="http://schemas.microsoft.com/office/drawing/2014/main" id="{EB755826-DE75-0DCC-BA96-072E6026329C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17480" name="Google Shape;9531;p73">
                  <a:extLst>
                    <a:ext uri="{FF2B5EF4-FFF2-40B4-BE49-F238E27FC236}">
                      <a16:creationId xmlns:a16="http://schemas.microsoft.com/office/drawing/2014/main" id="{F64B3056-6846-7381-B32A-B599761CE6FD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1" name="Google Shape;9532;p73">
                  <a:extLst>
                    <a:ext uri="{FF2B5EF4-FFF2-40B4-BE49-F238E27FC236}">
                      <a16:creationId xmlns:a16="http://schemas.microsoft.com/office/drawing/2014/main" id="{66D6C507-B557-347E-EA7A-1AB26B087FF8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2" name="Google Shape;9533;p73">
                  <a:extLst>
                    <a:ext uri="{FF2B5EF4-FFF2-40B4-BE49-F238E27FC236}">
                      <a16:creationId xmlns:a16="http://schemas.microsoft.com/office/drawing/2014/main" id="{BFE75B35-31D0-854C-5AD2-ABC5DCDD5234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3" name="Google Shape;9534;p73">
                  <a:extLst>
                    <a:ext uri="{FF2B5EF4-FFF2-40B4-BE49-F238E27FC236}">
                      <a16:creationId xmlns:a16="http://schemas.microsoft.com/office/drawing/2014/main" id="{29D64B38-2A2A-7C4D-D1EB-F92AEA1B0586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4" name="Google Shape;9535;p73">
                  <a:extLst>
                    <a:ext uri="{FF2B5EF4-FFF2-40B4-BE49-F238E27FC236}">
                      <a16:creationId xmlns:a16="http://schemas.microsoft.com/office/drawing/2014/main" id="{5F71A9A7-8222-980F-66ED-9D28D5C1342B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5" name="Google Shape;9536;p73">
                  <a:extLst>
                    <a:ext uri="{FF2B5EF4-FFF2-40B4-BE49-F238E27FC236}">
                      <a16:creationId xmlns:a16="http://schemas.microsoft.com/office/drawing/2014/main" id="{8A23AE87-6772-DD39-C411-1F192C25F6A3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6" name="Google Shape;9537;p73">
                  <a:extLst>
                    <a:ext uri="{FF2B5EF4-FFF2-40B4-BE49-F238E27FC236}">
                      <a16:creationId xmlns:a16="http://schemas.microsoft.com/office/drawing/2014/main" id="{94D19844-16B6-5671-ACB6-0619EA8C3A5D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7" name="Google Shape;9538;p73">
                  <a:extLst>
                    <a:ext uri="{FF2B5EF4-FFF2-40B4-BE49-F238E27FC236}">
                      <a16:creationId xmlns:a16="http://schemas.microsoft.com/office/drawing/2014/main" id="{126CF029-8DB6-FE2F-3BAE-E6FEE73B0D32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3" name="Google Shape;9539;p73">
                <a:extLst>
                  <a:ext uri="{FF2B5EF4-FFF2-40B4-BE49-F238E27FC236}">
                    <a16:creationId xmlns:a16="http://schemas.microsoft.com/office/drawing/2014/main" id="{14AE3BFC-5EF6-E87C-F12B-EC33C97F0A6D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17476" name="Google Shape;9540;p73">
                  <a:extLst>
                    <a:ext uri="{FF2B5EF4-FFF2-40B4-BE49-F238E27FC236}">
                      <a16:creationId xmlns:a16="http://schemas.microsoft.com/office/drawing/2014/main" id="{B8D6CD4E-C137-DDB1-6ABC-CD43C5CEE725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1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7" name="Google Shape;9541;p73">
                  <a:extLst>
                    <a:ext uri="{FF2B5EF4-FFF2-40B4-BE49-F238E27FC236}">
                      <a16:creationId xmlns:a16="http://schemas.microsoft.com/office/drawing/2014/main" id="{D9B8DF72-94E6-A7D2-D455-EB85149DD990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8" name="Google Shape;9542;p73">
                  <a:extLst>
                    <a:ext uri="{FF2B5EF4-FFF2-40B4-BE49-F238E27FC236}">
                      <a16:creationId xmlns:a16="http://schemas.microsoft.com/office/drawing/2014/main" id="{C7CA6ED4-1775-4585-8C79-E572F251E2A3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9" name="Google Shape;9543;p73">
                  <a:extLst>
                    <a:ext uri="{FF2B5EF4-FFF2-40B4-BE49-F238E27FC236}">
                      <a16:creationId xmlns:a16="http://schemas.microsoft.com/office/drawing/2014/main" id="{BB33B190-9521-5B10-AB55-FB76C3B93646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4" name="Google Shape;9544;p73">
                <a:extLst>
                  <a:ext uri="{FF2B5EF4-FFF2-40B4-BE49-F238E27FC236}">
                    <a16:creationId xmlns:a16="http://schemas.microsoft.com/office/drawing/2014/main" id="{665AAED6-833C-731D-D50D-74C2A8844AC7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17469" name="Google Shape;9545;p73">
                  <a:extLst>
                    <a:ext uri="{FF2B5EF4-FFF2-40B4-BE49-F238E27FC236}">
                      <a16:creationId xmlns:a16="http://schemas.microsoft.com/office/drawing/2014/main" id="{D1294509-78D0-25FD-593D-AE21FC70257A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0" name="Google Shape;9546;p73">
                  <a:extLst>
                    <a:ext uri="{FF2B5EF4-FFF2-40B4-BE49-F238E27FC236}">
                      <a16:creationId xmlns:a16="http://schemas.microsoft.com/office/drawing/2014/main" id="{763D7B27-A542-CC10-1BB2-8CE806ED118A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1" name="Google Shape;9547;p73">
                  <a:extLst>
                    <a:ext uri="{FF2B5EF4-FFF2-40B4-BE49-F238E27FC236}">
                      <a16:creationId xmlns:a16="http://schemas.microsoft.com/office/drawing/2014/main" id="{FD6A1A1D-1FF6-B37A-F516-A62ADBC181E2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2" name="Google Shape;9548;p73">
                  <a:extLst>
                    <a:ext uri="{FF2B5EF4-FFF2-40B4-BE49-F238E27FC236}">
                      <a16:creationId xmlns:a16="http://schemas.microsoft.com/office/drawing/2014/main" id="{EC0F4606-DAE9-C8EE-008C-FC3EDFE133D2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3" name="Google Shape;9549;p73">
                  <a:extLst>
                    <a:ext uri="{FF2B5EF4-FFF2-40B4-BE49-F238E27FC236}">
                      <a16:creationId xmlns:a16="http://schemas.microsoft.com/office/drawing/2014/main" id="{2AEFAD47-58B3-88A2-96F5-205E66C2452B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4" name="Google Shape;9550;p73">
                  <a:extLst>
                    <a:ext uri="{FF2B5EF4-FFF2-40B4-BE49-F238E27FC236}">
                      <a16:creationId xmlns:a16="http://schemas.microsoft.com/office/drawing/2014/main" id="{6D4654E2-F4E5-CD24-0713-BFC3E46F8427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5" name="Google Shape;9551;p73">
                  <a:extLst>
                    <a:ext uri="{FF2B5EF4-FFF2-40B4-BE49-F238E27FC236}">
                      <a16:creationId xmlns:a16="http://schemas.microsoft.com/office/drawing/2014/main" id="{62879B1B-DC23-B1BF-03FA-154A93FA85F3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5" name="Google Shape;9552;p73">
                <a:extLst>
                  <a:ext uri="{FF2B5EF4-FFF2-40B4-BE49-F238E27FC236}">
                    <a16:creationId xmlns:a16="http://schemas.microsoft.com/office/drawing/2014/main" id="{57F7C9B7-8DA0-F527-CD79-0637F672945A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17463" name="Google Shape;9553;p73">
                  <a:extLst>
                    <a:ext uri="{FF2B5EF4-FFF2-40B4-BE49-F238E27FC236}">
                      <a16:creationId xmlns:a16="http://schemas.microsoft.com/office/drawing/2014/main" id="{F99EACE2-7DD4-4B40-E928-B5B99286D3A9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4" name="Google Shape;9554;p73">
                  <a:extLst>
                    <a:ext uri="{FF2B5EF4-FFF2-40B4-BE49-F238E27FC236}">
                      <a16:creationId xmlns:a16="http://schemas.microsoft.com/office/drawing/2014/main" id="{5D326F3D-1BB7-55A9-5863-E880E0CC2073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5" name="Google Shape;9555;p73">
                  <a:extLst>
                    <a:ext uri="{FF2B5EF4-FFF2-40B4-BE49-F238E27FC236}">
                      <a16:creationId xmlns:a16="http://schemas.microsoft.com/office/drawing/2014/main" id="{072A0DF2-4AFB-9B8E-16CD-1D80157D8056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6" name="Google Shape;9556;p73">
                  <a:extLst>
                    <a:ext uri="{FF2B5EF4-FFF2-40B4-BE49-F238E27FC236}">
                      <a16:creationId xmlns:a16="http://schemas.microsoft.com/office/drawing/2014/main" id="{2AD32963-C187-68D6-3899-41E5ACE91964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7" name="Google Shape;9557;p73">
                  <a:extLst>
                    <a:ext uri="{FF2B5EF4-FFF2-40B4-BE49-F238E27FC236}">
                      <a16:creationId xmlns:a16="http://schemas.microsoft.com/office/drawing/2014/main" id="{F2A4E036-0C5D-7093-E277-3B068CCE3CAB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8" name="Google Shape;9558;p73">
                  <a:extLst>
                    <a:ext uri="{FF2B5EF4-FFF2-40B4-BE49-F238E27FC236}">
                      <a16:creationId xmlns:a16="http://schemas.microsoft.com/office/drawing/2014/main" id="{937D84EA-9877-17AB-DD5E-301596134914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6" name="Google Shape;9559;p73">
                <a:extLst>
                  <a:ext uri="{FF2B5EF4-FFF2-40B4-BE49-F238E27FC236}">
                    <a16:creationId xmlns:a16="http://schemas.microsoft.com/office/drawing/2014/main" id="{9ECD6877-D30E-5202-B5D5-3C9EE57A4F7C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17458" name="Google Shape;9560;p73">
                  <a:extLst>
                    <a:ext uri="{FF2B5EF4-FFF2-40B4-BE49-F238E27FC236}">
                      <a16:creationId xmlns:a16="http://schemas.microsoft.com/office/drawing/2014/main" id="{D0617B81-5C55-5FCA-12A7-AE607CDAEE47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9" name="Google Shape;9561;p73">
                  <a:extLst>
                    <a:ext uri="{FF2B5EF4-FFF2-40B4-BE49-F238E27FC236}">
                      <a16:creationId xmlns:a16="http://schemas.microsoft.com/office/drawing/2014/main" id="{54A047F6-0585-117E-A0A2-21E5090C6C30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0" name="Google Shape;9562;p73">
                  <a:extLst>
                    <a:ext uri="{FF2B5EF4-FFF2-40B4-BE49-F238E27FC236}">
                      <a16:creationId xmlns:a16="http://schemas.microsoft.com/office/drawing/2014/main" id="{61B0AE6B-4A87-4211-4348-EE6ED2AA9C54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1" name="Google Shape;9563;p73">
                  <a:extLst>
                    <a:ext uri="{FF2B5EF4-FFF2-40B4-BE49-F238E27FC236}">
                      <a16:creationId xmlns:a16="http://schemas.microsoft.com/office/drawing/2014/main" id="{78BD484B-A381-DBFC-8BB0-D9ECD5728E3E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2" name="Google Shape;9564;p73">
                  <a:extLst>
                    <a:ext uri="{FF2B5EF4-FFF2-40B4-BE49-F238E27FC236}">
                      <a16:creationId xmlns:a16="http://schemas.microsoft.com/office/drawing/2014/main" id="{FAF4D61E-BA44-87B5-E41C-35E430BCBECB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8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7" name="Google Shape;9565;p73">
                <a:extLst>
                  <a:ext uri="{FF2B5EF4-FFF2-40B4-BE49-F238E27FC236}">
                    <a16:creationId xmlns:a16="http://schemas.microsoft.com/office/drawing/2014/main" id="{0109F354-0D06-C008-0C34-864EAA5EAF99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17455" name="Google Shape;9566;p73">
                  <a:extLst>
                    <a:ext uri="{FF2B5EF4-FFF2-40B4-BE49-F238E27FC236}">
                      <a16:creationId xmlns:a16="http://schemas.microsoft.com/office/drawing/2014/main" id="{28F6CB92-27F4-4EB3-4503-1648087F0F2D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6" name="Google Shape;9567;p73">
                  <a:extLst>
                    <a:ext uri="{FF2B5EF4-FFF2-40B4-BE49-F238E27FC236}">
                      <a16:creationId xmlns:a16="http://schemas.microsoft.com/office/drawing/2014/main" id="{166F6111-CA9B-6034-1FDF-30D9C1B86579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7" name="Google Shape;9568;p73">
                  <a:extLst>
                    <a:ext uri="{FF2B5EF4-FFF2-40B4-BE49-F238E27FC236}">
                      <a16:creationId xmlns:a16="http://schemas.microsoft.com/office/drawing/2014/main" id="{C5C1D95E-0E14-C661-CA48-995F05F96852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8" name="Google Shape;9569;p73">
                <a:extLst>
                  <a:ext uri="{FF2B5EF4-FFF2-40B4-BE49-F238E27FC236}">
                    <a16:creationId xmlns:a16="http://schemas.microsoft.com/office/drawing/2014/main" id="{610D5E38-84E4-6C6A-0F20-DDB486D6E518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17448" name="Google Shape;9570;p73">
                  <a:extLst>
                    <a:ext uri="{FF2B5EF4-FFF2-40B4-BE49-F238E27FC236}">
                      <a16:creationId xmlns:a16="http://schemas.microsoft.com/office/drawing/2014/main" id="{45344967-0142-7115-F751-1D2E946B8CAD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9" name="Google Shape;9571;p73">
                  <a:extLst>
                    <a:ext uri="{FF2B5EF4-FFF2-40B4-BE49-F238E27FC236}">
                      <a16:creationId xmlns:a16="http://schemas.microsoft.com/office/drawing/2014/main" id="{D6B912F4-DFE5-7B9E-A2D9-AA3CBE7E9298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0" name="Google Shape;9572;p73">
                  <a:extLst>
                    <a:ext uri="{FF2B5EF4-FFF2-40B4-BE49-F238E27FC236}">
                      <a16:creationId xmlns:a16="http://schemas.microsoft.com/office/drawing/2014/main" id="{C67F2188-C1FB-2D4F-EE81-96302D56C860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1" name="Google Shape;9573;p73">
                  <a:extLst>
                    <a:ext uri="{FF2B5EF4-FFF2-40B4-BE49-F238E27FC236}">
                      <a16:creationId xmlns:a16="http://schemas.microsoft.com/office/drawing/2014/main" id="{0FB29202-4928-8EA2-7543-83E2FBAB019A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2" name="Google Shape;9574;p73">
                  <a:extLst>
                    <a:ext uri="{FF2B5EF4-FFF2-40B4-BE49-F238E27FC236}">
                      <a16:creationId xmlns:a16="http://schemas.microsoft.com/office/drawing/2014/main" id="{2168A58E-D6BA-859C-2544-C6BDCCA9AD30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3" name="Google Shape;9575;p73">
                  <a:extLst>
                    <a:ext uri="{FF2B5EF4-FFF2-40B4-BE49-F238E27FC236}">
                      <a16:creationId xmlns:a16="http://schemas.microsoft.com/office/drawing/2014/main" id="{1D360885-D1D6-FC61-E975-648F2E5AAC34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4" name="Google Shape;9576;p73">
                  <a:extLst>
                    <a:ext uri="{FF2B5EF4-FFF2-40B4-BE49-F238E27FC236}">
                      <a16:creationId xmlns:a16="http://schemas.microsoft.com/office/drawing/2014/main" id="{268F06D4-C9DA-61B7-C10B-7CB91E9160D6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9" name="Google Shape;9577;p73">
                <a:extLst>
                  <a:ext uri="{FF2B5EF4-FFF2-40B4-BE49-F238E27FC236}">
                    <a16:creationId xmlns:a16="http://schemas.microsoft.com/office/drawing/2014/main" id="{B7CBB925-F9A1-BCB8-0DEE-AB3259A0A411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17445" name="Google Shape;9578;p73">
                  <a:extLst>
                    <a:ext uri="{FF2B5EF4-FFF2-40B4-BE49-F238E27FC236}">
                      <a16:creationId xmlns:a16="http://schemas.microsoft.com/office/drawing/2014/main" id="{B6600A9F-561D-C193-7A31-026EAB7F7B36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6" name="Google Shape;9579;p73">
                  <a:extLst>
                    <a:ext uri="{FF2B5EF4-FFF2-40B4-BE49-F238E27FC236}">
                      <a16:creationId xmlns:a16="http://schemas.microsoft.com/office/drawing/2014/main" id="{BDA409DC-B596-0B04-18C7-F52246FF36AC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7" name="Google Shape;9580;p73">
                  <a:extLst>
                    <a:ext uri="{FF2B5EF4-FFF2-40B4-BE49-F238E27FC236}">
                      <a16:creationId xmlns:a16="http://schemas.microsoft.com/office/drawing/2014/main" id="{9770E3E5-3B9F-8360-D5D6-ED802A133C2E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oogle Shape;9581;p73">
                <a:extLst>
                  <a:ext uri="{FF2B5EF4-FFF2-40B4-BE49-F238E27FC236}">
                    <a16:creationId xmlns:a16="http://schemas.microsoft.com/office/drawing/2014/main" id="{84C74058-7D7B-F0F2-B002-23BD0C89892A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17440" name="Google Shape;9582;p73">
                  <a:extLst>
                    <a:ext uri="{FF2B5EF4-FFF2-40B4-BE49-F238E27FC236}">
                      <a16:creationId xmlns:a16="http://schemas.microsoft.com/office/drawing/2014/main" id="{8010354F-F06D-F9A0-E9C6-E856951E1278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1" name="Google Shape;9583;p73">
                  <a:extLst>
                    <a:ext uri="{FF2B5EF4-FFF2-40B4-BE49-F238E27FC236}">
                      <a16:creationId xmlns:a16="http://schemas.microsoft.com/office/drawing/2014/main" id="{58401B3C-739C-EA76-4908-5F9A15B270E2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2" name="Google Shape;9584;p73">
                  <a:extLst>
                    <a:ext uri="{FF2B5EF4-FFF2-40B4-BE49-F238E27FC236}">
                      <a16:creationId xmlns:a16="http://schemas.microsoft.com/office/drawing/2014/main" id="{742BDA9C-ACDE-70AD-7C82-595AB1231A81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3" name="Google Shape;9585;p73">
                  <a:extLst>
                    <a:ext uri="{FF2B5EF4-FFF2-40B4-BE49-F238E27FC236}">
                      <a16:creationId xmlns:a16="http://schemas.microsoft.com/office/drawing/2014/main" id="{832070B4-D6BC-4EB2-AF33-6DD95B2A9EA4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4" name="Google Shape;9586;p73">
                  <a:extLst>
                    <a:ext uri="{FF2B5EF4-FFF2-40B4-BE49-F238E27FC236}">
                      <a16:creationId xmlns:a16="http://schemas.microsoft.com/office/drawing/2014/main" id="{2BADB560-B07B-56AC-C1D4-E9E6B253426C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3" name="Google Shape;9587;p73">
                <a:extLst>
                  <a:ext uri="{FF2B5EF4-FFF2-40B4-BE49-F238E27FC236}">
                    <a16:creationId xmlns:a16="http://schemas.microsoft.com/office/drawing/2014/main" id="{3C7CB3A3-FD9E-D005-DCC3-EBD9B5B1D1AC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220" name="Google Shape;9588;p73">
                  <a:extLst>
                    <a:ext uri="{FF2B5EF4-FFF2-40B4-BE49-F238E27FC236}">
                      <a16:creationId xmlns:a16="http://schemas.microsoft.com/office/drawing/2014/main" id="{2C30F6E9-CCA4-D61F-855F-5582737EF866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Google Shape;9589;p73">
                  <a:extLst>
                    <a:ext uri="{FF2B5EF4-FFF2-40B4-BE49-F238E27FC236}">
                      <a16:creationId xmlns:a16="http://schemas.microsoft.com/office/drawing/2014/main" id="{9D874D8C-7231-BEF0-5509-B69C71948FAE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Google Shape;9590;p73">
                  <a:extLst>
                    <a:ext uri="{FF2B5EF4-FFF2-40B4-BE49-F238E27FC236}">
                      <a16:creationId xmlns:a16="http://schemas.microsoft.com/office/drawing/2014/main" id="{5779D0CB-FA23-772B-2228-2176DC1605EB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Google Shape;9591;p73">
                  <a:extLst>
                    <a:ext uri="{FF2B5EF4-FFF2-40B4-BE49-F238E27FC236}">
                      <a16:creationId xmlns:a16="http://schemas.microsoft.com/office/drawing/2014/main" id="{1C4B7C79-889F-BCBD-0AAD-E8635E196AA7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4" name="Google Shape;9592;p73">
                <a:extLst>
                  <a:ext uri="{FF2B5EF4-FFF2-40B4-BE49-F238E27FC236}">
                    <a16:creationId xmlns:a16="http://schemas.microsoft.com/office/drawing/2014/main" id="{590310F4-29A2-59CF-3A64-3E276F7426F8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210" name="Google Shape;9593;p73">
                  <a:extLst>
                    <a:ext uri="{FF2B5EF4-FFF2-40B4-BE49-F238E27FC236}">
                      <a16:creationId xmlns:a16="http://schemas.microsoft.com/office/drawing/2014/main" id="{AB0207E7-B2D5-8098-FDEF-A06A220B1A0E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Google Shape;9594;p73">
                  <a:extLst>
                    <a:ext uri="{FF2B5EF4-FFF2-40B4-BE49-F238E27FC236}">
                      <a16:creationId xmlns:a16="http://schemas.microsoft.com/office/drawing/2014/main" id="{B590856B-17CD-396A-D9B1-CF93A07427AE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Google Shape;9595;p73">
                  <a:extLst>
                    <a:ext uri="{FF2B5EF4-FFF2-40B4-BE49-F238E27FC236}">
                      <a16:creationId xmlns:a16="http://schemas.microsoft.com/office/drawing/2014/main" id="{43FE57BD-8CE7-B5DC-E815-1B5F3A45B769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Google Shape;9596;p73">
                  <a:extLst>
                    <a:ext uri="{FF2B5EF4-FFF2-40B4-BE49-F238E27FC236}">
                      <a16:creationId xmlns:a16="http://schemas.microsoft.com/office/drawing/2014/main" id="{A2B58CDB-2D8D-FF16-5713-F82BA0F9EDA3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Google Shape;9597;p73">
                  <a:extLst>
                    <a:ext uri="{FF2B5EF4-FFF2-40B4-BE49-F238E27FC236}">
                      <a16:creationId xmlns:a16="http://schemas.microsoft.com/office/drawing/2014/main" id="{4EB9D4F8-0744-A53B-D6E4-8AE947889291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5" name="Google Shape;9598;p73">
                <a:extLst>
                  <a:ext uri="{FF2B5EF4-FFF2-40B4-BE49-F238E27FC236}">
                    <a16:creationId xmlns:a16="http://schemas.microsoft.com/office/drawing/2014/main" id="{1F99D43B-E1EF-2C58-D360-579A70FCCB05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203" name="Google Shape;9599;p73">
                  <a:extLst>
                    <a:ext uri="{FF2B5EF4-FFF2-40B4-BE49-F238E27FC236}">
                      <a16:creationId xmlns:a16="http://schemas.microsoft.com/office/drawing/2014/main" id="{CC95C0FD-2CAA-7F60-589B-587719179ADA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Google Shape;9600;p73">
                  <a:extLst>
                    <a:ext uri="{FF2B5EF4-FFF2-40B4-BE49-F238E27FC236}">
                      <a16:creationId xmlns:a16="http://schemas.microsoft.com/office/drawing/2014/main" id="{CEF62F2E-10EB-5C97-BEE3-C783CC595881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Google Shape;9601;p73">
                  <a:extLst>
                    <a:ext uri="{FF2B5EF4-FFF2-40B4-BE49-F238E27FC236}">
                      <a16:creationId xmlns:a16="http://schemas.microsoft.com/office/drawing/2014/main" id="{94FE924A-2ECE-D624-A911-060E5BB28546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Google Shape;9602;p73">
                  <a:extLst>
                    <a:ext uri="{FF2B5EF4-FFF2-40B4-BE49-F238E27FC236}">
                      <a16:creationId xmlns:a16="http://schemas.microsoft.com/office/drawing/2014/main" id="{DA08378F-0ADB-BAC9-BC87-3D27A44AEA57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Google Shape;9603;p73">
                  <a:extLst>
                    <a:ext uri="{FF2B5EF4-FFF2-40B4-BE49-F238E27FC236}">
                      <a16:creationId xmlns:a16="http://schemas.microsoft.com/office/drawing/2014/main" id="{D06A2799-E6C2-FBB5-A3F7-3ECA9C28DCC2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Google Shape;9604;p73">
                  <a:extLst>
                    <a:ext uri="{FF2B5EF4-FFF2-40B4-BE49-F238E27FC236}">
                      <a16:creationId xmlns:a16="http://schemas.microsoft.com/office/drawing/2014/main" id="{302F0DFC-1AA1-954A-7951-1E49902C16AF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Google Shape;9605;p73">
                  <a:extLst>
                    <a:ext uri="{FF2B5EF4-FFF2-40B4-BE49-F238E27FC236}">
                      <a16:creationId xmlns:a16="http://schemas.microsoft.com/office/drawing/2014/main" id="{D4A1F93D-ACD3-017C-59C9-D041D3E0B53E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6" name="Google Shape;9606;p73">
                <a:extLst>
                  <a:ext uri="{FF2B5EF4-FFF2-40B4-BE49-F238E27FC236}">
                    <a16:creationId xmlns:a16="http://schemas.microsoft.com/office/drawing/2014/main" id="{CAD86A38-7B71-79A1-8332-07AD365E77B3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197" name="Google Shape;9607;p73">
                  <a:extLst>
                    <a:ext uri="{FF2B5EF4-FFF2-40B4-BE49-F238E27FC236}">
                      <a16:creationId xmlns:a16="http://schemas.microsoft.com/office/drawing/2014/main" id="{1733F7A6-6FCD-F5F5-47FC-051C6B69EE21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Google Shape;9608;p73">
                  <a:extLst>
                    <a:ext uri="{FF2B5EF4-FFF2-40B4-BE49-F238E27FC236}">
                      <a16:creationId xmlns:a16="http://schemas.microsoft.com/office/drawing/2014/main" id="{0B1A0D9C-6DC1-E7B4-3048-2E6F8C741E4C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Google Shape;9609;p73">
                  <a:extLst>
                    <a:ext uri="{FF2B5EF4-FFF2-40B4-BE49-F238E27FC236}">
                      <a16:creationId xmlns:a16="http://schemas.microsoft.com/office/drawing/2014/main" id="{0B1165AD-2D3D-5173-601A-0859F79D0659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Google Shape;9610;p73">
                  <a:extLst>
                    <a:ext uri="{FF2B5EF4-FFF2-40B4-BE49-F238E27FC236}">
                      <a16:creationId xmlns:a16="http://schemas.microsoft.com/office/drawing/2014/main" id="{1949162F-FA86-A66F-A5F1-71DE55439AA9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Google Shape;9611;p73">
                  <a:extLst>
                    <a:ext uri="{FF2B5EF4-FFF2-40B4-BE49-F238E27FC236}">
                      <a16:creationId xmlns:a16="http://schemas.microsoft.com/office/drawing/2014/main" id="{E5EA8356-CF01-6645-B9EC-DD0A793EEF50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Google Shape;9612;p73">
                  <a:extLst>
                    <a:ext uri="{FF2B5EF4-FFF2-40B4-BE49-F238E27FC236}">
                      <a16:creationId xmlns:a16="http://schemas.microsoft.com/office/drawing/2014/main" id="{5A40A9B1-4C2F-3FE3-F31D-6155E10222B3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834" name="TextBox 17833">
            <a:extLst>
              <a:ext uri="{FF2B5EF4-FFF2-40B4-BE49-F238E27FC236}">
                <a16:creationId xmlns:a16="http://schemas.microsoft.com/office/drawing/2014/main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6810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4" name="TextBox 17833">
            <a:extLst>
              <a:ext uri="{FF2B5EF4-FFF2-40B4-BE49-F238E27FC236}">
                <a16:creationId xmlns:a16="http://schemas.microsoft.com/office/drawing/2014/main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Icons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E0D878-C180-3421-6E4C-EC4403F50108}"/>
              </a:ext>
            </a:extLst>
          </p:cNvPr>
          <p:cNvGrpSpPr/>
          <p:nvPr/>
        </p:nvGrpSpPr>
        <p:grpSpPr>
          <a:xfrm>
            <a:off x="397192" y="1476392"/>
            <a:ext cx="11397616" cy="4614289"/>
            <a:chOff x="397192" y="1548962"/>
            <a:chExt cx="11397616" cy="4614289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2BF839-C42C-F9C7-25E5-5E23EB9145DD}"/>
                </a:ext>
              </a:extLst>
            </p:cNvPr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18004" name="Google Shape;12426;p89">
                <a:extLst>
                  <a:ext uri="{FF2B5EF4-FFF2-40B4-BE49-F238E27FC236}">
                    <a16:creationId xmlns:a16="http://schemas.microsoft.com/office/drawing/2014/main" id="{FBAD5839-800F-CD81-60D8-F557E27D74B8}"/>
                  </a:ext>
                </a:extLst>
              </p:cNvPr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05" name="Google Shape;12431;p89">
                <a:extLst>
                  <a:ext uri="{FF2B5EF4-FFF2-40B4-BE49-F238E27FC236}">
                    <a16:creationId xmlns:a16="http://schemas.microsoft.com/office/drawing/2014/main" id="{9A10DD3B-8A4D-509F-3013-8E9D74CCF30A}"/>
                  </a:ext>
                </a:extLst>
              </p:cNvPr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18060" name="Google Shape;12432;p89">
                  <a:extLst>
                    <a:ext uri="{FF2B5EF4-FFF2-40B4-BE49-F238E27FC236}">
                      <a16:creationId xmlns:a16="http://schemas.microsoft.com/office/drawing/2014/main" id="{3C460379-0A0F-3010-87EF-518B9514B6AC}"/>
                    </a:ext>
                  </a:extLst>
                </p:cNvPr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61" name="Google Shape;12433;p89">
                  <a:extLst>
                    <a:ext uri="{FF2B5EF4-FFF2-40B4-BE49-F238E27FC236}">
                      <a16:creationId xmlns:a16="http://schemas.microsoft.com/office/drawing/2014/main" id="{57172864-8473-2BA2-5B77-C3C364C81FE7}"/>
                    </a:ext>
                  </a:extLst>
                </p:cNvPr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6" name="Google Shape;12444;p89">
                <a:extLst>
                  <a:ext uri="{FF2B5EF4-FFF2-40B4-BE49-F238E27FC236}">
                    <a16:creationId xmlns:a16="http://schemas.microsoft.com/office/drawing/2014/main" id="{C53AC2AF-4780-868E-88CF-1A8DBED798E5}"/>
                  </a:ext>
                </a:extLst>
              </p:cNvPr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18052" name="Google Shape;12445;p89">
                  <a:extLst>
                    <a:ext uri="{FF2B5EF4-FFF2-40B4-BE49-F238E27FC236}">
                      <a16:creationId xmlns:a16="http://schemas.microsoft.com/office/drawing/2014/main" id="{6F3FED06-EE94-94F5-01D1-7B077FEF1B7B}"/>
                    </a:ext>
                  </a:extLst>
                </p:cNvPr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3" name="Google Shape;12446;p89">
                  <a:extLst>
                    <a:ext uri="{FF2B5EF4-FFF2-40B4-BE49-F238E27FC236}">
                      <a16:creationId xmlns:a16="http://schemas.microsoft.com/office/drawing/2014/main" id="{8913422F-594D-A2DA-B4C7-1611B5349B23}"/>
                    </a:ext>
                  </a:extLst>
                </p:cNvPr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4" name="Google Shape;12447;p89">
                  <a:extLst>
                    <a:ext uri="{FF2B5EF4-FFF2-40B4-BE49-F238E27FC236}">
                      <a16:creationId xmlns:a16="http://schemas.microsoft.com/office/drawing/2014/main" id="{F2502AD4-6DCB-1DF0-22AE-7D07D27BBA39}"/>
                    </a:ext>
                  </a:extLst>
                </p:cNvPr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5" name="Google Shape;12448;p89">
                  <a:extLst>
                    <a:ext uri="{FF2B5EF4-FFF2-40B4-BE49-F238E27FC236}">
                      <a16:creationId xmlns:a16="http://schemas.microsoft.com/office/drawing/2014/main" id="{B994D15C-5A30-89E5-763C-1A63EAC789E9}"/>
                    </a:ext>
                  </a:extLst>
                </p:cNvPr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6" name="Google Shape;12449;p89">
                  <a:extLst>
                    <a:ext uri="{FF2B5EF4-FFF2-40B4-BE49-F238E27FC236}">
                      <a16:creationId xmlns:a16="http://schemas.microsoft.com/office/drawing/2014/main" id="{6268C75C-C03C-84C7-67C5-60357EE7A949}"/>
                    </a:ext>
                  </a:extLst>
                </p:cNvPr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7" name="Google Shape;12450;p89">
                  <a:extLst>
                    <a:ext uri="{FF2B5EF4-FFF2-40B4-BE49-F238E27FC236}">
                      <a16:creationId xmlns:a16="http://schemas.microsoft.com/office/drawing/2014/main" id="{78C49049-4CBB-B176-7676-FABEE681C75A}"/>
                    </a:ext>
                  </a:extLst>
                </p:cNvPr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8" name="Google Shape;12451;p89">
                  <a:extLst>
                    <a:ext uri="{FF2B5EF4-FFF2-40B4-BE49-F238E27FC236}">
                      <a16:creationId xmlns:a16="http://schemas.microsoft.com/office/drawing/2014/main" id="{B5E5D2EF-362E-36D2-0121-A36426AD26AD}"/>
                    </a:ext>
                  </a:extLst>
                </p:cNvPr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9" name="Google Shape;12452;p89">
                  <a:extLst>
                    <a:ext uri="{FF2B5EF4-FFF2-40B4-BE49-F238E27FC236}">
                      <a16:creationId xmlns:a16="http://schemas.microsoft.com/office/drawing/2014/main" id="{03D027CD-0572-70F8-BD7A-2EA28AC61116}"/>
                    </a:ext>
                  </a:extLst>
                </p:cNvPr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7" name="Google Shape;12456;p89">
                <a:extLst>
                  <a:ext uri="{FF2B5EF4-FFF2-40B4-BE49-F238E27FC236}">
                    <a16:creationId xmlns:a16="http://schemas.microsoft.com/office/drawing/2014/main" id="{801ACCAD-EB53-3406-C169-7BBC07AC642B}"/>
                  </a:ext>
                </a:extLst>
              </p:cNvPr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18048" name="Google Shape;12457;p89">
                  <a:extLst>
                    <a:ext uri="{FF2B5EF4-FFF2-40B4-BE49-F238E27FC236}">
                      <a16:creationId xmlns:a16="http://schemas.microsoft.com/office/drawing/2014/main" id="{AE141DBC-F85C-578E-BC6C-2B17768125DF}"/>
                    </a:ext>
                  </a:extLst>
                </p:cNvPr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9" name="Google Shape;12458;p89">
                  <a:extLst>
                    <a:ext uri="{FF2B5EF4-FFF2-40B4-BE49-F238E27FC236}">
                      <a16:creationId xmlns:a16="http://schemas.microsoft.com/office/drawing/2014/main" id="{DF2AF500-55D4-D5AD-ED02-0F94CA73037F}"/>
                    </a:ext>
                  </a:extLst>
                </p:cNvPr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0" name="Google Shape;12459;p89">
                  <a:extLst>
                    <a:ext uri="{FF2B5EF4-FFF2-40B4-BE49-F238E27FC236}">
                      <a16:creationId xmlns:a16="http://schemas.microsoft.com/office/drawing/2014/main" id="{D685856E-AE70-CCFC-0028-F8307B1CA3D4}"/>
                    </a:ext>
                  </a:extLst>
                </p:cNvPr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1" name="Google Shape;12460;p89">
                  <a:extLst>
                    <a:ext uri="{FF2B5EF4-FFF2-40B4-BE49-F238E27FC236}">
                      <a16:creationId xmlns:a16="http://schemas.microsoft.com/office/drawing/2014/main" id="{CE0EC2FB-2FBD-7E82-653B-319554437645}"/>
                    </a:ext>
                  </a:extLst>
                </p:cNvPr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8" name="Google Shape;12467;p89">
                <a:extLst>
                  <a:ext uri="{FF2B5EF4-FFF2-40B4-BE49-F238E27FC236}">
                    <a16:creationId xmlns:a16="http://schemas.microsoft.com/office/drawing/2014/main" id="{D287448A-74BE-5165-203B-B1DB25E98BEE}"/>
                  </a:ext>
                </a:extLst>
              </p:cNvPr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18043" name="Google Shape;12468;p89">
                  <a:extLst>
                    <a:ext uri="{FF2B5EF4-FFF2-40B4-BE49-F238E27FC236}">
                      <a16:creationId xmlns:a16="http://schemas.microsoft.com/office/drawing/2014/main" id="{9776A23D-2068-894F-3343-18F6CF1A1C13}"/>
                    </a:ext>
                  </a:extLst>
                </p:cNvPr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4" name="Google Shape;12469;p89">
                  <a:extLst>
                    <a:ext uri="{FF2B5EF4-FFF2-40B4-BE49-F238E27FC236}">
                      <a16:creationId xmlns:a16="http://schemas.microsoft.com/office/drawing/2014/main" id="{58777053-5600-3A2E-120B-EE5A72C71E96}"/>
                    </a:ext>
                  </a:extLst>
                </p:cNvPr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5" name="Google Shape;12470;p89">
                  <a:extLst>
                    <a:ext uri="{FF2B5EF4-FFF2-40B4-BE49-F238E27FC236}">
                      <a16:creationId xmlns:a16="http://schemas.microsoft.com/office/drawing/2014/main" id="{FBC17679-609A-DC03-17FB-CC73E7CCF477}"/>
                    </a:ext>
                  </a:extLst>
                </p:cNvPr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6" name="Google Shape;12471;p89">
                  <a:extLst>
                    <a:ext uri="{FF2B5EF4-FFF2-40B4-BE49-F238E27FC236}">
                      <a16:creationId xmlns:a16="http://schemas.microsoft.com/office/drawing/2014/main" id="{6F440B8C-F614-C982-DB0B-C5198D83DA81}"/>
                    </a:ext>
                  </a:extLst>
                </p:cNvPr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7" name="Google Shape;12472;p89">
                  <a:extLst>
                    <a:ext uri="{FF2B5EF4-FFF2-40B4-BE49-F238E27FC236}">
                      <a16:creationId xmlns:a16="http://schemas.microsoft.com/office/drawing/2014/main" id="{D29FB425-102A-9DB2-47F1-006A0316FA0E}"/>
                    </a:ext>
                  </a:extLst>
                </p:cNvPr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9" name="Google Shape;12485;p89">
                <a:extLst>
                  <a:ext uri="{FF2B5EF4-FFF2-40B4-BE49-F238E27FC236}">
                    <a16:creationId xmlns:a16="http://schemas.microsoft.com/office/drawing/2014/main" id="{FA955663-D422-DBAF-0C48-79115B7285D5}"/>
                  </a:ext>
                </a:extLst>
              </p:cNvPr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18040" name="Google Shape;12486;p89">
                  <a:extLst>
                    <a:ext uri="{FF2B5EF4-FFF2-40B4-BE49-F238E27FC236}">
                      <a16:creationId xmlns:a16="http://schemas.microsoft.com/office/drawing/2014/main" id="{60D4B959-9272-E25D-9C72-35AE47A17A9A}"/>
                    </a:ext>
                  </a:extLst>
                </p:cNvPr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1" name="Google Shape;12487;p89">
                  <a:extLst>
                    <a:ext uri="{FF2B5EF4-FFF2-40B4-BE49-F238E27FC236}">
                      <a16:creationId xmlns:a16="http://schemas.microsoft.com/office/drawing/2014/main" id="{539E9D48-4215-75B5-E23B-E133CAF03E22}"/>
                    </a:ext>
                  </a:extLst>
                </p:cNvPr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2" name="Google Shape;12488;p89">
                  <a:extLst>
                    <a:ext uri="{FF2B5EF4-FFF2-40B4-BE49-F238E27FC236}">
                      <a16:creationId xmlns:a16="http://schemas.microsoft.com/office/drawing/2014/main" id="{1D1EB8A5-30D3-344C-7C04-DF53DF5EA338}"/>
                    </a:ext>
                  </a:extLst>
                </p:cNvPr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0" name="Google Shape;12498;p89">
                <a:extLst>
                  <a:ext uri="{FF2B5EF4-FFF2-40B4-BE49-F238E27FC236}">
                    <a16:creationId xmlns:a16="http://schemas.microsoft.com/office/drawing/2014/main" id="{AFCD1A12-D626-50C1-528E-795ECDB2B04F}"/>
                  </a:ext>
                </a:extLst>
              </p:cNvPr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18031" name="Google Shape;12499;p89">
                  <a:extLst>
                    <a:ext uri="{FF2B5EF4-FFF2-40B4-BE49-F238E27FC236}">
                      <a16:creationId xmlns:a16="http://schemas.microsoft.com/office/drawing/2014/main" id="{3792EEF3-2849-B1C6-51E4-CCEB3E68A020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2" name="Google Shape;12500;p89">
                  <a:extLst>
                    <a:ext uri="{FF2B5EF4-FFF2-40B4-BE49-F238E27FC236}">
                      <a16:creationId xmlns:a16="http://schemas.microsoft.com/office/drawing/2014/main" id="{CD8D84CF-462D-0188-E38C-B86686965D81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3" name="Google Shape;12501;p89">
                  <a:extLst>
                    <a:ext uri="{FF2B5EF4-FFF2-40B4-BE49-F238E27FC236}">
                      <a16:creationId xmlns:a16="http://schemas.microsoft.com/office/drawing/2014/main" id="{909693CD-86AA-98EB-279C-8F91C672EE31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4" name="Google Shape;12502;p89">
                  <a:extLst>
                    <a:ext uri="{FF2B5EF4-FFF2-40B4-BE49-F238E27FC236}">
                      <a16:creationId xmlns:a16="http://schemas.microsoft.com/office/drawing/2014/main" id="{F4D0850F-0F60-DFAB-4AF4-A1EE3208ABF5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5" name="Google Shape;12503;p89">
                  <a:extLst>
                    <a:ext uri="{FF2B5EF4-FFF2-40B4-BE49-F238E27FC236}">
                      <a16:creationId xmlns:a16="http://schemas.microsoft.com/office/drawing/2014/main" id="{B3E39510-F5A5-EE71-8894-6299105B0920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6" name="Google Shape;12504;p89">
                  <a:extLst>
                    <a:ext uri="{FF2B5EF4-FFF2-40B4-BE49-F238E27FC236}">
                      <a16:creationId xmlns:a16="http://schemas.microsoft.com/office/drawing/2014/main" id="{29EB52F9-D6B8-4868-5191-EEF30E6FE417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7" name="Google Shape;12505;p89">
                  <a:extLst>
                    <a:ext uri="{FF2B5EF4-FFF2-40B4-BE49-F238E27FC236}">
                      <a16:creationId xmlns:a16="http://schemas.microsoft.com/office/drawing/2014/main" id="{5A44455B-D8C5-E459-65DD-C7DB9A3086FC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8" name="Google Shape;12506;p89">
                  <a:extLst>
                    <a:ext uri="{FF2B5EF4-FFF2-40B4-BE49-F238E27FC236}">
                      <a16:creationId xmlns:a16="http://schemas.microsoft.com/office/drawing/2014/main" id="{C1936708-2D20-2659-A105-E74DC17EF46F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9" name="Google Shape;12507;p89">
                  <a:extLst>
                    <a:ext uri="{FF2B5EF4-FFF2-40B4-BE49-F238E27FC236}">
                      <a16:creationId xmlns:a16="http://schemas.microsoft.com/office/drawing/2014/main" id="{E05FB2D4-AEC3-5DBD-64AC-CF59865DABCC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1" name="Google Shape;12515;p89">
                <a:extLst>
                  <a:ext uri="{FF2B5EF4-FFF2-40B4-BE49-F238E27FC236}">
                    <a16:creationId xmlns:a16="http://schemas.microsoft.com/office/drawing/2014/main" id="{1C444CAD-E63B-C194-63DE-DC0AAB211E2F}"/>
                  </a:ext>
                </a:extLst>
              </p:cNvPr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18028" name="Google Shape;12516;p89">
                  <a:extLst>
                    <a:ext uri="{FF2B5EF4-FFF2-40B4-BE49-F238E27FC236}">
                      <a16:creationId xmlns:a16="http://schemas.microsoft.com/office/drawing/2014/main" id="{69B44957-36EC-DD9C-283E-67A1B4588940}"/>
                    </a:ext>
                  </a:extLst>
                </p:cNvPr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9" name="Google Shape;12517;p89">
                  <a:extLst>
                    <a:ext uri="{FF2B5EF4-FFF2-40B4-BE49-F238E27FC236}">
                      <a16:creationId xmlns:a16="http://schemas.microsoft.com/office/drawing/2014/main" id="{E01AB9F0-2FD3-297B-CE41-28D9EF7472BF}"/>
                    </a:ext>
                  </a:extLst>
                </p:cNvPr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0" name="Google Shape;12518;p89">
                  <a:extLst>
                    <a:ext uri="{FF2B5EF4-FFF2-40B4-BE49-F238E27FC236}">
                      <a16:creationId xmlns:a16="http://schemas.microsoft.com/office/drawing/2014/main" id="{B49803BC-F25E-640E-4A53-CCD6CEDDAB9E}"/>
                    </a:ext>
                  </a:extLst>
                </p:cNvPr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2" name="Google Shape;12528;p89">
                <a:extLst>
                  <a:ext uri="{FF2B5EF4-FFF2-40B4-BE49-F238E27FC236}">
                    <a16:creationId xmlns:a16="http://schemas.microsoft.com/office/drawing/2014/main" id="{530A5EDA-2D6C-09EE-C247-952E050EA086}"/>
                  </a:ext>
                </a:extLst>
              </p:cNvPr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3" name="Google Shape;12540;p89">
                <a:extLst>
                  <a:ext uri="{FF2B5EF4-FFF2-40B4-BE49-F238E27FC236}">
                    <a16:creationId xmlns:a16="http://schemas.microsoft.com/office/drawing/2014/main" id="{272E07E7-FF04-EBC4-1D60-4330B66D158F}"/>
                  </a:ext>
                </a:extLst>
              </p:cNvPr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18026" name="Google Shape;12541;p89">
                  <a:extLst>
                    <a:ext uri="{FF2B5EF4-FFF2-40B4-BE49-F238E27FC236}">
                      <a16:creationId xmlns:a16="http://schemas.microsoft.com/office/drawing/2014/main" id="{A8A4FC3C-B000-24DF-2802-AF4A12A784DD}"/>
                    </a:ext>
                  </a:extLst>
                </p:cNvPr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7" name="Google Shape;12542;p89">
                  <a:extLst>
                    <a:ext uri="{FF2B5EF4-FFF2-40B4-BE49-F238E27FC236}">
                      <a16:creationId xmlns:a16="http://schemas.microsoft.com/office/drawing/2014/main" id="{78A0C69D-D358-2464-9BA0-2280C2B2EA40}"/>
                    </a:ext>
                  </a:extLst>
                </p:cNvPr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4" name="Google Shape;12549;p89">
                <a:extLst>
                  <a:ext uri="{FF2B5EF4-FFF2-40B4-BE49-F238E27FC236}">
                    <a16:creationId xmlns:a16="http://schemas.microsoft.com/office/drawing/2014/main" id="{51FECA6B-CD43-0A57-762B-7ABAB35B6AFA}"/>
                  </a:ext>
                </a:extLst>
              </p:cNvPr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18024" name="Google Shape;12550;p89">
                  <a:extLst>
                    <a:ext uri="{FF2B5EF4-FFF2-40B4-BE49-F238E27FC236}">
                      <a16:creationId xmlns:a16="http://schemas.microsoft.com/office/drawing/2014/main" id="{37876BF7-0AF3-6B2E-C6AD-6030104121F9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5" name="Google Shape;12551;p89">
                  <a:extLst>
                    <a:ext uri="{FF2B5EF4-FFF2-40B4-BE49-F238E27FC236}">
                      <a16:creationId xmlns:a16="http://schemas.microsoft.com/office/drawing/2014/main" id="{4BCA15B5-7D38-E691-3C74-B5EE94093389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5" name="Google Shape;12554;p89">
                <a:extLst>
                  <a:ext uri="{FF2B5EF4-FFF2-40B4-BE49-F238E27FC236}">
                    <a16:creationId xmlns:a16="http://schemas.microsoft.com/office/drawing/2014/main" id="{91ED65F1-DB79-C82F-5C13-D5EBA7C7D0C8}"/>
                  </a:ext>
                </a:extLst>
              </p:cNvPr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18022" name="Google Shape;12555;p89">
                  <a:extLst>
                    <a:ext uri="{FF2B5EF4-FFF2-40B4-BE49-F238E27FC236}">
                      <a16:creationId xmlns:a16="http://schemas.microsoft.com/office/drawing/2014/main" id="{FEE895C4-0BDA-A479-18C6-8CA91E3DAF2D}"/>
                    </a:ext>
                  </a:extLst>
                </p:cNvPr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3" name="Google Shape;12556;p89">
                  <a:extLst>
                    <a:ext uri="{FF2B5EF4-FFF2-40B4-BE49-F238E27FC236}">
                      <a16:creationId xmlns:a16="http://schemas.microsoft.com/office/drawing/2014/main" id="{ED642E8A-B009-EA15-067A-338517CBF719}"/>
                    </a:ext>
                  </a:extLst>
                </p:cNvPr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6" name="Google Shape;12566;p89">
                <a:extLst>
                  <a:ext uri="{FF2B5EF4-FFF2-40B4-BE49-F238E27FC236}">
                    <a16:creationId xmlns:a16="http://schemas.microsoft.com/office/drawing/2014/main" id="{ADB5BE7C-71C7-CEAD-74BE-A216916C6B80}"/>
                  </a:ext>
                </a:extLst>
              </p:cNvPr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7" name="Google Shape;12580;p89">
                <a:extLst>
                  <a:ext uri="{FF2B5EF4-FFF2-40B4-BE49-F238E27FC236}">
                    <a16:creationId xmlns:a16="http://schemas.microsoft.com/office/drawing/2014/main" id="{E237E88E-10C2-C5C1-F910-EEAC28D2EA77}"/>
                  </a:ext>
                </a:extLst>
              </p:cNvPr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18018" name="Google Shape;12581;p89">
                  <a:extLst>
                    <a:ext uri="{FF2B5EF4-FFF2-40B4-BE49-F238E27FC236}">
                      <a16:creationId xmlns:a16="http://schemas.microsoft.com/office/drawing/2014/main" id="{FFBA6400-A6DD-E966-C7A1-70CE2B4AA8C7}"/>
                    </a:ext>
                  </a:extLst>
                </p:cNvPr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19" name="Google Shape;12582;p89">
                  <a:extLst>
                    <a:ext uri="{FF2B5EF4-FFF2-40B4-BE49-F238E27FC236}">
                      <a16:creationId xmlns:a16="http://schemas.microsoft.com/office/drawing/2014/main" id="{7F6E0AEA-DDC7-1B87-0D26-266E64857D46}"/>
                    </a:ext>
                  </a:extLst>
                </p:cNvPr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0" name="Google Shape;12583;p89">
                  <a:extLst>
                    <a:ext uri="{FF2B5EF4-FFF2-40B4-BE49-F238E27FC236}">
                      <a16:creationId xmlns:a16="http://schemas.microsoft.com/office/drawing/2014/main" id="{13F50F80-E548-EC15-FE52-1FA4CAA0B01B}"/>
                    </a:ext>
                  </a:extLst>
                </p:cNvPr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1" name="Google Shape;12584;p89">
                  <a:extLst>
                    <a:ext uri="{FF2B5EF4-FFF2-40B4-BE49-F238E27FC236}">
                      <a16:creationId xmlns:a16="http://schemas.microsoft.com/office/drawing/2014/main" id="{5B48A40C-A1C0-572C-B7DF-8505611F765B}"/>
                    </a:ext>
                  </a:extLst>
                </p:cNvPr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A99978-D673-3A96-50A8-C251DC983E50}"/>
                </a:ext>
              </a:extLst>
            </p:cNvPr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17962" name="Google Shape;12422;p89">
                <a:extLst>
                  <a:ext uri="{FF2B5EF4-FFF2-40B4-BE49-F238E27FC236}">
                    <a16:creationId xmlns:a16="http://schemas.microsoft.com/office/drawing/2014/main" id="{9636D8FA-1C7F-6C07-01DF-D25295DD78FF}"/>
                  </a:ext>
                </a:extLst>
              </p:cNvPr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3" name="Google Shape;12427;p89">
                <a:extLst>
                  <a:ext uri="{FF2B5EF4-FFF2-40B4-BE49-F238E27FC236}">
                    <a16:creationId xmlns:a16="http://schemas.microsoft.com/office/drawing/2014/main" id="{0619430C-B5A8-493B-CFF5-7596EFB33DEE}"/>
                  </a:ext>
                </a:extLst>
              </p:cNvPr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18002" name="Google Shape;12428;p89">
                  <a:extLst>
                    <a:ext uri="{FF2B5EF4-FFF2-40B4-BE49-F238E27FC236}">
                      <a16:creationId xmlns:a16="http://schemas.microsoft.com/office/drawing/2014/main" id="{63D810C6-38C2-435C-F3A9-622C5793C54F}"/>
                    </a:ext>
                  </a:extLst>
                </p:cNvPr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3" name="Google Shape;12429;p89">
                  <a:extLst>
                    <a:ext uri="{FF2B5EF4-FFF2-40B4-BE49-F238E27FC236}">
                      <a16:creationId xmlns:a16="http://schemas.microsoft.com/office/drawing/2014/main" id="{EC5FB6FC-1AA1-236A-6098-4C930B905704}"/>
                    </a:ext>
                  </a:extLst>
                </p:cNvPr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43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4" name="Google Shape;12434;p89">
                <a:extLst>
                  <a:ext uri="{FF2B5EF4-FFF2-40B4-BE49-F238E27FC236}">
                    <a16:creationId xmlns:a16="http://schemas.microsoft.com/office/drawing/2014/main" id="{E78FBC4E-F3F4-2471-A124-01831244C7EC}"/>
                  </a:ext>
                </a:extLst>
              </p:cNvPr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17999" name="Google Shape;12435;p89">
                  <a:extLst>
                    <a:ext uri="{FF2B5EF4-FFF2-40B4-BE49-F238E27FC236}">
                      <a16:creationId xmlns:a16="http://schemas.microsoft.com/office/drawing/2014/main" id="{8942F43C-B2F0-5FE8-2427-F9B9FDB9B29D}"/>
                    </a:ext>
                  </a:extLst>
                </p:cNvPr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0" name="Google Shape;12436;p89">
                  <a:extLst>
                    <a:ext uri="{FF2B5EF4-FFF2-40B4-BE49-F238E27FC236}">
                      <a16:creationId xmlns:a16="http://schemas.microsoft.com/office/drawing/2014/main" id="{5E5238B5-0666-2EDE-D466-108CDA42A73B}"/>
                    </a:ext>
                  </a:extLst>
                </p:cNvPr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1" name="Google Shape;12437;p89">
                  <a:extLst>
                    <a:ext uri="{FF2B5EF4-FFF2-40B4-BE49-F238E27FC236}">
                      <a16:creationId xmlns:a16="http://schemas.microsoft.com/office/drawing/2014/main" id="{B740A7CB-B335-728F-C77D-E89B3B5E0F3E}"/>
                    </a:ext>
                  </a:extLst>
                </p:cNvPr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5" name="Google Shape;12454;p89">
                <a:extLst>
                  <a:ext uri="{FF2B5EF4-FFF2-40B4-BE49-F238E27FC236}">
                    <a16:creationId xmlns:a16="http://schemas.microsoft.com/office/drawing/2014/main" id="{124B4D58-9924-AAFC-2F31-CB2234489B5A}"/>
                  </a:ext>
                </a:extLst>
              </p:cNvPr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6" name="Google Shape;12461;p89">
                <a:extLst>
                  <a:ext uri="{FF2B5EF4-FFF2-40B4-BE49-F238E27FC236}">
                    <a16:creationId xmlns:a16="http://schemas.microsoft.com/office/drawing/2014/main" id="{89BF3148-715D-DDBB-3A44-930833B9BB57}"/>
                  </a:ext>
                </a:extLst>
              </p:cNvPr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17997" name="Google Shape;12462;p89">
                  <a:extLst>
                    <a:ext uri="{FF2B5EF4-FFF2-40B4-BE49-F238E27FC236}">
                      <a16:creationId xmlns:a16="http://schemas.microsoft.com/office/drawing/2014/main" id="{EB7F5B95-3715-280C-398C-F0955EA6B8C7}"/>
                    </a:ext>
                  </a:extLst>
                </p:cNvPr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8" name="Google Shape;12463;p89">
                  <a:extLst>
                    <a:ext uri="{FF2B5EF4-FFF2-40B4-BE49-F238E27FC236}">
                      <a16:creationId xmlns:a16="http://schemas.microsoft.com/office/drawing/2014/main" id="{885C0094-404D-3996-9CDD-0A2C1B7C6A73}"/>
                    </a:ext>
                  </a:extLst>
                </p:cNvPr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7" name="Google Shape;12473;p89">
                <a:extLst>
                  <a:ext uri="{FF2B5EF4-FFF2-40B4-BE49-F238E27FC236}">
                    <a16:creationId xmlns:a16="http://schemas.microsoft.com/office/drawing/2014/main" id="{DA894677-7B87-9FC3-C1F6-BCE105E09FD7}"/>
                  </a:ext>
                </a:extLst>
              </p:cNvPr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17994" name="Google Shape;12474;p89">
                  <a:extLst>
                    <a:ext uri="{FF2B5EF4-FFF2-40B4-BE49-F238E27FC236}">
                      <a16:creationId xmlns:a16="http://schemas.microsoft.com/office/drawing/2014/main" id="{EBB53317-8F2B-C961-8167-A3D69F910016}"/>
                    </a:ext>
                  </a:extLst>
                </p:cNvPr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5" name="Google Shape;12475;p89">
                  <a:extLst>
                    <a:ext uri="{FF2B5EF4-FFF2-40B4-BE49-F238E27FC236}">
                      <a16:creationId xmlns:a16="http://schemas.microsoft.com/office/drawing/2014/main" id="{4F9C2A7A-93BB-AA19-0812-64B5CFEBC3F4}"/>
                    </a:ext>
                  </a:extLst>
                </p:cNvPr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6" name="Google Shape;12476;p89">
                  <a:extLst>
                    <a:ext uri="{FF2B5EF4-FFF2-40B4-BE49-F238E27FC236}">
                      <a16:creationId xmlns:a16="http://schemas.microsoft.com/office/drawing/2014/main" id="{86DF9ECB-8FF4-2B82-B30E-5A97A1CA4FA1}"/>
                    </a:ext>
                  </a:extLst>
                </p:cNvPr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8" name="Google Shape;12508;p89">
                <a:extLst>
                  <a:ext uri="{FF2B5EF4-FFF2-40B4-BE49-F238E27FC236}">
                    <a16:creationId xmlns:a16="http://schemas.microsoft.com/office/drawing/2014/main" id="{0F44B8FD-FB2F-D2D3-8F5A-D3E9B0DB723F}"/>
                  </a:ext>
                </a:extLst>
              </p:cNvPr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17992" name="Google Shape;12509;p89">
                  <a:extLst>
                    <a:ext uri="{FF2B5EF4-FFF2-40B4-BE49-F238E27FC236}">
                      <a16:creationId xmlns:a16="http://schemas.microsoft.com/office/drawing/2014/main" id="{AE89C19B-810A-5A63-83FF-619012D0CB1E}"/>
                    </a:ext>
                  </a:extLst>
                </p:cNvPr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3" name="Google Shape;12510;p89">
                  <a:extLst>
                    <a:ext uri="{FF2B5EF4-FFF2-40B4-BE49-F238E27FC236}">
                      <a16:creationId xmlns:a16="http://schemas.microsoft.com/office/drawing/2014/main" id="{7B5680EF-2AD7-2C69-8AD4-58C2ACB72F1C}"/>
                    </a:ext>
                  </a:extLst>
                </p:cNvPr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9" name="Google Shape;12519;p89">
                <a:extLst>
                  <a:ext uri="{FF2B5EF4-FFF2-40B4-BE49-F238E27FC236}">
                    <a16:creationId xmlns:a16="http://schemas.microsoft.com/office/drawing/2014/main" id="{478C0741-70E8-9CBC-1EB2-3D78E0187C82}"/>
                  </a:ext>
                </a:extLst>
              </p:cNvPr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0" name="Google Shape;12532;p89">
                <a:extLst>
                  <a:ext uri="{FF2B5EF4-FFF2-40B4-BE49-F238E27FC236}">
                    <a16:creationId xmlns:a16="http://schemas.microsoft.com/office/drawing/2014/main" id="{36202708-71AF-A3B2-CE09-064DBF19A87D}"/>
                  </a:ext>
                </a:extLst>
              </p:cNvPr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17990" name="Google Shape;12533;p89">
                  <a:extLst>
                    <a:ext uri="{FF2B5EF4-FFF2-40B4-BE49-F238E27FC236}">
                      <a16:creationId xmlns:a16="http://schemas.microsoft.com/office/drawing/2014/main" id="{BB80D8B9-5322-8798-EDCE-84FD391D3C7F}"/>
                    </a:ext>
                  </a:extLst>
                </p:cNvPr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1" name="Google Shape;12534;p89">
                  <a:extLst>
                    <a:ext uri="{FF2B5EF4-FFF2-40B4-BE49-F238E27FC236}">
                      <a16:creationId xmlns:a16="http://schemas.microsoft.com/office/drawing/2014/main" id="{C04E249A-478F-DF47-01B2-CE31CB8EB43F}"/>
                    </a:ext>
                  </a:extLst>
                </p:cNvPr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1" name="Google Shape;12543;p89">
                <a:extLst>
                  <a:ext uri="{FF2B5EF4-FFF2-40B4-BE49-F238E27FC236}">
                    <a16:creationId xmlns:a16="http://schemas.microsoft.com/office/drawing/2014/main" id="{7909E575-4799-3F40-682C-01B96AF230A5}"/>
                  </a:ext>
                </a:extLst>
              </p:cNvPr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17988" name="Google Shape;12544;p89">
                  <a:extLst>
                    <a:ext uri="{FF2B5EF4-FFF2-40B4-BE49-F238E27FC236}">
                      <a16:creationId xmlns:a16="http://schemas.microsoft.com/office/drawing/2014/main" id="{E4689601-FA05-9A75-62AE-059F64414DDA}"/>
                    </a:ext>
                  </a:extLst>
                </p:cNvPr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9" name="Google Shape;12545;p89">
                  <a:extLst>
                    <a:ext uri="{FF2B5EF4-FFF2-40B4-BE49-F238E27FC236}">
                      <a16:creationId xmlns:a16="http://schemas.microsoft.com/office/drawing/2014/main" id="{BE449B4E-D4AE-CAEE-1812-CE7A9C9B30B9}"/>
                    </a:ext>
                  </a:extLst>
                </p:cNvPr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72" name="Google Shape;12552;p89">
                <a:extLst>
                  <a:ext uri="{FF2B5EF4-FFF2-40B4-BE49-F238E27FC236}">
                    <a16:creationId xmlns:a16="http://schemas.microsoft.com/office/drawing/2014/main" id="{13886317-5D42-3B97-8676-54241CB954F7}"/>
                  </a:ext>
                </a:extLst>
              </p:cNvPr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3" name="Google Shape;12561;p89">
                <a:extLst>
                  <a:ext uri="{FF2B5EF4-FFF2-40B4-BE49-F238E27FC236}">
                    <a16:creationId xmlns:a16="http://schemas.microsoft.com/office/drawing/2014/main" id="{C00FDAAE-69D3-E24C-E469-6CD49F8C387C}"/>
                  </a:ext>
                </a:extLst>
              </p:cNvPr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17985" name="Google Shape;12562;p89">
                  <a:extLst>
                    <a:ext uri="{FF2B5EF4-FFF2-40B4-BE49-F238E27FC236}">
                      <a16:creationId xmlns:a16="http://schemas.microsoft.com/office/drawing/2014/main" id="{A5DD58D6-EABE-20F5-E8C5-D2838623B304}"/>
                    </a:ext>
                  </a:extLst>
                </p:cNvPr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6" name="Google Shape;12563;p89">
                  <a:extLst>
                    <a:ext uri="{FF2B5EF4-FFF2-40B4-BE49-F238E27FC236}">
                      <a16:creationId xmlns:a16="http://schemas.microsoft.com/office/drawing/2014/main" id="{CEF76C97-E780-392A-60A8-F452C2A66250}"/>
                    </a:ext>
                  </a:extLst>
                </p:cNvPr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93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7" name="Google Shape;12564;p89">
                  <a:extLst>
                    <a:ext uri="{FF2B5EF4-FFF2-40B4-BE49-F238E27FC236}">
                      <a16:creationId xmlns:a16="http://schemas.microsoft.com/office/drawing/2014/main" id="{8532E8DF-0A44-FE37-CC51-737ACDC46DF6}"/>
                    </a:ext>
                  </a:extLst>
                </p:cNvPr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4" name="Google Shape;12567;p89">
                <a:extLst>
                  <a:ext uri="{FF2B5EF4-FFF2-40B4-BE49-F238E27FC236}">
                    <a16:creationId xmlns:a16="http://schemas.microsoft.com/office/drawing/2014/main" id="{FEBA73E1-421A-E645-DA44-228FBD0AF023}"/>
                  </a:ext>
                </a:extLst>
              </p:cNvPr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17978" name="Google Shape;12568;p89">
                  <a:extLst>
                    <a:ext uri="{FF2B5EF4-FFF2-40B4-BE49-F238E27FC236}">
                      <a16:creationId xmlns:a16="http://schemas.microsoft.com/office/drawing/2014/main" id="{89EE24A4-82FC-2BCF-0164-FDDB7844DFE3}"/>
                    </a:ext>
                  </a:extLst>
                </p:cNvPr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9" name="Google Shape;12569;p89">
                  <a:extLst>
                    <a:ext uri="{FF2B5EF4-FFF2-40B4-BE49-F238E27FC236}">
                      <a16:creationId xmlns:a16="http://schemas.microsoft.com/office/drawing/2014/main" id="{98D8E98C-6B4F-09E9-B0E1-0C8A6E15025C}"/>
                    </a:ext>
                  </a:extLst>
                </p:cNvPr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0" name="Google Shape;12570;p89">
                  <a:extLst>
                    <a:ext uri="{FF2B5EF4-FFF2-40B4-BE49-F238E27FC236}">
                      <a16:creationId xmlns:a16="http://schemas.microsoft.com/office/drawing/2014/main" id="{6D922561-6533-8C0B-5611-3A45BE171933}"/>
                    </a:ext>
                  </a:extLst>
                </p:cNvPr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1" name="Google Shape;12571;p89">
                  <a:extLst>
                    <a:ext uri="{FF2B5EF4-FFF2-40B4-BE49-F238E27FC236}">
                      <a16:creationId xmlns:a16="http://schemas.microsoft.com/office/drawing/2014/main" id="{E07FDB09-4E0B-0648-7916-18E6884C6D9C}"/>
                    </a:ext>
                  </a:extLst>
                </p:cNvPr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2" name="Google Shape;12572;p89">
                  <a:extLst>
                    <a:ext uri="{FF2B5EF4-FFF2-40B4-BE49-F238E27FC236}">
                      <a16:creationId xmlns:a16="http://schemas.microsoft.com/office/drawing/2014/main" id="{DA0D56EE-8759-DB4C-49E4-E1B624EFB76C}"/>
                    </a:ext>
                  </a:extLst>
                </p:cNvPr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3" name="Google Shape;12573;p89">
                  <a:extLst>
                    <a:ext uri="{FF2B5EF4-FFF2-40B4-BE49-F238E27FC236}">
                      <a16:creationId xmlns:a16="http://schemas.microsoft.com/office/drawing/2014/main" id="{FEE225A2-9D99-83C3-A3B2-FEDD51D5B889}"/>
                    </a:ext>
                  </a:extLst>
                </p:cNvPr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4" name="Google Shape;12574;p89">
                  <a:extLst>
                    <a:ext uri="{FF2B5EF4-FFF2-40B4-BE49-F238E27FC236}">
                      <a16:creationId xmlns:a16="http://schemas.microsoft.com/office/drawing/2014/main" id="{1A241D4B-4C83-8348-5179-DC4AFB3DB8A2}"/>
                    </a:ext>
                  </a:extLst>
                </p:cNvPr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5" name="Google Shape;12602;p89">
                <a:extLst>
                  <a:ext uri="{FF2B5EF4-FFF2-40B4-BE49-F238E27FC236}">
                    <a16:creationId xmlns:a16="http://schemas.microsoft.com/office/drawing/2014/main" id="{256AE27E-D89D-E2DF-0EF9-5C708167F5A2}"/>
                  </a:ext>
                </a:extLst>
              </p:cNvPr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17976" name="Google Shape;12603;p89">
                  <a:extLst>
                    <a:ext uri="{FF2B5EF4-FFF2-40B4-BE49-F238E27FC236}">
                      <a16:creationId xmlns:a16="http://schemas.microsoft.com/office/drawing/2014/main" id="{78082250-4658-47A0-1E4E-DE548BB3223E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7" name="Google Shape;12604;p89">
                  <a:extLst>
                    <a:ext uri="{FF2B5EF4-FFF2-40B4-BE49-F238E27FC236}">
                      <a16:creationId xmlns:a16="http://schemas.microsoft.com/office/drawing/2014/main" id="{776BBE0F-C223-19BB-39DD-9478263B0E64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65333-89C9-7913-C510-ED06EEBC28B9}"/>
                </a:ext>
              </a:extLst>
            </p:cNvPr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17910" name="Google Shape;12423;p89">
                <a:extLst>
                  <a:ext uri="{FF2B5EF4-FFF2-40B4-BE49-F238E27FC236}">
                    <a16:creationId xmlns:a16="http://schemas.microsoft.com/office/drawing/2014/main" id="{235070D5-7167-FE33-1ED0-81DE0A6EA5DF}"/>
                  </a:ext>
                </a:extLst>
              </p:cNvPr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17960" name="Google Shape;12424;p89">
                  <a:extLst>
                    <a:ext uri="{FF2B5EF4-FFF2-40B4-BE49-F238E27FC236}">
                      <a16:creationId xmlns:a16="http://schemas.microsoft.com/office/drawing/2014/main" id="{D926DD64-0F13-4258-CBB9-925E0B544AB7}"/>
                    </a:ext>
                  </a:extLst>
                </p:cNvPr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61" name="Google Shape;12425;p89">
                  <a:extLst>
                    <a:ext uri="{FF2B5EF4-FFF2-40B4-BE49-F238E27FC236}">
                      <a16:creationId xmlns:a16="http://schemas.microsoft.com/office/drawing/2014/main" id="{59DA1AC1-35B8-5B90-9D27-232D6E6C0F9A}"/>
                    </a:ext>
                  </a:extLst>
                </p:cNvPr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1" name="Google Shape;12430;p89">
                <a:extLst>
                  <a:ext uri="{FF2B5EF4-FFF2-40B4-BE49-F238E27FC236}">
                    <a16:creationId xmlns:a16="http://schemas.microsoft.com/office/drawing/2014/main" id="{4943C284-2F6A-A0AE-E30C-F09A4079110D}"/>
                  </a:ext>
                </a:extLst>
              </p:cNvPr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2" name="Google Shape;12438;p89">
                <a:extLst>
                  <a:ext uri="{FF2B5EF4-FFF2-40B4-BE49-F238E27FC236}">
                    <a16:creationId xmlns:a16="http://schemas.microsoft.com/office/drawing/2014/main" id="{B2123A64-A04E-082B-E9EB-D788C84BC4A8}"/>
                  </a:ext>
                </a:extLst>
              </p:cNvPr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17955" name="Google Shape;12439;p89">
                  <a:extLst>
                    <a:ext uri="{FF2B5EF4-FFF2-40B4-BE49-F238E27FC236}">
                      <a16:creationId xmlns:a16="http://schemas.microsoft.com/office/drawing/2014/main" id="{DE7E6BAD-B2C5-EA9E-CDCF-F36245FF52DB}"/>
                    </a:ext>
                  </a:extLst>
                </p:cNvPr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6" name="Google Shape;12440;p89">
                  <a:extLst>
                    <a:ext uri="{FF2B5EF4-FFF2-40B4-BE49-F238E27FC236}">
                      <a16:creationId xmlns:a16="http://schemas.microsoft.com/office/drawing/2014/main" id="{EB87A8EB-B2D1-02C0-328D-B73DF8C8686A}"/>
                    </a:ext>
                  </a:extLst>
                </p:cNvPr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7" name="Google Shape;12441;p89">
                  <a:extLst>
                    <a:ext uri="{FF2B5EF4-FFF2-40B4-BE49-F238E27FC236}">
                      <a16:creationId xmlns:a16="http://schemas.microsoft.com/office/drawing/2014/main" id="{9D4BD96B-A1AF-0F63-AEC3-2D8E04F3826F}"/>
                    </a:ext>
                  </a:extLst>
                </p:cNvPr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8" name="Google Shape;12442;p89">
                  <a:extLst>
                    <a:ext uri="{FF2B5EF4-FFF2-40B4-BE49-F238E27FC236}">
                      <a16:creationId xmlns:a16="http://schemas.microsoft.com/office/drawing/2014/main" id="{80944169-8515-6BEF-7FF7-74E0C2DB6FF1}"/>
                    </a:ext>
                  </a:extLst>
                </p:cNvPr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9" name="Google Shape;12443;p89">
                  <a:extLst>
                    <a:ext uri="{FF2B5EF4-FFF2-40B4-BE49-F238E27FC236}">
                      <a16:creationId xmlns:a16="http://schemas.microsoft.com/office/drawing/2014/main" id="{974F1ED1-2271-0CA1-17E0-19BA09B76310}"/>
                    </a:ext>
                  </a:extLst>
                </p:cNvPr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3" name="Google Shape;12455;p89">
                <a:extLst>
                  <a:ext uri="{FF2B5EF4-FFF2-40B4-BE49-F238E27FC236}">
                    <a16:creationId xmlns:a16="http://schemas.microsoft.com/office/drawing/2014/main" id="{DA10476B-BAE2-59D0-A85D-C45105BACB6A}"/>
                  </a:ext>
                </a:extLst>
              </p:cNvPr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4" name="Google Shape;12464;p89">
                <a:extLst>
                  <a:ext uri="{FF2B5EF4-FFF2-40B4-BE49-F238E27FC236}">
                    <a16:creationId xmlns:a16="http://schemas.microsoft.com/office/drawing/2014/main" id="{8F88F0EC-7613-AE49-DDFE-6DB0225E87C3}"/>
                  </a:ext>
                </a:extLst>
              </p:cNvPr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17953" name="Google Shape;12465;p89">
                  <a:extLst>
                    <a:ext uri="{FF2B5EF4-FFF2-40B4-BE49-F238E27FC236}">
                      <a16:creationId xmlns:a16="http://schemas.microsoft.com/office/drawing/2014/main" id="{F3E858C9-E5AE-FDFE-85A8-52936780A604}"/>
                    </a:ext>
                  </a:extLst>
                </p:cNvPr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4" name="Google Shape;12466;p89">
                  <a:extLst>
                    <a:ext uri="{FF2B5EF4-FFF2-40B4-BE49-F238E27FC236}">
                      <a16:creationId xmlns:a16="http://schemas.microsoft.com/office/drawing/2014/main" id="{EBDB175D-931E-0B7D-33EE-EB41F064C384}"/>
                    </a:ext>
                  </a:extLst>
                </p:cNvPr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5" name="Google Shape;12477;p89">
                <a:extLst>
                  <a:ext uri="{FF2B5EF4-FFF2-40B4-BE49-F238E27FC236}">
                    <a16:creationId xmlns:a16="http://schemas.microsoft.com/office/drawing/2014/main" id="{6AFF3CB8-423E-09B0-D949-E18BA5A99A54}"/>
                  </a:ext>
                </a:extLst>
              </p:cNvPr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17946" name="Google Shape;12478;p89">
                  <a:extLst>
                    <a:ext uri="{FF2B5EF4-FFF2-40B4-BE49-F238E27FC236}">
                      <a16:creationId xmlns:a16="http://schemas.microsoft.com/office/drawing/2014/main" id="{921B997F-BF35-FD71-95E0-CA667DD81679}"/>
                    </a:ext>
                  </a:extLst>
                </p:cNvPr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7" name="Google Shape;12479;p89">
                  <a:extLst>
                    <a:ext uri="{FF2B5EF4-FFF2-40B4-BE49-F238E27FC236}">
                      <a16:creationId xmlns:a16="http://schemas.microsoft.com/office/drawing/2014/main" id="{DA31558F-C9C0-711C-12F6-89C3486DC946}"/>
                    </a:ext>
                  </a:extLst>
                </p:cNvPr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8" name="Google Shape;12480;p89">
                  <a:extLst>
                    <a:ext uri="{FF2B5EF4-FFF2-40B4-BE49-F238E27FC236}">
                      <a16:creationId xmlns:a16="http://schemas.microsoft.com/office/drawing/2014/main" id="{865D2A7C-061E-B673-07A7-01B5BF587C07}"/>
                    </a:ext>
                  </a:extLst>
                </p:cNvPr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9" name="Google Shape;12481;p89">
                  <a:extLst>
                    <a:ext uri="{FF2B5EF4-FFF2-40B4-BE49-F238E27FC236}">
                      <a16:creationId xmlns:a16="http://schemas.microsoft.com/office/drawing/2014/main" id="{A7F437E1-1D76-22E7-740D-9C0A1C53EC03}"/>
                    </a:ext>
                  </a:extLst>
                </p:cNvPr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0" name="Google Shape;12482;p89">
                  <a:extLst>
                    <a:ext uri="{FF2B5EF4-FFF2-40B4-BE49-F238E27FC236}">
                      <a16:creationId xmlns:a16="http://schemas.microsoft.com/office/drawing/2014/main" id="{5D03F988-B22F-D11C-D816-7B43CA186117}"/>
                    </a:ext>
                  </a:extLst>
                </p:cNvPr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1" name="Google Shape;12483;p89">
                  <a:extLst>
                    <a:ext uri="{FF2B5EF4-FFF2-40B4-BE49-F238E27FC236}">
                      <a16:creationId xmlns:a16="http://schemas.microsoft.com/office/drawing/2014/main" id="{55CCAF49-0EA5-E651-74F6-642DFE58B183}"/>
                    </a:ext>
                  </a:extLst>
                </p:cNvPr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2" name="Google Shape;12484;p89">
                  <a:extLst>
                    <a:ext uri="{FF2B5EF4-FFF2-40B4-BE49-F238E27FC236}">
                      <a16:creationId xmlns:a16="http://schemas.microsoft.com/office/drawing/2014/main" id="{1953CE53-D970-ABFB-61AC-E11656D8EAD3}"/>
                    </a:ext>
                  </a:extLst>
                </p:cNvPr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6" name="Google Shape;12511;p89">
                <a:extLst>
                  <a:ext uri="{FF2B5EF4-FFF2-40B4-BE49-F238E27FC236}">
                    <a16:creationId xmlns:a16="http://schemas.microsoft.com/office/drawing/2014/main" id="{C18DD444-575E-5890-ED73-B9D53083201D}"/>
                  </a:ext>
                </a:extLst>
              </p:cNvPr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17943" name="Google Shape;12512;p89">
                  <a:extLst>
                    <a:ext uri="{FF2B5EF4-FFF2-40B4-BE49-F238E27FC236}">
                      <a16:creationId xmlns:a16="http://schemas.microsoft.com/office/drawing/2014/main" id="{E296B638-B224-E3C2-3EFC-EABC6D2DE2C6}"/>
                    </a:ext>
                  </a:extLst>
                </p:cNvPr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4" name="Google Shape;12513;p89">
                  <a:extLst>
                    <a:ext uri="{FF2B5EF4-FFF2-40B4-BE49-F238E27FC236}">
                      <a16:creationId xmlns:a16="http://schemas.microsoft.com/office/drawing/2014/main" id="{38BFB5F0-4FE6-C17E-1E45-D61408AC5B9F}"/>
                    </a:ext>
                  </a:extLst>
                </p:cNvPr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5" name="Google Shape;12514;p89">
                  <a:extLst>
                    <a:ext uri="{FF2B5EF4-FFF2-40B4-BE49-F238E27FC236}">
                      <a16:creationId xmlns:a16="http://schemas.microsoft.com/office/drawing/2014/main" id="{F21535A2-49CB-A77D-AD20-062AE3B0FB08}"/>
                    </a:ext>
                  </a:extLst>
                </p:cNvPr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7" name="Google Shape;12520;p89">
                <a:extLst>
                  <a:ext uri="{FF2B5EF4-FFF2-40B4-BE49-F238E27FC236}">
                    <a16:creationId xmlns:a16="http://schemas.microsoft.com/office/drawing/2014/main" id="{CBE1D596-53C2-62CB-5CE5-1C24CA6B0F0D}"/>
                  </a:ext>
                </a:extLst>
              </p:cNvPr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17936" name="Google Shape;12521;p89">
                  <a:extLst>
                    <a:ext uri="{FF2B5EF4-FFF2-40B4-BE49-F238E27FC236}">
                      <a16:creationId xmlns:a16="http://schemas.microsoft.com/office/drawing/2014/main" id="{31F545B9-DF46-87AC-FF1B-65E055502B2D}"/>
                    </a:ext>
                  </a:extLst>
                </p:cNvPr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7" name="Google Shape;12522;p89">
                  <a:extLst>
                    <a:ext uri="{FF2B5EF4-FFF2-40B4-BE49-F238E27FC236}">
                      <a16:creationId xmlns:a16="http://schemas.microsoft.com/office/drawing/2014/main" id="{2A3506A7-D906-2548-13A5-D69DED6E19F9}"/>
                    </a:ext>
                  </a:extLst>
                </p:cNvPr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8" name="Google Shape;12523;p89">
                  <a:extLst>
                    <a:ext uri="{FF2B5EF4-FFF2-40B4-BE49-F238E27FC236}">
                      <a16:creationId xmlns:a16="http://schemas.microsoft.com/office/drawing/2014/main" id="{D4289652-BC4E-6B63-6141-2A42468FC51D}"/>
                    </a:ext>
                  </a:extLst>
                </p:cNvPr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9" name="Google Shape;12524;p89">
                  <a:extLst>
                    <a:ext uri="{FF2B5EF4-FFF2-40B4-BE49-F238E27FC236}">
                      <a16:creationId xmlns:a16="http://schemas.microsoft.com/office/drawing/2014/main" id="{4899E015-8B2A-A5C7-E822-449A4C40A70F}"/>
                    </a:ext>
                  </a:extLst>
                </p:cNvPr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0" name="Google Shape;12525;p89">
                  <a:extLst>
                    <a:ext uri="{FF2B5EF4-FFF2-40B4-BE49-F238E27FC236}">
                      <a16:creationId xmlns:a16="http://schemas.microsoft.com/office/drawing/2014/main" id="{40A262F1-8F59-FEFA-1ECB-0148BF09822F}"/>
                    </a:ext>
                  </a:extLst>
                </p:cNvPr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1" name="Google Shape;12526;p89">
                  <a:extLst>
                    <a:ext uri="{FF2B5EF4-FFF2-40B4-BE49-F238E27FC236}">
                      <a16:creationId xmlns:a16="http://schemas.microsoft.com/office/drawing/2014/main" id="{616FDFE0-8124-3813-8625-394D90B03D40}"/>
                    </a:ext>
                  </a:extLst>
                </p:cNvPr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2" name="Google Shape;12527;p89">
                  <a:extLst>
                    <a:ext uri="{FF2B5EF4-FFF2-40B4-BE49-F238E27FC236}">
                      <a16:creationId xmlns:a16="http://schemas.microsoft.com/office/drawing/2014/main" id="{B2D90093-D4C2-436D-AEE2-E97DD3D2E44A}"/>
                    </a:ext>
                  </a:extLst>
                </p:cNvPr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8" name="Google Shape;12535;p89">
                <a:extLst>
                  <a:ext uri="{FF2B5EF4-FFF2-40B4-BE49-F238E27FC236}">
                    <a16:creationId xmlns:a16="http://schemas.microsoft.com/office/drawing/2014/main" id="{24C4B461-37E4-32CA-43EA-2006F7AA39C6}"/>
                  </a:ext>
                </a:extLst>
              </p:cNvPr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17932" name="Google Shape;12536;p89">
                  <a:extLst>
                    <a:ext uri="{FF2B5EF4-FFF2-40B4-BE49-F238E27FC236}">
                      <a16:creationId xmlns:a16="http://schemas.microsoft.com/office/drawing/2014/main" id="{24372630-B038-9420-2836-DE731CAB85D9}"/>
                    </a:ext>
                  </a:extLst>
                </p:cNvPr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3" name="Google Shape;12537;p89">
                  <a:extLst>
                    <a:ext uri="{FF2B5EF4-FFF2-40B4-BE49-F238E27FC236}">
                      <a16:creationId xmlns:a16="http://schemas.microsoft.com/office/drawing/2014/main" id="{01E43FCF-63C5-51F2-9B86-C07C9F9BC7FD}"/>
                    </a:ext>
                  </a:extLst>
                </p:cNvPr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4" name="Google Shape;12538;p89">
                  <a:extLst>
                    <a:ext uri="{FF2B5EF4-FFF2-40B4-BE49-F238E27FC236}">
                      <a16:creationId xmlns:a16="http://schemas.microsoft.com/office/drawing/2014/main" id="{8A6D95F0-C143-3B8D-0916-FC908A6EB3E7}"/>
                    </a:ext>
                  </a:extLst>
                </p:cNvPr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5" name="Google Shape;12539;p89">
                  <a:extLst>
                    <a:ext uri="{FF2B5EF4-FFF2-40B4-BE49-F238E27FC236}">
                      <a16:creationId xmlns:a16="http://schemas.microsoft.com/office/drawing/2014/main" id="{009E0E45-7417-52F0-696C-2491A44194F7}"/>
                    </a:ext>
                  </a:extLst>
                </p:cNvPr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9" name="Google Shape;12546;p89">
                <a:extLst>
                  <a:ext uri="{FF2B5EF4-FFF2-40B4-BE49-F238E27FC236}">
                    <a16:creationId xmlns:a16="http://schemas.microsoft.com/office/drawing/2014/main" id="{9FC9ED1C-9C23-AA5D-345B-B162C8B5DF84}"/>
                  </a:ext>
                </a:extLst>
              </p:cNvPr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17930" name="Google Shape;12547;p89">
                  <a:extLst>
                    <a:ext uri="{FF2B5EF4-FFF2-40B4-BE49-F238E27FC236}">
                      <a16:creationId xmlns:a16="http://schemas.microsoft.com/office/drawing/2014/main" id="{CF4A9842-FA89-D11D-FB35-CD221623D43A}"/>
                    </a:ext>
                  </a:extLst>
                </p:cNvPr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1" name="Google Shape;12548;p89">
                  <a:extLst>
                    <a:ext uri="{FF2B5EF4-FFF2-40B4-BE49-F238E27FC236}">
                      <a16:creationId xmlns:a16="http://schemas.microsoft.com/office/drawing/2014/main" id="{6EB5A4D6-B014-8D53-01AF-705A47F2E3AF}"/>
                    </a:ext>
                  </a:extLst>
                </p:cNvPr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20" name="Google Shape;12553;p89">
                <a:extLst>
                  <a:ext uri="{FF2B5EF4-FFF2-40B4-BE49-F238E27FC236}">
                    <a16:creationId xmlns:a16="http://schemas.microsoft.com/office/drawing/2014/main" id="{4D890F3F-F373-DF0E-09C8-B09329338EDA}"/>
                  </a:ext>
                </a:extLst>
              </p:cNvPr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21" name="Google Shape;12565;p89">
                <a:extLst>
                  <a:ext uri="{FF2B5EF4-FFF2-40B4-BE49-F238E27FC236}">
                    <a16:creationId xmlns:a16="http://schemas.microsoft.com/office/drawing/2014/main" id="{B8441954-3CBD-BA88-144B-9BB99E064BFF}"/>
                  </a:ext>
                </a:extLst>
              </p:cNvPr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22" name="Google Shape;12575;p89">
                <a:extLst>
                  <a:ext uri="{FF2B5EF4-FFF2-40B4-BE49-F238E27FC236}">
                    <a16:creationId xmlns:a16="http://schemas.microsoft.com/office/drawing/2014/main" id="{AEAC7F7A-EBF5-D34C-103F-35436B5BFD98}"/>
                  </a:ext>
                </a:extLst>
              </p:cNvPr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17926" name="Google Shape;12576;p89">
                  <a:extLst>
                    <a:ext uri="{FF2B5EF4-FFF2-40B4-BE49-F238E27FC236}">
                      <a16:creationId xmlns:a16="http://schemas.microsoft.com/office/drawing/2014/main" id="{AAE4F2EB-9A22-0C38-F29B-01B3C31EB726}"/>
                    </a:ext>
                  </a:extLst>
                </p:cNvPr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7" name="Google Shape;12577;p89">
                  <a:extLst>
                    <a:ext uri="{FF2B5EF4-FFF2-40B4-BE49-F238E27FC236}">
                      <a16:creationId xmlns:a16="http://schemas.microsoft.com/office/drawing/2014/main" id="{494E8645-E081-0788-19D6-822F7E1D64B1}"/>
                    </a:ext>
                  </a:extLst>
                </p:cNvPr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8" name="Google Shape;12578;p89">
                  <a:extLst>
                    <a:ext uri="{FF2B5EF4-FFF2-40B4-BE49-F238E27FC236}">
                      <a16:creationId xmlns:a16="http://schemas.microsoft.com/office/drawing/2014/main" id="{609F482E-69DE-AE29-6A6E-833D6C58DADA}"/>
                    </a:ext>
                  </a:extLst>
                </p:cNvPr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9" name="Google Shape;12579;p89">
                  <a:extLst>
                    <a:ext uri="{FF2B5EF4-FFF2-40B4-BE49-F238E27FC236}">
                      <a16:creationId xmlns:a16="http://schemas.microsoft.com/office/drawing/2014/main" id="{EC43C7A9-C292-414E-8050-0E7AAF666C6D}"/>
                    </a:ext>
                  </a:extLst>
                </p:cNvPr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23" name="Google Shape;12605;p89">
                <a:extLst>
                  <a:ext uri="{FF2B5EF4-FFF2-40B4-BE49-F238E27FC236}">
                    <a16:creationId xmlns:a16="http://schemas.microsoft.com/office/drawing/2014/main" id="{45581EF9-4E84-89A4-3B13-AAE6BBAC4ABE}"/>
                  </a:ext>
                </a:extLst>
              </p:cNvPr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17924" name="Google Shape;12606;p89">
                  <a:extLst>
                    <a:ext uri="{FF2B5EF4-FFF2-40B4-BE49-F238E27FC236}">
                      <a16:creationId xmlns:a16="http://schemas.microsoft.com/office/drawing/2014/main" id="{063F5ED9-20CA-52E2-BEBC-95B3AB105629}"/>
                    </a:ext>
                  </a:extLst>
                </p:cNvPr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5" name="Google Shape;12607;p89">
                  <a:extLst>
                    <a:ext uri="{FF2B5EF4-FFF2-40B4-BE49-F238E27FC236}">
                      <a16:creationId xmlns:a16="http://schemas.microsoft.com/office/drawing/2014/main" id="{CC635ADE-EA37-BDCD-4710-9758FCC6D602}"/>
                    </a:ext>
                  </a:extLst>
                </p:cNvPr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CAEF48-5827-5631-440B-0278565EDFB4}"/>
                </a:ext>
              </a:extLst>
            </p:cNvPr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17876" name="Google Shape;12608;p89">
                <a:extLst>
                  <a:ext uri="{FF2B5EF4-FFF2-40B4-BE49-F238E27FC236}">
                    <a16:creationId xmlns:a16="http://schemas.microsoft.com/office/drawing/2014/main" id="{5E829A20-4BE8-4DA8-EF61-41AE5ADBB6D6}"/>
                  </a:ext>
                </a:extLst>
              </p:cNvPr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17907" name="Google Shape;12609;p89">
                  <a:extLst>
                    <a:ext uri="{FF2B5EF4-FFF2-40B4-BE49-F238E27FC236}">
                      <a16:creationId xmlns:a16="http://schemas.microsoft.com/office/drawing/2014/main" id="{780885ED-E489-CA3E-EE82-0FAFAE082E66}"/>
                    </a:ext>
                  </a:extLst>
                </p:cNvPr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8" name="Google Shape;12610;p89">
                  <a:extLst>
                    <a:ext uri="{FF2B5EF4-FFF2-40B4-BE49-F238E27FC236}">
                      <a16:creationId xmlns:a16="http://schemas.microsoft.com/office/drawing/2014/main" id="{B4A7FEC0-1EF8-AFD9-DE12-11C74DC4170F}"/>
                    </a:ext>
                  </a:extLst>
                </p:cNvPr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9" name="Google Shape;12611;p89">
                  <a:extLst>
                    <a:ext uri="{FF2B5EF4-FFF2-40B4-BE49-F238E27FC236}">
                      <a16:creationId xmlns:a16="http://schemas.microsoft.com/office/drawing/2014/main" id="{CE887360-307F-FEE6-24CD-D8685D761850}"/>
                    </a:ext>
                  </a:extLst>
                </p:cNvPr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7" name="Google Shape;12612;p89">
                <a:extLst>
                  <a:ext uri="{FF2B5EF4-FFF2-40B4-BE49-F238E27FC236}">
                    <a16:creationId xmlns:a16="http://schemas.microsoft.com/office/drawing/2014/main" id="{31FC8DB2-3665-A165-A32E-141430B2B25C}"/>
                  </a:ext>
                </a:extLst>
              </p:cNvPr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17905" name="Google Shape;12613;p89">
                  <a:extLst>
                    <a:ext uri="{FF2B5EF4-FFF2-40B4-BE49-F238E27FC236}">
                      <a16:creationId xmlns:a16="http://schemas.microsoft.com/office/drawing/2014/main" id="{38D1FB29-3EEA-FA2D-40C5-5023096A1BD0}"/>
                    </a:ext>
                  </a:extLst>
                </p:cNvPr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6" name="Google Shape;12614;p89">
                  <a:extLst>
                    <a:ext uri="{FF2B5EF4-FFF2-40B4-BE49-F238E27FC236}">
                      <a16:creationId xmlns:a16="http://schemas.microsoft.com/office/drawing/2014/main" id="{B0DA1753-BD21-DD31-05FA-A48114F93B24}"/>
                    </a:ext>
                  </a:extLst>
                </p:cNvPr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8" name="Google Shape;12615;p89">
                <a:extLst>
                  <a:ext uri="{FF2B5EF4-FFF2-40B4-BE49-F238E27FC236}">
                    <a16:creationId xmlns:a16="http://schemas.microsoft.com/office/drawing/2014/main" id="{D2920CB1-8CBE-3472-487C-E56B579A1845}"/>
                  </a:ext>
                </a:extLst>
              </p:cNvPr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17901" name="Google Shape;12616;p89">
                  <a:extLst>
                    <a:ext uri="{FF2B5EF4-FFF2-40B4-BE49-F238E27FC236}">
                      <a16:creationId xmlns:a16="http://schemas.microsoft.com/office/drawing/2014/main" id="{6A4D2E0A-E109-3CD6-368C-2F407FF059CC}"/>
                    </a:ext>
                  </a:extLst>
                </p:cNvPr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2" name="Google Shape;12617;p89">
                  <a:extLst>
                    <a:ext uri="{FF2B5EF4-FFF2-40B4-BE49-F238E27FC236}">
                      <a16:creationId xmlns:a16="http://schemas.microsoft.com/office/drawing/2014/main" id="{298612D4-7839-24F5-F8AC-73C8CE1327D6}"/>
                    </a:ext>
                  </a:extLst>
                </p:cNvPr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3" name="Google Shape;12618;p89">
                  <a:extLst>
                    <a:ext uri="{FF2B5EF4-FFF2-40B4-BE49-F238E27FC236}">
                      <a16:creationId xmlns:a16="http://schemas.microsoft.com/office/drawing/2014/main" id="{E5527D6C-7812-E399-23D9-74507ADDD0CB}"/>
                    </a:ext>
                  </a:extLst>
                </p:cNvPr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0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4" name="Google Shape;12619;p89">
                  <a:extLst>
                    <a:ext uri="{FF2B5EF4-FFF2-40B4-BE49-F238E27FC236}">
                      <a16:creationId xmlns:a16="http://schemas.microsoft.com/office/drawing/2014/main" id="{A1232FB5-8FA1-6B57-3960-DB7CA8545A36}"/>
                    </a:ext>
                  </a:extLst>
                </p:cNvPr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9" name="Google Shape;12620;p89">
                <a:extLst>
                  <a:ext uri="{FF2B5EF4-FFF2-40B4-BE49-F238E27FC236}">
                    <a16:creationId xmlns:a16="http://schemas.microsoft.com/office/drawing/2014/main" id="{E418116E-D09A-13ED-8772-000FE3CC00B5}"/>
                  </a:ext>
                </a:extLst>
              </p:cNvPr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17898" name="Google Shape;12621;p89">
                  <a:extLst>
                    <a:ext uri="{FF2B5EF4-FFF2-40B4-BE49-F238E27FC236}">
                      <a16:creationId xmlns:a16="http://schemas.microsoft.com/office/drawing/2014/main" id="{551D968D-C1F1-199F-9914-223FDDDA2A84}"/>
                    </a:ext>
                  </a:extLst>
                </p:cNvPr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9" name="Google Shape;12622;p89">
                  <a:extLst>
                    <a:ext uri="{FF2B5EF4-FFF2-40B4-BE49-F238E27FC236}">
                      <a16:creationId xmlns:a16="http://schemas.microsoft.com/office/drawing/2014/main" id="{0E2133C6-4EC0-89B7-3326-D9A206776458}"/>
                    </a:ext>
                  </a:extLst>
                </p:cNvPr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0" name="Google Shape;12623;p89">
                  <a:extLst>
                    <a:ext uri="{FF2B5EF4-FFF2-40B4-BE49-F238E27FC236}">
                      <a16:creationId xmlns:a16="http://schemas.microsoft.com/office/drawing/2014/main" id="{71D4B100-3A1E-A98D-DB2A-BFF7A689607C}"/>
                    </a:ext>
                  </a:extLst>
                </p:cNvPr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0" name="Google Shape;12624;p89">
                <a:extLst>
                  <a:ext uri="{FF2B5EF4-FFF2-40B4-BE49-F238E27FC236}">
                    <a16:creationId xmlns:a16="http://schemas.microsoft.com/office/drawing/2014/main" id="{54FA834C-4297-DAE2-D641-02DF4B6DCCDE}"/>
                  </a:ext>
                </a:extLst>
              </p:cNvPr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17893" name="Google Shape;12625;p89">
                  <a:extLst>
                    <a:ext uri="{FF2B5EF4-FFF2-40B4-BE49-F238E27FC236}">
                      <a16:creationId xmlns:a16="http://schemas.microsoft.com/office/drawing/2014/main" id="{9A7EB355-9A95-FA94-3120-257CC2FD55B6}"/>
                    </a:ext>
                  </a:extLst>
                </p:cNvPr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4" name="Google Shape;12626;p89">
                  <a:extLst>
                    <a:ext uri="{FF2B5EF4-FFF2-40B4-BE49-F238E27FC236}">
                      <a16:creationId xmlns:a16="http://schemas.microsoft.com/office/drawing/2014/main" id="{201B9AF8-6837-90D0-FADB-153C46A7EDA2}"/>
                    </a:ext>
                  </a:extLst>
                </p:cNvPr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5" name="Google Shape;12627;p89">
                  <a:extLst>
                    <a:ext uri="{FF2B5EF4-FFF2-40B4-BE49-F238E27FC236}">
                      <a16:creationId xmlns:a16="http://schemas.microsoft.com/office/drawing/2014/main" id="{B5D5CFEE-C521-83E0-5217-C3D55553D160}"/>
                    </a:ext>
                  </a:extLst>
                </p:cNvPr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6" name="Google Shape;12628;p89">
                  <a:extLst>
                    <a:ext uri="{FF2B5EF4-FFF2-40B4-BE49-F238E27FC236}">
                      <a16:creationId xmlns:a16="http://schemas.microsoft.com/office/drawing/2014/main" id="{28607794-0528-0700-67C2-AA3B1A0C4289}"/>
                    </a:ext>
                  </a:extLst>
                </p:cNvPr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7" name="Google Shape;12629;p89">
                  <a:extLst>
                    <a:ext uri="{FF2B5EF4-FFF2-40B4-BE49-F238E27FC236}">
                      <a16:creationId xmlns:a16="http://schemas.microsoft.com/office/drawing/2014/main" id="{38857BA2-8FB1-5845-059C-F1D013A07F64}"/>
                    </a:ext>
                  </a:extLst>
                </p:cNvPr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1" name="Google Shape;12633;p89">
                <a:extLst>
                  <a:ext uri="{FF2B5EF4-FFF2-40B4-BE49-F238E27FC236}">
                    <a16:creationId xmlns:a16="http://schemas.microsoft.com/office/drawing/2014/main" id="{E56297D4-0C23-E9FA-8043-404BBD4F2468}"/>
                  </a:ext>
                </a:extLst>
              </p:cNvPr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17891" name="Google Shape;12634;p89">
                  <a:extLst>
                    <a:ext uri="{FF2B5EF4-FFF2-40B4-BE49-F238E27FC236}">
                      <a16:creationId xmlns:a16="http://schemas.microsoft.com/office/drawing/2014/main" id="{90B2BA93-BA05-4F39-5AAB-49DC3788B82A}"/>
                    </a:ext>
                  </a:extLst>
                </p:cNvPr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2" name="Google Shape;12635;p89">
                  <a:extLst>
                    <a:ext uri="{FF2B5EF4-FFF2-40B4-BE49-F238E27FC236}">
                      <a16:creationId xmlns:a16="http://schemas.microsoft.com/office/drawing/2014/main" id="{106A5BB6-E765-974A-1A93-CECEE7256D40}"/>
                    </a:ext>
                  </a:extLst>
                </p:cNvPr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2" name="Google Shape;12636;p89">
                <a:extLst>
                  <a:ext uri="{FF2B5EF4-FFF2-40B4-BE49-F238E27FC236}">
                    <a16:creationId xmlns:a16="http://schemas.microsoft.com/office/drawing/2014/main" id="{5DDB6928-8141-4D4D-0F30-73748DC8D559}"/>
                  </a:ext>
                </a:extLst>
              </p:cNvPr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17889" name="Google Shape;12637;p89">
                  <a:extLst>
                    <a:ext uri="{FF2B5EF4-FFF2-40B4-BE49-F238E27FC236}">
                      <a16:creationId xmlns:a16="http://schemas.microsoft.com/office/drawing/2014/main" id="{E4D03CFD-3DBB-E450-677A-075D921F682F}"/>
                    </a:ext>
                  </a:extLst>
                </p:cNvPr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0" name="Google Shape;12638;p89">
                  <a:extLst>
                    <a:ext uri="{FF2B5EF4-FFF2-40B4-BE49-F238E27FC236}">
                      <a16:creationId xmlns:a16="http://schemas.microsoft.com/office/drawing/2014/main" id="{A9B9E3BE-6A17-5112-84DA-09DF3FE7824D}"/>
                    </a:ext>
                  </a:extLst>
                </p:cNvPr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3" name="Google Shape;12639;p89">
                <a:extLst>
                  <a:ext uri="{FF2B5EF4-FFF2-40B4-BE49-F238E27FC236}">
                    <a16:creationId xmlns:a16="http://schemas.microsoft.com/office/drawing/2014/main" id="{C08134E7-8436-2D26-45A3-13850CB8A1FD}"/>
                  </a:ext>
                </a:extLst>
              </p:cNvPr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17887" name="Google Shape;12640;p89">
                  <a:extLst>
                    <a:ext uri="{FF2B5EF4-FFF2-40B4-BE49-F238E27FC236}">
                      <a16:creationId xmlns:a16="http://schemas.microsoft.com/office/drawing/2014/main" id="{A1BF9F49-1ADC-E0C8-55E4-E1916C89C107}"/>
                    </a:ext>
                  </a:extLst>
                </p:cNvPr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8" name="Google Shape;12641;p89">
                  <a:extLst>
                    <a:ext uri="{FF2B5EF4-FFF2-40B4-BE49-F238E27FC236}">
                      <a16:creationId xmlns:a16="http://schemas.microsoft.com/office/drawing/2014/main" id="{F8D89D29-DB7A-8CCE-3378-43A5A4BDD3AB}"/>
                    </a:ext>
                  </a:extLst>
                </p:cNvPr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4" name="Google Shape;12642;p89">
                <a:extLst>
                  <a:ext uri="{FF2B5EF4-FFF2-40B4-BE49-F238E27FC236}">
                    <a16:creationId xmlns:a16="http://schemas.microsoft.com/office/drawing/2014/main" id="{52515A0E-9C35-D2A6-005E-A5E923D8F10B}"/>
                  </a:ext>
                </a:extLst>
              </p:cNvPr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17885" name="Google Shape;12643;p89">
                  <a:extLst>
                    <a:ext uri="{FF2B5EF4-FFF2-40B4-BE49-F238E27FC236}">
                      <a16:creationId xmlns:a16="http://schemas.microsoft.com/office/drawing/2014/main" id="{210C4FB1-7CF4-EEDE-7929-1A616ABAE718}"/>
                    </a:ext>
                  </a:extLst>
                </p:cNvPr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6" name="Google Shape;12644;p89">
                  <a:extLst>
                    <a:ext uri="{FF2B5EF4-FFF2-40B4-BE49-F238E27FC236}">
                      <a16:creationId xmlns:a16="http://schemas.microsoft.com/office/drawing/2014/main" id="{05F075FA-12D0-7D3D-6FA8-2B5CCE1B7A14}"/>
                    </a:ext>
                  </a:extLst>
                </p:cNvPr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F780929-FDFB-0A67-0837-47F527BD4F08}"/>
                </a:ext>
              </a:extLst>
            </p:cNvPr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20" name="Google Shape;12453;p89">
                <a:extLst>
                  <a:ext uri="{FF2B5EF4-FFF2-40B4-BE49-F238E27FC236}">
                    <a16:creationId xmlns:a16="http://schemas.microsoft.com/office/drawing/2014/main" id="{D0566766-7E28-A03E-E0CC-D78CD21A574D}"/>
                  </a:ext>
                </a:extLst>
              </p:cNvPr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1" name="Google Shape;12489;p89">
                <a:extLst>
                  <a:ext uri="{FF2B5EF4-FFF2-40B4-BE49-F238E27FC236}">
                    <a16:creationId xmlns:a16="http://schemas.microsoft.com/office/drawing/2014/main" id="{73D59A2D-DE5A-CF55-CFE4-E4CF5730F0AE}"/>
                  </a:ext>
                </a:extLst>
              </p:cNvPr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17868" name="Google Shape;12490;p89">
                  <a:extLst>
                    <a:ext uri="{FF2B5EF4-FFF2-40B4-BE49-F238E27FC236}">
                      <a16:creationId xmlns:a16="http://schemas.microsoft.com/office/drawing/2014/main" id="{0EF22C7C-390F-BD1F-0900-95AE22CA8B10}"/>
                    </a:ext>
                  </a:extLst>
                </p:cNvPr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9" name="Google Shape;12491;p89">
                  <a:extLst>
                    <a:ext uri="{FF2B5EF4-FFF2-40B4-BE49-F238E27FC236}">
                      <a16:creationId xmlns:a16="http://schemas.microsoft.com/office/drawing/2014/main" id="{813788F0-7BD9-3777-5085-3F74C85986FA}"/>
                    </a:ext>
                  </a:extLst>
                </p:cNvPr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0" name="Google Shape;12492;p89">
                  <a:extLst>
                    <a:ext uri="{FF2B5EF4-FFF2-40B4-BE49-F238E27FC236}">
                      <a16:creationId xmlns:a16="http://schemas.microsoft.com/office/drawing/2014/main" id="{62959E64-94D6-837B-71DC-793CCC6E7C39}"/>
                    </a:ext>
                  </a:extLst>
                </p:cNvPr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1" name="Google Shape;12493;p89">
                  <a:extLst>
                    <a:ext uri="{FF2B5EF4-FFF2-40B4-BE49-F238E27FC236}">
                      <a16:creationId xmlns:a16="http://schemas.microsoft.com/office/drawing/2014/main" id="{C22CE84A-DBD4-1905-7A83-A3DE06944B08}"/>
                    </a:ext>
                  </a:extLst>
                </p:cNvPr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2" name="Google Shape;12494;p89">
                  <a:extLst>
                    <a:ext uri="{FF2B5EF4-FFF2-40B4-BE49-F238E27FC236}">
                      <a16:creationId xmlns:a16="http://schemas.microsoft.com/office/drawing/2014/main" id="{8F5ED82A-5D0C-3CE8-EC94-F69E2517A765}"/>
                    </a:ext>
                  </a:extLst>
                </p:cNvPr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3" name="Google Shape;12495;p89">
                  <a:extLst>
                    <a:ext uri="{FF2B5EF4-FFF2-40B4-BE49-F238E27FC236}">
                      <a16:creationId xmlns:a16="http://schemas.microsoft.com/office/drawing/2014/main" id="{E252755B-5E25-7C78-0BAD-9BF5D21A0838}"/>
                    </a:ext>
                  </a:extLst>
                </p:cNvPr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4" name="Google Shape;12496;p89">
                  <a:extLst>
                    <a:ext uri="{FF2B5EF4-FFF2-40B4-BE49-F238E27FC236}">
                      <a16:creationId xmlns:a16="http://schemas.microsoft.com/office/drawing/2014/main" id="{F0874F67-C836-C2B5-356B-0181A80F8009}"/>
                    </a:ext>
                  </a:extLst>
                </p:cNvPr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5" name="Google Shape;12497;p89">
                  <a:extLst>
                    <a:ext uri="{FF2B5EF4-FFF2-40B4-BE49-F238E27FC236}">
                      <a16:creationId xmlns:a16="http://schemas.microsoft.com/office/drawing/2014/main" id="{85479C3B-3BC9-CAD4-B2F2-81FC049E106C}"/>
                    </a:ext>
                  </a:extLst>
                </p:cNvPr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oogle Shape;12529;p89">
                <a:extLst>
                  <a:ext uri="{FF2B5EF4-FFF2-40B4-BE49-F238E27FC236}">
                    <a16:creationId xmlns:a16="http://schemas.microsoft.com/office/drawing/2014/main" id="{BB625AC3-63F9-F1A8-5C91-C340BC8F42F6}"/>
                  </a:ext>
                </a:extLst>
              </p:cNvPr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17866" name="Google Shape;12530;p89">
                  <a:extLst>
                    <a:ext uri="{FF2B5EF4-FFF2-40B4-BE49-F238E27FC236}">
                      <a16:creationId xmlns:a16="http://schemas.microsoft.com/office/drawing/2014/main" id="{84EFEBC0-896D-70C2-AEA6-222881BFA965}"/>
                    </a:ext>
                  </a:extLst>
                </p:cNvPr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7" name="Google Shape;12531;p89">
                  <a:extLst>
                    <a:ext uri="{FF2B5EF4-FFF2-40B4-BE49-F238E27FC236}">
                      <a16:creationId xmlns:a16="http://schemas.microsoft.com/office/drawing/2014/main" id="{0FAF8CD6-442D-FEFF-392D-FC911F0DCCB8}"/>
                    </a:ext>
                  </a:extLst>
                </p:cNvPr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oogle Shape;12557;p89">
                <a:extLst>
                  <a:ext uri="{FF2B5EF4-FFF2-40B4-BE49-F238E27FC236}">
                    <a16:creationId xmlns:a16="http://schemas.microsoft.com/office/drawing/2014/main" id="{0A44BA94-9DBF-EBB4-33B6-EE9E309017F4}"/>
                  </a:ext>
                </a:extLst>
              </p:cNvPr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17863" name="Google Shape;12558;p89">
                  <a:extLst>
                    <a:ext uri="{FF2B5EF4-FFF2-40B4-BE49-F238E27FC236}">
                      <a16:creationId xmlns:a16="http://schemas.microsoft.com/office/drawing/2014/main" id="{626814F0-C6DB-833B-0F44-CF9701C15AEB}"/>
                    </a:ext>
                  </a:extLst>
                </p:cNvPr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4" name="Google Shape;12559;p89">
                  <a:extLst>
                    <a:ext uri="{FF2B5EF4-FFF2-40B4-BE49-F238E27FC236}">
                      <a16:creationId xmlns:a16="http://schemas.microsoft.com/office/drawing/2014/main" id="{C05BE8DB-BB7D-FC63-4309-70F0768C97E6}"/>
                    </a:ext>
                  </a:extLst>
                </p:cNvPr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5" name="Google Shape;12560;p89">
                  <a:extLst>
                    <a:ext uri="{FF2B5EF4-FFF2-40B4-BE49-F238E27FC236}">
                      <a16:creationId xmlns:a16="http://schemas.microsoft.com/office/drawing/2014/main" id="{FFFB346A-C125-F447-096B-2842074AF17E}"/>
                    </a:ext>
                  </a:extLst>
                </p:cNvPr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" name="Google Shape;12585;p89">
                <a:extLst>
                  <a:ext uri="{FF2B5EF4-FFF2-40B4-BE49-F238E27FC236}">
                    <a16:creationId xmlns:a16="http://schemas.microsoft.com/office/drawing/2014/main" id="{0B196436-1781-3733-C2BE-27BE749FD6FF}"/>
                  </a:ext>
                </a:extLst>
              </p:cNvPr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17859" name="Google Shape;12586;p89">
                  <a:extLst>
                    <a:ext uri="{FF2B5EF4-FFF2-40B4-BE49-F238E27FC236}">
                      <a16:creationId xmlns:a16="http://schemas.microsoft.com/office/drawing/2014/main" id="{6CB98A66-027D-01BE-818E-AC9CB1C1681C}"/>
                    </a:ext>
                  </a:extLst>
                </p:cNvPr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0" name="Google Shape;12587;p89">
                  <a:extLst>
                    <a:ext uri="{FF2B5EF4-FFF2-40B4-BE49-F238E27FC236}">
                      <a16:creationId xmlns:a16="http://schemas.microsoft.com/office/drawing/2014/main" id="{7C511145-5491-4A3F-28E1-4E32DA7B9A6A}"/>
                    </a:ext>
                  </a:extLst>
                </p:cNvPr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1" name="Google Shape;12588;p89">
                  <a:extLst>
                    <a:ext uri="{FF2B5EF4-FFF2-40B4-BE49-F238E27FC236}">
                      <a16:creationId xmlns:a16="http://schemas.microsoft.com/office/drawing/2014/main" id="{E60D1903-F926-E04B-E0CB-49CF5904CDDF}"/>
                    </a:ext>
                  </a:extLst>
                </p:cNvPr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2" name="Google Shape;12589;p89">
                  <a:extLst>
                    <a:ext uri="{FF2B5EF4-FFF2-40B4-BE49-F238E27FC236}">
                      <a16:creationId xmlns:a16="http://schemas.microsoft.com/office/drawing/2014/main" id="{0E1EDA0A-2703-82BE-BEE8-BCAE3B4E11AE}"/>
                    </a:ext>
                  </a:extLst>
                </p:cNvPr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Google Shape;12590;p89">
                <a:extLst>
                  <a:ext uri="{FF2B5EF4-FFF2-40B4-BE49-F238E27FC236}">
                    <a16:creationId xmlns:a16="http://schemas.microsoft.com/office/drawing/2014/main" id="{D97AF597-9228-0764-DEC1-50CD3B455652}"/>
                  </a:ext>
                </a:extLst>
              </p:cNvPr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5" name="Google Shape;12592;p89">
                <a:extLst>
                  <a:ext uri="{FF2B5EF4-FFF2-40B4-BE49-F238E27FC236}">
                    <a16:creationId xmlns:a16="http://schemas.microsoft.com/office/drawing/2014/main" id="{5AC96942-A32E-84B1-4D11-D379EAE5AD4E}"/>
                  </a:ext>
                </a:extLst>
              </p:cNvPr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6" name="Google Shape;12593;p89">
                <a:extLst>
                  <a:ext uri="{FF2B5EF4-FFF2-40B4-BE49-F238E27FC236}">
                    <a16:creationId xmlns:a16="http://schemas.microsoft.com/office/drawing/2014/main" id="{5D96D3BA-90B4-9E50-6C79-4C24D6AE79B0}"/>
                  </a:ext>
                </a:extLst>
              </p:cNvPr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7" name="Google Shape;12594;p89">
                <a:extLst>
                  <a:ext uri="{FF2B5EF4-FFF2-40B4-BE49-F238E27FC236}">
                    <a16:creationId xmlns:a16="http://schemas.microsoft.com/office/drawing/2014/main" id="{8CB9DED4-A1AA-0051-F8C5-E375113F7749}"/>
                  </a:ext>
                </a:extLst>
              </p:cNvPr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8" name="Google Shape;12595;p89">
                <a:extLst>
                  <a:ext uri="{FF2B5EF4-FFF2-40B4-BE49-F238E27FC236}">
                    <a16:creationId xmlns:a16="http://schemas.microsoft.com/office/drawing/2014/main" id="{9E4E290D-57BF-C9B9-F559-C5A8A9DD810D}"/>
                  </a:ext>
                </a:extLst>
              </p:cNvPr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9" name="Google Shape;12596;p89">
                <a:extLst>
                  <a:ext uri="{FF2B5EF4-FFF2-40B4-BE49-F238E27FC236}">
                    <a16:creationId xmlns:a16="http://schemas.microsoft.com/office/drawing/2014/main" id="{B4837DE1-78DB-329B-CB38-49AC981F046A}"/>
                  </a:ext>
                </a:extLst>
              </p:cNvPr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40" name="Google Shape;12597;p89">
                <a:extLst>
                  <a:ext uri="{FF2B5EF4-FFF2-40B4-BE49-F238E27FC236}">
                    <a16:creationId xmlns:a16="http://schemas.microsoft.com/office/drawing/2014/main" id="{CAD405B5-BF96-18C5-BF37-21CCFF4AAA46}"/>
                  </a:ext>
                </a:extLst>
              </p:cNvPr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1" name="Google Shape;12598;p89">
                <a:extLst>
                  <a:ext uri="{FF2B5EF4-FFF2-40B4-BE49-F238E27FC236}">
                    <a16:creationId xmlns:a16="http://schemas.microsoft.com/office/drawing/2014/main" id="{7827E165-B35D-31ED-9C7D-08B468976187}"/>
                  </a:ext>
                </a:extLst>
              </p:cNvPr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17856" name="Google Shape;12599;p89">
                  <a:extLst>
                    <a:ext uri="{FF2B5EF4-FFF2-40B4-BE49-F238E27FC236}">
                      <a16:creationId xmlns:a16="http://schemas.microsoft.com/office/drawing/2014/main" id="{2DBC9F94-97F2-185C-3095-C894AE5135D6}"/>
                    </a:ext>
                  </a:extLst>
                </p:cNvPr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7" name="Google Shape;12600;p89">
                  <a:extLst>
                    <a:ext uri="{FF2B5EF4-FFF2-40B4-BE49-F238E27FC236}">
                      <a16:creationId xmlns:a16="http://schemas.microsoft.com/office/drawing/2014/main" id="{0F7A8D91-3E0F-4B2A-9D4F-5839B91498FA}"/>
                    </a:ext>
                  </a:extLst>
                </p:cNvPr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8" name="Google Shape;12601;p89">
                  <a:extLst>
                    <a:ext uri="{FF2B5EF4-FFF2-40B4-BE49-F238E27FC236}">
                      <a16:creationId xmlns:a16="http://schemas.microsoft.com/office/drawing/2014/main" id="{38C23DE3-5D3E-B893-D809-1530D8943ECF}"/>
                    </a:ext>
                  </a:extLst>
                </p:cNvPr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2" name="Google Shape;12630;p89">
                <a:extLst>
                  <a:ext uri="{FF2B5EF4-FFF2-40B4-BE49-F238E27FC236}">
                    <a16:creationId xmlns:a16="http://schemas.microsoft.com/office/drawing/2014/main" id="{E6EE32B0-161F-35BF-8C24-64242AE330B7}"/>
                  </a:ext>
                </a:extLst>
              </p:cNvPr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17410" name="Google Shape;12631;p89">
                  <a:extLst>
                    <a:ext uri="{FF2B5EF4-FFF2-40B4-BE49-F238E27FC236}">
                      <a16:creationId xmlns:a16="http://schemas.microsoft.com/office/drawing/2014/main" id="{A0607795-C21B-A19B-F4BE-9AC5995C9B88}"/>
                    </a:ext>
                  </a:extLst>
                </p:cNvPr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11" name="Google Shape;12632;p89">
                  <a:extLst>
                    <a:ext uri="{FF2B5EF4-FFF2-40B4-BE49-F238E27FC236}">
                      <a16:creationId xmlns:a16="http://schemas.microsoft.com/office/drawing/2014/main" id="{B851F998-7271-0225-B0BE-5791A4A65003}"/>
                    </a:ext>
                  </a:extLst>
                </p:cNvPr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3" name="Google Shape;12645;p89">
                <a:extLst>
                  <a:ext uri="{FF2B5EF4-FFF2-40B4-BE49-F238E27FC236}">
                    <a16:creationId xmlns:a16="http://schemas.microsoft.com/office/drawing/2014/main" id="{720A99E7-AF17-3054-7456-8D2082664863}"/>
                  </a:ext>
                </a:extLst>
              </p:cNvPr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4" name="Google Shape;12646;p89">
                <a:extLst>
                  <a:ext uri="{FF2B5EF4-FFF2-40B4-BE49-F238E27FC236}">
                    <a16:creationId xmlns:a16="http://schemas.microsoft.com/office/drawing/2014/main" id="{47CB91EC-CD88-70FE-BD6B-D7BB660B0543}"/>
                  </a:ext>
                </a:extLst>
              </p:cNvPr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17854" name="Google Shape;12647;p89">
                  <a:extLst>
                    <a:ext uri="{FF2B5EF4-FFF2-40B4-BE49-F238E27FC236}">
                      <a16:creationId xmlns:a16="http://schemas.microsoft.com/office/drawing/2014/main" id="{EB698513-B026-4C5F-6C5F-15739A1AD9F0}"/>
                    </a:ext>
                  </a:extLst>
                </p:cNvPr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5" name="Google Shape;12648;p89">
                  <a:extLst>
                    <a:ext uri="{FF2B5EF4-FFF2-40B4-BE49-F238E27FC236}">
                      <a16:creationId xmlns:a16="http://schemas.microsoft.com/office/drawing/2014/main" id="{F27F0778-749B-3C80-C836-4B6F07C745F4}"/>
                    </a:ext>
                  </a:extLst>
                </p:cNvPr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Google Shape;12649;p89">
                  <a:extLst>
                    <a:ext uri="{FF2B5EF4-FFF2-40B4-BE49-F238E27FC236}">
                      <a16:creationId xmlns:a16="http://schemas.microsoft.com/office/drawing/2014/main" id="{BB553CA2-3836-D6BB-14DB-1C4E89D4E249}"/>
                    </a:ext>
                  </a:extLst>
                </p:cNvPr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Google Shape;12650;p89">
                  <a:extLst>
                    <a:ext uri="{FF2B5EF4-FFF2-40B4-BE49-F238E27FC236}">
                      <a16:creationId xmlns:a16="http://schemas.microsoft.com/office/drawing/2014/main" id="{0383D499-8FAF-32C7-6303-831EC8978E20}"/>
                    </a:ext>
                  </a:extLst>
                </p:cNvPr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5" name="Google Shape;12651;p89">
                <a:extLst>
                  <a:ext uri="{FF2B5EF4-FFF2-40B4-BE49-F238E27FC236}">
                    <a16:creationId xmlns:a16="http://schemas.microsoft.com/office/drawing/2014/main" id="{5E57822D-CAA9-2114-147D-61A7E6C7A253}"/>
                  </a:ext>
                </a:extLst>
              </p:cNvPr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17850" name="Google Shape;12652;p89">
                  <a:extLst>
                    <a:ext uri="{FF2B5EF4-FFF2-40B4-BE49-F238E27FC236}">
                      <a16:creationId xmlns:a16="http://schemas.microsoft.com/office/drawing/2014/main" id="{113F1335-5EBD-A18B-8BFC-B966EB2DCA9A}"/>
                    </a:ext>
                  </a:extLst>
                </p:cNvPr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1" name="Google Shape;12653;p89">
                  <a:extLst>
                    <a:ext uri="{FF2B5EF4-FFF2-40B4-BE49-F238E27FC236}">
                      <a16:creationId xmlns:a16="http://schemas.microsoft.com/office/drawing/2014/main" id="{5E385E77-1FE7-E8C1-7198-3DFCC3A9C66A}"/>
                    </a:ext>
                  </a:extLst>
                </p:cNvPr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3514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2" name="Google Shape;12654;p89">
                  <a:extLst>
                    <a:ext uri="{FF2B5EF4-FFF2-40B4-BE49-F238E27FC236}">
                      <a16:creationId xmlns:a16="http://schemas.microsoft.com/office/drawing/2014/main" id="{872CA83E-7FD2-77EC-D2F7-14F0BA720A19}"/>
                    </a:ext>
                  </a:extLst>
                </p:cNvPr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3" name="Google Shape;12655;p89">
                  <a:extLst>
                    <a:ext uri="{FF2B5EF4-FFF2-40B4-BE49-F238E27FC236}">
                      <a16:creationId xmlns:a16="http://schemas.microsoft.com/office/drawing/2014/main" id="{97388C47-10A7-028A-28CB-3CF9D7E9B052}"/>
                    </a:ext>
                  </a:extLst>
                </p:cNvPr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6" name="Google Shape;12656;p89">
                <a:extLst>
                  <a:ext uri="{FF2B5EF4-FFF2-40B4-BE49-F238E27FC236}">
                    <a16:creationId xmlns:a16="http://schemas.microsoft.com/office/drawing/2014/main" id="{AB0FF3D2-82DF-973D-A1C7-189D4B01D5B8}"/>
                  </a:ext>
                </a:extLst>
              </p:cNvPr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7" name="Google Shape;12657;p89">
                <a:extLst>
                  <a:ext uri="{FF2B5EF4-FFF2-40B4-BE49-F238E27FC236}">
                    <a16:creationId xmlns:a16="http://schemas.microsoft.com/office/drawing/2014/main" id="{0A794548-1959-8476-05B2-103AC24B2108}"/>
                  </a:ext>
                </a:extLst>
              </p:cNvPr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17848" name="Google Shape;12658;p89">
                  <a:extLst>
                    <a:ext uri="{FF2B5EF4-FFF2-40B4-BE49-F238E27FC236}">
                      <a16:creationId xmlns:a16="http://schemas.microsoft.com/office/drawing/2014/main" id="{4F5A5103-FECD-9595-4C3D-E946DD2775BD}"/>
                    </a:ext>
                  </a:extLst>
                </p:cNvPr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49" name="Google Shape;12659;p89">
                  <a:extLst>
                    <a:ext uri="{FF2B5EF4-FFF2-40B4-BE49-F238E27FC236}">
                      <a16:creationId xmlns:a16="http://schemas.microsoft.com/office/drawing/2014/main" id="{A56614EA-A5ED-2F50-550D-E29E8BB5CD11}"/>
                    </a:ext>
                  </a:extLst>
                </p:cNvPr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1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9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000"/>
      </a:accent1>
      <a:accent2>
        <a:srgbClr val="E03A33"/>
      </a:accent2>
      <a:accent3>
        <a:srgbClr val="E77800"/>
      </a:accent3>
      <a:accent4>
        <a:srgbClr val="335E95"/>
      </a:accent4>
      <a:accent5>
        <a:srgbClr val="0A8485"/>
      </a:accent5>
      <a:accent6>
        <a:srgbClr val="77A123"/>
      </a:accent6>
      <a:hlink>
        <a:srgbClr val="FFFFFF"/>
      </a:hlink>
      <a:folHlink>
        <a:srgbClr val="59595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855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Georgia Pro Cond</vt:lpstr>
      <vt:lpstr>Lora</vt:lpstr>
      <vt:lpstr>Lora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Pankaj Arya</cp:lastModifiedBy>
  <cp:revision>19</cp:revision>
  <dcterms:created xsi:type="dcterms:W3CDTF">2023-04-26T12:05:19Z</dcterms:created>
  <dcterms:modified xsi:type="dcterms:W3CDTF">2023-06-24T16:20:49Z</dcterms:modified>
</cp:coreProperties>
</file>