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92" r:id="rId9"/>
    <p:sldId id="1049" r:id="rId10"/>
    <p:sldId id="1050" r:id="rId11"/>
    <p:sldId id="1051" r:id="rId12"/>
    <p:sldId id="1052" r:id="rId13"/>
    <p:sldId id="10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1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C9-4EE8-A378-F1D907FE50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C9-4EE8-A378-F1D907FE50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C9-4EE8-A378-F1D907FE50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C9-4EE8-A378-F1D907FE509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CC9-4EE8-A378-F1D907FE509D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0.04</c:v>
                </c:pt>
                <c:pt idx="1">
                  <c:v>7.0000000000000007E-2</c:v>
                </c:pt>
                <c:pt idx="2">
                  <c:v>0.12</c:v>
                </c:pt>
                <c:pt idx="3">
                  <c:v>0.37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C9-4EE8-A378-F1D907FE5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069449872445649E-2"/>
          <c:y val="4.6189172311091884E-3"/>
          <c:w val="0.97991780377249127"/>
          <c:h val="0.9953810827688908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9B5FE"/>
            </a:solidFill>
            <a:ln w="6350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F-4FE4-BF80-DE3432D1EFE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63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F-4FE4-BF80-DE3432D1EF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9F-4FE4-BF80-DE3432D1E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43938469566679E-3"/>
          <c:y val="6.1087766284940274E-3"/>
          <c:w val="0.98495121230608673"/>
          <c:h val="0.987782446743012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</c:spPr>
          <c:explosion val="1"/>
          <c:dPt>
            <c:idx val="0"/>
            <c:bubble3D val="0"/>
            <c:spPr>
              <a:solidFill>
                <a:schemeClr val="accent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CA-48E6-A6CE-A538EE9B2688}"/>
              </c:ext>
            </c:extLst>
          </c:dPt>
          <c:dPt>
            <c:idx val="1"/>
            <c:bubble3D val="0"/>
            <c:explosion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CA-48E6-A6CE-A538EE9B26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CA-48E6-A6CE-A538EE9B2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CC-4366-9C3F-3AACC65001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CC-4366-9C3F-3AACC6500186}"/>
              </c:ext>
            </c:extLst>
          </c:dPt>
          <c:dPt>
            <c:idx val="2"/>
            <c:bubble3D val="0"/>
            <c:explosion val="18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CC-4366-9C3F-3AACC650018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CC-4366-9C3F-3AACC65001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CC-4366-9C3F-3AACC6500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5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59-467F-96B3-00FA0D84E287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59-467F-96B3-00FA0D84E287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59-467F-96B3-00FA0D84E287}"/>
              </c:ext>
            </c:extLst>
          </c:dPt>
          <c:dPt>
            <c:idx val="3"/>
            <c:bubble3D val="0"/>
            <c:spPr>
              <a:solidFill>
                <a:schemeClr val="bg2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59-467F-96B3-00FA0D84E287}"/>
              </c:ext>
            </c:extLst>
          </c:dPt>
          <c:dLbls>
            <c:dLbl>
              <c:idx val="0"/>
              <c:layout>
                <c:manualLayout>
                  <c:x val="-0.13388898384323819"/>
                  <c:y val="0.139752494974599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Lora" pitchFamily="2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03520512698463"/>
                      <c:h val="0.10802326833094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859-467F-96B3-00FA0D84E287}"/>
                </c:ext>
              </c:extLst>
            </c:dLbl>
            <c:dLbl>
              <c:idx val="1"/>
              <c:layout>
                <c:manualLayout>
                  <c:x val="-0.17486741323602731"/>
                  <c:y val="5.5115076463672176E-2"/>
                </c:manualLayout>
              </c:layout>
              <c:tx>
                <c:rich>
                  <a:bodyPr/>
                  <a:lstStyle/>
                  <a:p>
                    <a:fld id="{B8CDE050-95E8-4AE6-9C4E-3D4AE467BFBA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00106814968302"/>
                      <c:h val="0.1224820857894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59-467F-96B3-00FA0D84E287}"/>
                </c:ext>
              </c:extLst>
            </c:dLbl>
            <c:dLbl>
              <c:idx val="2"/>
              <c:layout>
                <c:manualLayout>
                  <c:x val="-0.1597289314022054"/>
                  <c:y val="-0.2013169170719705"/>
                </c:manualLayout>
              </c:layout>
              <c:tx>
                <c:rich>
                  <a:bodyPr/>
                  <a:lstStyle/>
                  <a:p>
                    <a:fld id="{0CF9BC27-F433-4C6C-B27B-FE065FC22A9A}" type="VALUE">
                      <a:rPr lang="en-US">
                        <a:solidFill>
                          <a:schemeClr val="tx1"/>
                        </a:solidFill>
                        <a:latin typeface="Georgia Pro Cond" panose="02040506050405020303" pitchFamily="18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6564973660491"/>
                      <c:h val="0.1823166836057804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859-467F-96B3-00FA0D84E287}"/>
                </c:ext>
              </c:extLst>
            </c:dLbl>
            <c:dLbl>
              <c:idx val="3"/>
              <c:layout>
                <c:manualLayout>
                  <c:x val="0.24437313752146575"/>
                  <c:y val="0.10737431620269332"/>
                </c:manualLayout>
              </c:layout>
              <c:tx>
                <c:rich>
                  <a:bodyPr/>
                  <a:lstStyle/>
                  <a:p>
                    <a:fld id="{5BFE849C-8782-4CE7-80D3-2F32DE819B9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859-467F-96B3-00FA0D84E2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0.32</c:v>
                </c:pt>
                <c:pt idx="3">
                  <c:v>0.37999999999999995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59-467F-96B3-00FA0D84E2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C2-4B55-B709-505AC88B5438}"/>
              </c:ext>
            </c:extLst>
          </c:dPt>
          <c:dPt>
            <c:idx val="1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C2-4B55-B709-505AC88B5438}"/>
              </c:ext>
            </c:extLst>
          </c:dPt>
          <c:dPt>
            <c:idx val="2"/>
            <c:bubble3D val="0"/>
            <c:spPr>
              <a:solidFill>
                <a:schemeClr val="bg2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C2-4B55-B709-505AC88B5438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C2-4B55-B709-505AC88B5438}"/>
              </c:ext>
            </c:extLst>
          </c:dPt>
          <c:dLbls>
            <c:dLbl>
              <c:idx val="0"/>
              <c:layout>
                <c:manualLayout>
                  <c:x val="-0.13071035853218516"/>
                  <c:y val="0.1703497938647322"/>
                </c:manualLayout>
              </c:layout>
              <c:tx>
                <c:rich>
                  <a:bodyPr/>
                  <a:lstStyle/>
                  <a:p>
                    <a:fld id="{05B6A920-66BE-4E95-8DAE-3A3C55895404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03520512698457"/>
                      <c:h val="0.115125114111842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EC2-4B55-B709-505AC88B5438}"/>
                </c:ext>
              </c:extLst>
            </c:dLbl>
            <c:dLbl>
              <c:idx val="1"/>
              <c:layout>
                <c:manualLayout>
                  <c:x val="-9.9530900565144159E-2"/>
                  <c:y val="-0.1499882797867079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Lora" pitchFamily="2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724318219257941"/>
                      <c:h val="0.166793701725488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EC2-4B55-B709-505AC88B5438}"/>
                </c:ext>
              </c:extLst>
            </c:dLbl>
            <c:dLbl>
              <c:idx val="2"/>
              <c:layout>
                <c:manualLayout>
                  <c:x val="0.12621831007648945"/>
                  <c:y val="-2.7321695439860089E-2"/>
                </c:manualLayout>
              </c:layout>
              <c:tx>
                <c:rich>
                  <a:bodyPr/>
                  <a:lstStyle/>
                  <a:p>
                    <a:fld id="{66E9AA36-C662-435C-9D7E-14043EE7C9B9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6564973660491"/>
                      <c:h val="0.1823166836057804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EC2-4B55-B709-505AC88B5438}"/>
                </c:ext>
              </c:extLst>
            </c:dLbl>
            <c:dLbl>
              <c:idx val="3"/>
              <c:layout>
                <c:manualLayout>
                  <c:x val="6.8331810309519875E-2"/>
                  <c:y val="0.14288340530709193"/>
                </c:manualLayout>
              </c:layout>
              <c:tx>
                <c:rich>
                  <a:bodyPr/>
                  <a:lstStyle/>
                  <a:p>
                    <a:fld id="{1B9C73CD-FD92-43C5-A5AF-9E565C5C56D0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15323781611463"/>
                      <c:h val="0.122844317195274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EC2-4B55-B709-505AC88B54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0.32</c:v>
                </c:pt>
                <c:pt idx="3">
                  <c:v>8.0000000000000016E-2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C2-4B55-B709-505AC88B54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A3-4CBB-8B24-2599E5CE5AD2}"/>
              </c:ext>
            </c:extLst>
          </c:dPt>
          <c:dPt>
            <c:idx val="1"/>
            <c:bubble3D val="0"/>
            <c:spPr>
              <a:solidFill>
                <a:schemeClr val="bg2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A3-4CBB-8B24-2599E5CE5AD2}"/>
              </c:ext>
            </c:extLst>
          </c:dPt>
          <c:dPt>
            <c:idx val="2"/>
            <c:bubble3D val="0"/>
            <c:explosion val="1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A3-4CBB-8B24-2599E5CE5AD2}"/>
              </c:ext>
            </c:extLst>
          </c:dPt>
          <c:dPt>
            <c:idx val="3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A3-4CBB-8B24-2599E5CE5AD2}"/>
              </c:ext>
            </c:extLst>
          </c:dPt>
          <c:dLbls>
            <c:dLbl>
              <c:idx val="0"/>
              <c:layout>
                <c:manualLayout>
                  <c:x val="-9.2713883562482155E-2"/>
                  <c:y val="0.15983713195964527"/>
                </c:manualLayout>
              </c:layout>
              <c:tx>
                <c:rich>
                  <a:bodyPr/>
                  <a:lstStyle/>
                  <a:p>
                    <a:fld id="{3FD8C7F7-4797-4D31-8A04-6B06B9676FC3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03520512698457"/>
                      <c:h val="0.115125114111842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A3-4CBB-8B24-2599E5CE5AD2}"/>
                </c:ext>
              </c:extLst>
            </c:dLbl>
            <c:dLbl>
              <c:idx val="1"/>
              <c:layout>
                <c:manualLayout>
                  <c:x val="-0.19001550324344171"/>
                  <c:y val="0.10819676609289705"/>
                </c:manualLayout>
              </c:layout>
              <c:tx>
                <c:rich>
                  <a:bodyPr/>
                  <a:lstStyle/>
                  <a:p>
                    <a:fld id="{36837535-091D-4028-A421-FD3A6AE7F3F5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00106814968302"/>
                      <c:h val="0.1224820857894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A3-4CBB-8B24-2599E5CE5AD2}"/>
                </c:ext>
              </c:extLst>
            </c:dLbl>
            <c:dLbl>
              <c:idx val="2"/>
              <c:layout>
                <c:manualLayout>
                  <c:x val="0.21602831381828561"/>
                  <c:y val="-0.2130473784139280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Lora" pitchFamily="2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6564973660491"/>
                      <c:h val="0.182316683605780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BA3-4CBB-8B24-2599E5CE5AD2}"/>
                </c:ext>
              </c:extLst>
            </c:dLbl>
            <c:dLbl>
              <c:idx val="3"/>
              <c:layout>
                <c:manualLayout>
                  <c:x val="0.15814192267417351"/>
                  <c:y val="0.19895156423790222"/>
                </c:manualLayout>
              </c:layout>
              <c:tx>
                <c:rich>
                  <a:bodyPr/>
                  <a:lstStyle/>
                  <a:p>
                    <a:fld id="{41272FE0-5FEE-4F24-87D1-C37F6A36A4F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96321379516676"/>
                      <c:h val="0.122844432132016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BA3-4CBB-8B24-2599E5CE5A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0.08</c:v>
                </c:pt>
                <c:pt idx="1">
                  <c:v>0.15</c:v>
                </c:pt>
                <c:pt idx="2">
                  <c:v>0.62</c:v>
                </c:pt>
                <c:pt idx="3">
                  <c:v>0.15000000000000002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A3-4CBB-8B24-2599E5CE5AD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1B9-404C-A5FB-631CF859D8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1B9-404C-A5FB-631CF859D8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1B9-404C-A5FB-631CF859D8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1B9-404C-A5FB-631CF859D8B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B9-404C-A5FB-631CF859D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47168840286332"/>
          <c:y val="1.9207532604294936E-2"/>
          <c:w val="0.64105662319427337"/>
          <c:h val="0.961584934791410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93-4094-BD35-B52F150506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93-4094-BD35-B52F150506AF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93-4094-BD35-B52F150506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93-4094-BD35-B52F150506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C93-4094-BD35-B52F150506A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C93-4094-BD35-B52F150506AF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0.45</c:v>
                </c:pt>
                <c:pt idx="1">
                  <c:v>0.15</c:v>
                </c:pt>
                <c:pt idx="2">
                  <c:v>0.45</c:v>
                </c:pt>
                <c:pt idx="3">
                  <c:v>0.15</c:v>
                </c:pt>
                <c:pt idx="4">
                  <c:v>0.3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93-4094-BD35-B52F150506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5083609208188696E-4"/>
          <c:w val="0.99972722142351778"/>
          <c:h val="0.999832011067121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3E-4362-AD5F-91D83E98B96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3E-4362-AD5F-91D83E98B96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3E-4362-AD5F-91D83E98B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090399337127022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1A7F1"/>
            </a:solidFill>
            <a:ln w="9525"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21-4A0D-99EF-5891CA280B0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21-4A0D-99EF-5891CA280B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21-4A0D-99EF-5891CA280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BC72-F0E2-E571-52A2-623BE501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5D8B-81E1-4147-7211-FCF911B1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5264-7F44-F66D-EBC1-ABC36291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7126-9FD5-3B77-99CA-05D519FD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16CC-1A5E-4615-1A67-A7E92BB8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493-2C99-4FFB-BA4B-DDB819B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9BDD-FC3E-2EFC-D50E-28A41CA4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EF37-EB22-015A-5145-0831F12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8669-97E4-ABA4-25CE-01DC530A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471F-0F9D-76F0-243F-1B6DA76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8062-CF95-78EB-6110-BAE5885C1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2DE44-0C4E-D62C-5FC5-E255763A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892D-2622-4D10-6823-E928553C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84B1-2FBB-A7F8-0C8F-8DA6BFBC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24E7-856A-D4D9-5400-C3BB559B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E220-548A-D13B-568D-1B38DA17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5782-A66C-CF80-D0C9-A9209098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39BA-CE43-BB4D-7A3E-31AFDF39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0F90-B5DD-556C-BB09-0DB31A26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27CE-3E11-3A33-7C8C-E5D336D5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C34E-2C58-2DF0-8811-ED8E1674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8F7B-F449-CEC7-ED3D-00AEA3A8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F19E-F3FE-78C6-5200-AFF5F728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FD02-5065-D8A7-AB6E-D4E5B71E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6C42-A11C-D9B4-FCB6-4C707D6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729-0525-EB7C-DAE6-82578615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EAD4-7D9F-8FFD-A4C2-8ECDFFBB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FA30-FEED-6C6C-8D73-CEC66158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049B1-FD83-345F-9073-003ABA59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15E7D-52FB-7017-AAD4-AB6B49C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BC86-C3DB-B1A7-CE29-52DAD3F9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9567-64DC-1642-C81A-5C607D2B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2E-B1C3-8339-8238-3784216B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86AA-EBCE-55AB-245A-0C2EC863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B1ECF-E4D1-2A23-A73C-46A8804A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B56B3-972E-B90B-A76B-3F239F75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82602-C7FB-EFC9-0AD8-1F813752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4DEFF-0BFA-B2B5-FFDD-B7A188F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4F098-4748-CB2B-4E9E-468BB8BC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88B0-BA97-6ADE-5202-1C6BD55E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56032-A727-EF38-857B-C6A8DDC9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DDDD0-3822-F83E-A258-F153B051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710BA-8D2D-4BFA-3FF8-EB070864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0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8D7ED-450E-0CC2-1C76-80E8B72D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AFD6D-E2BF-DD5C-5411-065E14E9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1AC9-3310-33BB-C6E6-B796E867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08741-B5D7-8B4D-1B78-6925A4A25D2D}"/>
              </a:ext>
            </a:extLst>
          </p:cNvPr>
          <p:cNvSpPr txBox="1"/>
          <p:nvPr userDrawn="1"/>
        </p:nvSpPr>
        <p:spPr>
          <a:xfrm>
            <a:off x="0" y="30540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Leelawadee" panose="020B0502040204020203" pitchFamily="34" charset="-34"/>
              </a:rPr>
              <a:t>P</a:t>
            </a: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  <a:cs typeface="Leelawadee" panose="020B0502040204020203" pitchFamily="34" charset="-34"/>
              </a:rPr>
              <a:t>ie Chart PowerPoint</a:t>
            </a:r>
          </a:p>
        </p:txBody>
      </p:sp>
    </p:spTree>
    <p:extLst>
      <p:ext uri="{BB962C8B-B14F-4D97-AF65-F5344CB8AC3E}">
        <p14:creationId xmlns:p14="http://schemas.microsoft.com/office/powerpoint/2010/main" val="1335260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17A0-B34C-29DC-C070-51807C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4D00-6D86-C54C-C54E-9B09FB20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AAA5-96E9-29CA-04C0-53C155DB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6776-9B30-C0D0-CAA0-14BF0AED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0EEC-8AE1-6056-337F-D754204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721A7-9372-C828-0730-DF83947B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CD92-578C-8E18-DEF3-6763E21A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F4C73-23BB-AF64-FFFF-4F691244B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2ACC-B243-2132-19CC-C5B2F3EB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FD54A-4D29-B597-7A91-78A5F3F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E48C-7204-2350-D4E8-FDA95CAB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AE98-C20E-8C94-912B-6479CCF1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83049-96B7-55AC-515F-A4E9B120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4CDD-CBD0-96AF-C94E-6DC23AF5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FC7D-C607-302C-1D27-37B854FE8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B346-DE88-4E7C-823B-EA76CB063CB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FA53-5D12-7479-DA68-201BEACC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838A-8ADD-F79D-0D14-E83974693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0A6F-A07E-472D-81B2-A21CC28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lideegg.tawk.hel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22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twitter.com/egg_sli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FFA51-AA89-6A76-EE4C-A5BA3D1D0806}"/>
              </a:ext>
            </a:extLst>
          </p:cNvPr>
          <p:cNvSpPr txBox="1"/>
          <p:nvPr/>
        </p:nvSpPr>
        <p:spPr>
          <a:xfrm>
            <a:off x="2762765" y="3013501"/>
            <a:ext cx="66664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Leelawadee" panose="020B0502040204020203" pitchFamily="34" charset="-34"/>
              </a:rPr>
              <a:t>P</a:t>
            </a:r>
            <a:r>
              <a:rPr lang="en-US" sz="4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  <a:cs typeface="Leelawadee" panose="020B0502040204020203" pitchFamily="34" charset="-34"/>
              </a:rPr>
              <a:t>ie Chart PowerPoint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F35CAB-C2A9-DAD2-A799-6CA63F0C0211}"/>
              </a:ext>
            </a:extLst>
          </p:cNvPr>
          <p:cNvGrpSpPr/>
          <p:nvPr/>
        </p:nvGrpSpPr>
        <p:grpSpPr>
          <a:xfrm>
            <a:off x="510614" y="296073"/>
            <a:ext cx="11054961" cy="6265854"/>
            <a:chOff x="510614" y="296073"/>
            <a:chExt cx="11054961" cy="626585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062D4B-CC8C-71CD-6612-A47554D6A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968" y="4300641"/>
              <a:ext cx="4020064" cy="2261286"/>
            </a:xfrm>
            <a:prstGeom prst="rect">
              <a:avLst/>
            </a:prstGeom>
            <a:effectLst>
              <a:outerShdw blurRad="139700" sx="102000" sy="102000" algn="ctr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01F389B-A0D4-E0D8-19AB-6B4EBE14B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0222" y="4425716"/>
              <a:ext cx="3575353" cy="2011136"/>
            </a:xfrm>
            <a:prstGeom prst="rect">
              <a:avLst/>
            </a:prstGeom>
            <a:effectLst>
              <a:outerShdw blurRad="139700" sx="102000" sy="102000" algn="ctr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72740B-A49F-632B-4C8F-342A0FBDE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26" y="4425716"/>
              <a:ext cx="3575353" cy="2011136"/>
            </a:xfrm>
            <a:prstGeom prst="rect">
              <a:avLst/>
            </a:prstGeom>
            <a:effectLst>
              <a:outerShdw blurRad="139700" sx="102000" sy="102000" algn="ctr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2CFDAD4-6C77-3EF9-F5C1-9A1039A0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968" y="296073"/>
              <a:ext cx="4020064" cy="2261286"/>
            </a:xfrm>
            <a:prstGeom prst="rect">
              <a:avLst/>
            </a:prstGeom>
            <a:effectLst>
              <a:outerShdw blurRad="139700" sx="102000" sy="102000" algn="ctr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79DDED-E58A-D731-258A-0A3AB4337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0220" y="421148"/>
              <a:ext cx="3575354" cy="2011137"/>
            </a:xfrm>
            <a:prstGeom prst="rect">
              <a:avLst/>
            </a:prstGeom>
            <a:effectLst>
              <a:outerShdw blurRad="139700" sx="102000" sy="102000" algn="ctr" rotWithShape="0">
                <a:prstClr val="black">
                  <a:alpha val="31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C40282F-4FC0-16A5-3105-08725526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14" y="836831"/>
              <a:ext cx="3575354" cy="2011137"/>
            </a:xfrm>
            <a:prstGeom prst="rect">
              <a:avLst/>
            </a:prstGeom>
            <a:effectLst>
              <a:outerShdw blurRad="139700" sx="102000" sy="102000" algn="ctr" rotWithShape="0">
                <a:prstClr val="black">
                  <a:alpha val="31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1646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000" b="1" dirty="0"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4234C-A372-C4B9-0546-1D910B72B927}"/>
              </a:ext>
            </a:extLst>
          </p:cNvPr>
          <p:cNvGrpSpPr/>
          <p:nvPr/>
        </p:nvGrpSpPr>
        <p:grpSpPr>
          <a:xfrm>
            <a:off x="932957" y="1290638"/>
            <a:ext cx="10326086" cy="4905190"/>
            <a:chOff x="932957" y="1290638"/>
            <a:chExt cx="10326086" cy="4905190"/>
          </a:xfrm>
        </p:grpSpPr>
        <p:sp>
          <p:nvSpPr>
            <p:cNvPr id="3" name="Google Shape;2858;p60">
              <a:extLst>
                <a:ext uri="{FF2B5EF4-FFF2-40B4-BE49-F238E27FC236}">
                  <a16:creationId xmlns:a16="http://schemas.microsoft.com/office/drawing/2014/main" id="{A39CEAFD-6FEB-7199-BEA1-7663C0209E88}"/>
                </a:ext>
              </a:extLst>
            </p:cNvPr>
            <p:cNvSpPr txBox="1">
              <a:spLocks/>
            </p:cNvSpPr>
            <p:nvPr/>
          </p:nvSpPr>
          <p:spPr>
            <a:xfrm>
              <a:off x="932957" y="1290638"/>
              <a:ext cx="10325100" cy="800100"/>
            </a:xfrm>
            <a:prstGeom prst="rect">
              <a:avLst/>
            </a:prstGeom>
            <a:noFill/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96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4" name="Google Shape;2859;p60">
              <a:extLst>
                <a:ext uri="{FF2B5EF4-FFF2-40B4-BE49-F238E27FC236}">
                  <a16:creationId xmlns:a16="http://schemas.microsoft.com/office/drawing/2014/main" id="{80214AB7-A773-2C78-4FBC-E7CC1F7F6F6D}"/>
                </a:ext>
              </a:extLst>
            </p:cNvPr>
            <p:cNvSpPr txBox="1"/>
            <p:nvPr/>
          </p:nvSpPr>
          <p:spPr>
            <a:xfrm>
              <a:off x="932957" y="2286628"/>
              <a:ext cx="10326086" cy="39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(Tips &amp; Tricks)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(Free Users)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42558-2E9D-0DC7-288B-8F539D279057}"/>
              </a:ext>
            </a:extLst>
          </p:cNvPr>
          <p:cNvGrpSpPr/>
          <p:nvPr/>
        </p:nvGrpSpPr>
        <p:grpSpPr>
          <a:xfrm>
            <a:off x="965834" y="1541595"/>
            <a:ext cx="9967461" cy="4524315"/>
            <a:chOff x="1524000" y="1838157"/>
            <a:chExt cx="9029700" cy="4524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2BDB2-35C6-50BB-196E-5564E0DDA336}"/>
                </a:ext>
              </a:extLst>
            </p:cNvPr>
            <p:cNvSpPr/>
            <p:nvPr/>
          </p:nvSpPr>
          <p:spPr>
            <a:xfrm>
              <a:off x="1524000" y="1838157"/>
              <a:ext cx="9029700" cy="45243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by keeping the “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</a:p>
            <a:p>
              <a:pPr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for advanced slide modification guidelines.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8C161-7561-66EF-955F-9F7EA36DDAB8}"/>
                </a:ext>
              </a:extLst>
            </p:cNvPr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7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2BDB2-35C6-50BB-196E-5564E0DDA336}"/>
              </a:ext>
            </a:extLst>
          </p:cNvPr>
          <p:cNvSpPr/>
          <p:nvPr/>
        </p:nvSpPr>
        <p:spPr>
          <a:xfrm>
            <a:off x="854399" y="1541595"/>
            <a:ext cx="10483203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Sell, rent or second-license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content or the altered version of it.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Kindly refer to our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page 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48193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FA1EA-BDF0-0BBC-06AC-BCBAE61C2964}"/>
              </a:ext>
            </a:extLst>
          </p:cNvPr>
          <p:cNvSpPr txBox="1"/>
          <p:nvPr/>
        </p:nvSpPr>
        <p:spPr>
          <a:xfrm>
            <a:off x="3053603" y="607563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www.slideegg.com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659925" y="1576395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We respect your valuable time with SlideEgg!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If you have any questions, please reach us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9C85C9-F63B-E7AD-66C9-0248A708925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3"/>
                <a:extLst>
                  <a:ext uri="{FF2B5EF4-FFF2-40B4-BE49-F238E27FC236}">
                    <a16:creationId xmlns:a16="http://schemas.microsoft.com/office/drawing/2014/main" id="{5C3C7234-909E-D7A5-E600-6E4916658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5"/>
                <a:extLst>
                  <a:ext uri="{FF2B5EF4-FFF2-40B4-BE49-F238E27FC236}">
                    <a16:creationId xmlns:a16="http://schemas.microsoft.com/office/drawing/2014/main" id="{568D218A-52FD-1CD7-0245-AA6DCEFA6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7"/>
                <a:extLst>
                  <a:ext uri="{FF2B5EF4-FFF2-40B4-BE49-F238E27FC236}">
                    <a16:creationId xmlns:a16="http://schemas.microsoft.com/office/drawing/2014/main" id="{23E026E1-BA9A-5E81-4902-5C91A779D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9"/>
                <a:extLst>
                  <a:ext uri="{FF2B5EF4-FFF2-40B4-BE49-F238E27FC236}">
                    <a16:creationId xmlns:a16="http://schemas.microsoft.com/office/drawing/2014/main" id="{5203BCB7-88E4-37C6-A0A4-8EBF6C4C0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1"/>
                <a:extLst>
                  <a:ext uri="{FF2B5EF4-FFF2-40B4-BE49-F238E27FC236}">
                    <a16:creationId xmlns:a16="http://schemas.microsoft.com/office/drawing/2014/main" id="{0A229943-033E-CDA0-BDDA-4C18F9143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21404-BC86-0C37-62CB-41EB47CA8CA6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CREDIT: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SlideEgg created this PowerPoint template.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Let this slide be kept for attribution.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Do you have a design request, please visit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redesign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</a:rPr>
                <a:t>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786205-2AAD-CFE5-3677-F8A3E1B72654}"/>
              </a:ext>
            </a:extLst>
          </p:cNvPr>
          <p:cNvGrpSpPr/>
          <p:nvPr/>
        </p:nvGrpSpPr>
        <p:grpSpPr>
          <a:xfrm>
            <a:off x="208177" y="1001754"/>
            <a:ext cx="11775646" cy="5439636"/>
            <a:chOff x="464457" y="1137679"/>
            <a:chExt cx="11775646" cy="5439636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FF5D06C-0FE9-785C-EB50-AD63546378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6944031"/>
                </p:ext>
              </p:extLst>
            </p:nvPr>
          </p:nvGraphicFramePr>
          <p:xfrm>
            <a:off x="464457" y="2768599"/>
            <a:ext cx="4956629" cy="33044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998716-7ADB-BB1F-CA15-A730274AE8F9}"/>
                </a:ext>
              </a:extLst>
            </p:cNvPr>
            <p:cNvGrpSpPr/>
            <p:nvPr/>
          </p:nvGrpSpPr>
          <p:grpSpPr>
            <a:xfrm>
              <a:off x="1439169" y="1137679"/>
              <a:ext cx="10800934" cy="5439636"/>
              <a:chOff x="1502383" y="1137679"/>
              <a:chExt cx="10800934" cy="543963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BA2568B-A2A2-C5EB-CA25-375BB4D70833}"/>
                  </a:ext>
                </a:extLst>
              </p:cNvPr>
              <p:cNvSpPr/>
              <p:nvPr/>
            </p:nvSpPr>
            <p:spPr>
              <a:xfrm>
                <a:off x="3618411" y="2129246"/>
                <a:ext cx="4937760" cy="940526"/>
              </a:xfrm>
              <a:custGeom>
                <a:avLst/>
                <a:gdLst>
                  <a:gd name="connsiteX0" fmla="*/ 0 w 4937760"/>
                  <a:gd name="connsiteY0" fmla="*/ 940526 h 940526"/>
                  <a:gd name="connsiteX1" fmla="*/ 888275 w 4937760"/>
                  <a:gd name="connsiteY1" fmla="*/ 0 h 940526"/>
                  <a:gd name="connsiteX2" fmla="*/ 4937760 w 4937760"/>
                  <a:gd name="connsiteY2" fmla="*/ 0 h 94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37760" h="940526">
                    <a:moveTo>
                      <a:pt x="0" y="940526"/>
                    </a:moveTo>
                    <a:lnTo>
                      <a:pt x="888275" y="0"/>
                    </a:lnTo>
                    <a:lnTo>
                      <a:pt x="4937760" y="0"/>
                    </a:lnTo>
                  </a:path>
                </a:pathLst>
              </a:custGeom>
              <a:noFill/>
              <a:ln w="254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476AB08-B126-00AD-C192-FC9A7A9BD805}"/>
                  </a:ext>
                </a:extLst>
              </p:cNvPr>
              <p:cNvCxnSpPr/>
              <p:nvPr/>
            </p:nvCxnSpPr>
            <p:spPr>
              <a:xfrm>
                <a:off x="4323806" y="3833949"/>
                <a:ext cx="4114800" cy="0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A708657-A839-8F0C-D6CC-87AFAB8975D4}"/>
                  </a:ext>
                </a:extLst>
              </p:cNvPr>
              <p:cNvCxnSpPr/>
              <p:nvPr/>
            </p:nvCxnSpPr>
            <p:spPr>
              <a:xfrm>
                <a:off x="3749040" y="5643155"/>
                <a:ext cx="4807131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70A8666-D8A1-5155-F915-BCD74ABC6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2834" y="1881052"/>
                <a:ext cx="0" cy="1005839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FF2C52-BABE-D939-14AB-E62FE2FCFD16}"/>
                  </a:ext>
                </a:extLst>
              </p:cNvPr>
              <p:cNvSpPr/>
              <p:nvPr/>
            </p:nvSpPr>
            <p:spPr>
              <a:xfrm>
                <a:off x="2625634" y="113767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05C89E-76E1-1DB0-71E2-66EE5F103F88}"/>
                  </a:ext>
                </a:extLst>
              </p:cNvPr>
              <p:cNvSpPr/>
              <p:nvPr/>
            </p:nvSpPr>
            <p:spPr>
              <a:xfrm>
                <a:off x="8438606" y="167204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DED3C7-19CC-7F46-BB6F-3DBABC89467B}"/>
                  </a:ext>
                </a:extLst>
              </p:cNvPr>
              <p:cNvSpPr/>
              <p:nvPr/>
            </p:nvSpPr>
            <p:spPr>
              <a:xfrm>
                <a:off x="8438606" y="338981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8302810-91CA-C11B-081C-1A707FCA4B9F}"/>
                  </a:ext>
                </a:extLst>
              </p:cNvPr>
              <p:cNvSpPr/>
              <p:nvPr/>
            </p:nvSpPr>
            <p:spPr>
              <a:xfrm>
                <a:off x="8438606" y="51859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51BCA4B-F475-4F0F-F630-D110164462B7}"/>
                  </a:ext>
                </a:extLst>
              </p:cNvPr>
              <p:cNvGrpSpPr/>
              <p:nvPr/>
            </p:nvGrpSpPr>
            <p:grpSpPr>
              <a:xfrm>
                <a:off x="3702637" y="1466781"/>
                <a:ext cx="8600680" cy="5110534"/>
                <a:chOff x="3702637" y="1466781"/>
                <a:chExt cx="8600680" cy="511053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D2B8596-BC26-E30C-E9BC-251966AFD652}"/>
                    </a:ext>
                  </a:extLst>
                </p:cNvPr>
                <p:cNvGrpSpPr/>
                <p:nvPr/>
              </p:nvGrpSpPr>
              <p:grpSpPr>
                <a:xfrm>
                  <a:off x="8313825" y="2516953"/>
                  <a:ext cx="3607446" cy="523220"/>
                  <a:chOff x="8313825" y="2516953"/>
                  <a:chExt cx="3607446" cy="52322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1C8E0BE-EF69-ECA3-7E1E-C6245C5B8E63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0" y="2646816"/>
                    <a:ext cx="2725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Videos and presentation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9074E51-2619-81E9-31C8-73E5AD7E239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825" y="2516953"/>
                    <a:ext cx="7779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7%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7A2A23F-12CD-A7FE-BD5C-990BC934FA68}"/>
                    </a:ext>
                  </a:extLst>
                </p:cNvPr>
                <p:cNvGrpSpPr/>
                <p:nvPr/>
              </p:nvGrpSpPr>
              <p:grpSpPr>
                <a:xfrm>
                  <a:off x="8313825" y="4326158"/>
                  <a:ext cx="3607446" cy="523220"/>
                  <a:chOff x="8313825" y="2516953"/>
                  <a:chExt cx="3607446" cy="523220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5491403-4CC9-D80A-907A-AD2D2F86A7FA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0" y="2646816"/>
                    <a:ext cx="27250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Charts and data virtualization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4936C9E-CDFC-87C5-0CAD-051495A6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825" y="2516953"/>
                    <a:ext cx="88242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12%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BD2C1E50-CB34-33E5-A042-3F6228C7BEE0}"/>
                    </a:ext>
                  </a:extLst>
                </p:cNvPr>
                <p:cNvGrpSpPr/>
                <p:nvPr/>
              </p:nvGrpSpPr>
              <p:grpSpPr>
                <a:xfrm>
                  <a:off x="8313825" y="6054095"/>
                  <a:ext cx="3989492" cy="523220"/>
                  <a:chOff x="8313825" y="2516953"/>
                  <a:chExt cx="3989492" cy="523220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712CECF-F301-31C5-AB78-E566E5F2B0E1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0" y="2646816"/>
                    <a:ext cx="310706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Original graphics Ex. Infographics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CD18937-77C0-5E7A-3456-863E44F458F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3825" y="2516953"/>
                    <a:ext cx="88242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37%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83E651B-7883-FDB2-285C-8F0463EE1AE5}"/>
                    </a:ext>
                  </a:extLst>
                </p:cNvPr>
                <p:cNvGrpSpPr/>
                <p:nvPr/>
              </p:nvGrpSpPr>
              <p:grpSpPr>
                <a:xfrm>
                  <a:off x="3702637" y="1466781"/>
                  <a:ext cx="2384653" cy="523220"/>
                  <a:chOff x="8431392" y="2922550"/>
                  <a:chExt cx="2384653" cy="523220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6A9D5A9-41EF-02F0-AA9F-57D49DC2393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6251" y="3030272"/>
                    <a:ext cx="16197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Gifs and mems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759B06D-79DC-8EB3-7DD0-E8DEB0C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392" y="2922550"/>
                    <a:ext cx="83017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4%</a:t>
                    </a:r>
                  </a:p>
                </p:txBody>
              </p:sp>
            </p:grpSp>
          </p:grpSp>
          <p:pic>
            <p:nvPicPr>
              <p:cNvPr id="16" name="Graphic 15" descr="Bar graph with upward trend">
                <a:extLst>
                  <a:ext uri="{FF2B5EF4-FFF2-40B4-BE49-F238E27FC236}">
                    <a16:creationId xmlns:a16="http://schemas.microsoft.com/office/drawing/2014/main" id="{AD542312-5024-BD81-5782-0BA19DBCE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29748" y="3571724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17" name="Graphic 16" descr="Stamp">
                <a:extLst>
                  <a:ext uri="{FF2B5EF4-FFF2-40B4-BE49-F238E27FC236}">
                    <a16:creationId xmlns:a16="http://schemas.microsoft.com/office/drawing/2014/main" id="{E970333B-03AE-E21D-98C8-4C51AB26E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29748" y="5377097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18" name="Graphic 17" descr="Camera">
                <a:extLst>
                  <a:ext uri="{FF2B5EF4-FFF2-40B4-BE49-F238E27FC236}">
                    <a16:creationId xmlns:a16="http://schemas.microsoft.com/office/drawing/2014/main" id="{0E52116A-E449-D6F7-6AA3-AA4718782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16872" y="3354084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19" name="Graphic 18" descr="Presentation with media">
                <a:extLst>
                  <a:ext uri="{FF2B5EF4-FFF2-40B4-BE49-F238E27FC236}">
                    <a16:creationId xmlns:a16="http://schemas.microsoft.com/office/drawing/2014/main" id="{E381B1BC-DA1A-4DAA-BCFC-71887C293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36279" y="1867989"/>
                <a:ext cx="532116" cy="532116"/>
              </a:xfrm>
              <a:prstGeom prst="rect">
                <a:avLst/>
              </a:prstGeom>
            </p:spPr>
          </p:pic>
          <p:pic>
            <p:nvPicPr>
              <p:cNvPr id="20" name="Graphic 19" descr="Smiling face with no fill">
                <a:extLst>
                  <a:ext uri="{FF2B5EF4-FFF2-40B4-BE49-F238E27FC236}">
                    <a16:creationId xmlns:a16="http://schemas.microsoft.com/office/drawing/2014/main" id="{ED65F35C-CD15-6C2C-B96C-6CF3A77B0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10099" y="1462333"/>
                <a:ext cx="532116" cy="53211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E96D83-FCCF-A13F-BD74-57982B8F189B}"/>
                  </a:ext>
                </a:extLst>
              </p:cNvPr>
              <p:cNvSpPr txBox="1"/>
              <p:nvPr/>
            </p:nvSpPr>
            <p:spPr>
              <a:xfrm>
                <a:off x="1502383" y="4259726"/>
                <a:ext cx="1307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Lora" pitchFamily="2" charset="0"/>
                  </a:rPr>
                  <a:t>Stock photography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F6E598-53C2-F833-84E3-D1489314DC82}"/>
                  </a:ext>
                </a:extLst>
              </p:cNvPr>
              <p:cNvSpPr txBox="1"/>
              <p:nvPr/>
            </p:nvSpPr>
            <p:spPr>
              <a:xfrm>
                <a:off x="1660006" y="3847012"/>
                <a:ext cx="1097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ora" pitchFamily="2" charset="0"/>
                  </a:rPr>
                  <a:t>40%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5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41E7FF-FEB8-4332-061B-647FFF791991}"/>
              </a:ext>
            </a:extLst>
          </p:cNvPr>
          <p:cNvGrpSpPr/>
          <p:nvPr/>
        </p:nvGrpSpPr>
        <p:grpSpPr>
          <a:xfrm>
            <a:off x="1295420" y="1582197"/>
            <a:ext cx="9601161" cy="4725207"/>
            <a:chOff x="1295420" y="1022080"/>
            <a:chExt cx="9601161" cy="47252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9F1C79-C8E6-BEFA-8F5F-18CFB68BC6AD}"/>
                </a:ext>
              </a:extLst>
            </p:cNvPr>
            <p:cNvGrpSpPr/>
            <p:nvPr/>
          </p:nvGrpSpPr>
          <p:grpSpPr>
            <a:xfrm>
              <a:off x="2783619" y="1022080"/>
              <a:ext cx="6624762" cy="4267919"/>
              <a:chOff x="2783620" y="1488515"/>
              <a:chExt cx="6624762" cy="4267919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72BE5A75-9553-3DED-E6DD-11DE6369FE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5146620"/>
                  </p:ext>
                </p:extLst>
              </p:nvPr>
            </p:nvGraphicFramePr>
            <p:xfrm>
              <a:off x="2783620" y="1488515"/>
              <a:ext cx="6624762" cy="42679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8F56DF-0D84-11D4-D4B2-5F4F2BDC999F}"/>
                  </a:ext>
                </a:extLst>
              </p:cNvPr>
              <p:cNvGrpSpPr/>
              <p:nvPr/>
            </p:nvGrpSpPr>
            <p:grpSpPr>
              <a:xfrm>
                <a:off x="6630370" y="3016353"/>
                <a:ext cx="1061575" cy="612702"/>
                <a:chOff x="7524523" y="2227165"/>
                <a:chExt cx="1135207" cy="6552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8E73A4-740A-B4C5-4A3E-D86403413BA1}"/>
                    </a:ext>
                  </a:extLst>
                </p:cNvPr>
                <p:cNvSpPr/>
                <p:nvPr/>
              </p:nvSpPr>
              <p:spPr>
                <a:xfrm>
                  <a:off x="7764526" y="2227165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BD220A-28B5-CA30-BBEA-07414894D489}"/>
                    </a:ext>
                  </a:extLst>
                </p:cNvPr>
                <p:cNvSpPr txBox="1"/>
                <p:nvPr/>
              </p:nvSpPr>
              <p:spPr>
                <a:xfrm>
                  <a:off x="7524523" y="2354710"/>
                  <a:ext cx="1135207" cy="362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40%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149D020-DEA6-D52D-792D-65AFF0AE56BA}"/>
                  </a:ext>
                </a:extLst>
              </p:cNvPr>
              <p:cNvGrpSpPr/>
              <p:nvPr/>
            </p:nvGrpSpPr>
            <p:grpSpPr>
              <a:xfrm>
                <a:off x="4030419" y="2816296"/>
                <a:ext cx="800943" cy="612703"/>
                <a:chOff x="3034882" y="3637442"/>
                <a:chExt cx="856497" cy="65520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4D684FC-475E-7C10-B31B-7075D4519DF8}"/>
                    </a:ext>
                  </a:extLst>
                </p:cNvPr>
                <p:cNvSpPr/>
                <p:nvPr/>
              </p:nvSpPr>
              <p:spPr>
                <a:xfrm>
                  <a:off x="3135530" y="3637442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635CDA-3DDE-2B20-A160-7972DBDB0A98}"/>
                    </a:ext>
                  </a:extLst>
                </p:cNvPr>
                <p:cNvSpPr txBox="1"/>
                <p:nvPr/>
              </p:nvSpPr>
              <p:spPr>
                <a:xfrm>
                  <a:off x="3034882" y="3764987"/>
                  <a:ext cx="856497" cy="36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20%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0625B7D-1254-F603-CD9C-53584D03FF72}"/>
                  </a:ext>
                </a:extLst>
              </p:cNvPr>
              <p:cNvGrpSpPr/>
              <p:nvPr/>
            </p:nvGrpSpPr>
            <p:grpSpPr>
              <a:xfrm>
                <a:off x="5353507" y="4508119"/>
                <a:ext cx="884455" cy="612702"/>
                <a:chOff x="5097043" y="5420762"/>
                <a:chExt cx="945802" cy="65520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5BD605C-7E61-C2D3-3683-D6F1CE9F99C3}"/>
                    </a:ext>
                  </a:extLst>
                </p:cNvPr>
                <p:cNvSpPr/>
                <p:nvPr/>
              </p:nvSpPr>
              <p:spPr>
                <a:xfrm>
                  <a:off x="5242344" y="5420762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5DAFD9-C15D-BCA1-F3F8-DEA68D10CC6E}"/>
                    </a:ext>
                  </a:extLst>
                </p:cNvPr>
                <p:cNvSpPr txBox="1"/>
                <p:nvPr/>
              </p:nvSpPr>
              <p:spPr>
                <a:xfrm>
                  <a:off x="5097043" y="5548307"/>
                  <a:ext cx="945802" cy="362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30%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8CD76EB-424C-A36B-A997-50944DD1667B}"/>
                  </a:ext>
                </a:extLst>
              </p:cNvPr>
              <p:cNvGrpSpPr/>
              <p:nvPr/>
            </p:nvGrpSpPr>
            <p:grpSpPr>
              <a:xfrm>
                <a:off x="5286199" y="1819182"/>
                <a:ext cx="692714" cy="611207"/>
                <a:chOff x="5085646" y="1246196"/>
                <a:chExt cx="740762" cy="65360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CADC938-5C80-2E60-634B-FCC4060975FF}"/>
                    </a:ext>
                  </a:extLst>
                </p:cNvPr>
                <p:cNvSpPr/>
                <p:nvPr/>
              </p:nvSpPr>
              <p:spPr>
                <a:xfrm>
                  <a:off x="5129227" y="1246196"/>
                  <a:ext cx="653600" cy="65360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en-US" sz="1400" b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856492-3D6D-15B4-319A-D2D8E568E31C}"/>
                    </a:ext>
                  </a:extLst>
                </p:cNvPr>
                <p:cNvSpPr txBox="1"/>
                <p:nvPr/>
              </p:nvSpPr>
              <p:spPr>
                <a:xfrm>
                  <a:off x="5085646" y="1388013"/>
                  <a:ext cx="740762" cy="36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377">
                    <a:defRPr/>
                  </a:pPr>
                  <a:r>
                    <a:rPr lang="en-US" sz="16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10</a:t>
                  </a:r>
                  <a:r>
                    <a:rPr lang="en-US" sz="1100" b="1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  <a:cs typeface="Arial" panose="020B0604020202020204" pitchFamily="34" charset="0"/>
                    </a:rPr>
                    <a:t>%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7EDA02-2796-31D3-D400-A480664A1F11}"/>
                </a:ext>
              </a:extLst>
            </p:cNvPr>
            <p:cNvGrpSpPr/>
            <p:nvPr/>
          </p:nvGrpSpPr>
          <p:grpSpPr>
            <a:xfrm>
              <a:off x="1295420" y="4558805"/>
              <a:ext cx="2367042" cy="468835"/>
              <a:chOff x="711708" y="4271676"/>
              <a:chExt cx="2367042" cy="468835"/>
            </a:xfrm>
          </p:grpSpPr>
          <p:sp>
            <p:nvSpPr>
              <p:cNvPr id="20" name="Pentagon 5">
                <a:extLst>
                  <a:ext uri="{FF2B5EF4-FFF2-40B4-BE49-F238E27FC236}">
                    <a16:creationId xmlns:a16="http://schemas.microsoft.com/office/drawing/2014/main" id="{CF444989-0F56-214C-C5C5-0C78B83897CC}"/>
                  </a:ext>
                </a:extLst>
              </p:cNvPr>
              <p:cNvSpPr/>
              <p:nvPr/>
            </p:nvSpPr>
            <p:spPr>
              <a:xfrm>
                <a:off x="711708" y="4271676"/>
                <a:ext cx="2367042" cy="468835"/>
              </a:xfrm>
              <a:prstGeom prst="homePlat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1" name="Pentagon 8">
                <a:extLst>
                  <a:ext uri="{FF2B5EF4-FFF2-40B4-BE49-F238E27FC236}">
                    <a16:creationId xmlns:a16="http://schemas.microsoft.com/office/drawing/2014/main" id="{7569158B-D730-C2A5-F833-43FC1FE0FCB0}"/>
                  </a:ext>
                </a:extLst>
              </p:cNvPr>
              <p:cNvSpPr/>
              <p:nvPr/>
            </p:nvSpPr>
            <p:spPr>
              <a:xfrm>
                <a:off x="711708" y="4271676"/>
                <a:ext cx="2367042" cy="468835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112AD7-1BE5-8B8E-8121-279F882146EE}"/>
                  </a:ext>
                </a:extLst>
              </p:cNvPr>
              <p:cNvSpPr txBox="1"/>
              <p:nvPr/>
            </p:nvSpPr>
            <p:spPr>
              <a:xfrm>
                <a:off x="711708" y="4321427"/>
                <a:ext cx="202842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Business level 3 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80DF9A-51CF-A8DC-801E-CF7AD4CFA4B9}"/>
                </a:ext>
              </a:extLst>
            </p:cNvPr>
            <p:cNvSpPr/>
            <p:nvPr/>
          </p:nvSpPr>
          <p:spPr>
            <a:xfrm>
              <a:off x="1295420" y="5147123"/>
              <a:ext cx="236704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monitoring and assessing the performance of the business and its employees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287F84-79B7-1D3F-613D-900F409FA894}"/>
                </a:ext>
              </a:extLst>
            </p:cNvPr>
            <p:cNvGrpSpPr/>
            <p:nvPr/>
          </p:nvGrpSpPr>
          <p:grpSpPr>
            <a:xfrm>
              <a:off x="1295420" y="1284440"/>
              <a:ext cx="2367042" cy="468835"/>
              <a:chOff x="1604655" y="1350703"/>
              <a:chExt cx="2367042" cy="468835"/>
            </a:xfrm>
          </p:grpSpPr>
          <p:sp>
            <p:nvSpPr>
              <p:cNvPr id="17" name="Pentagon 5">
                <a:extLst>
                  <a:ext uri="{FF2B5EF4-FFF2-40B4-BE49-F238E27FC236}">
                    <a16:creationId xmlns:a16="http://schemas.microsoft.com/office/drawing/2014/main" id="{A50B7F7A-7612-B6E3-4820-DEA3A2F333C4}"/>
                  </a:ext>
                </a:extLst>
              </p:cNvPr>
              <p:cNvSpPr/>
              <p:nvPr/>
            </p:nvSpPr>
            <p:spPr>
              <a:xfrm>
                <a:off x="1604655" y="1350703"/>
                <a:ext cx="2367042" cy="468835"/>
              </a:xfrm>
              <a:prstGeom prst="homePlat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8" name="Pentagon 8">
                <a:extLst>
                  <a:ext uri="{FF2B5EF4-FFF2-40B4-BE49-F238E27FC236}">
                    <a16:creationId xmlns:a16="http://schemas.microsoft.com/office/drawing/2014/main" id="{8FE01BCA-0C78-1CE8-11CD-ACFEC2057E37}"/>
                  </a:ext>
                </a:extLst>
              </p:cNvPr>
              <p:cNvSpPr/>
              <p:nvPr/>
            </p:nvSpPr>
            <p:spPr>
              <a:xfrm>
                <a:off x="1604655" y="1350703"/>
                <a:ext cx="2367042" cy="468835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00AD06-547C-A7F3-D50C-7496B8494F18}"/>
                  </a:ext>
                </a:extLst>
              </p:cNvPr>
              <p:cNvSpPr txBox="1"/>
              <p:nvPr/>
            </p:nvSpPr>
            <p:spPr>
              <a:xfrm>
                <a:off x="1604655" y="1400454"/>
                <a:ext cx="209405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Business level 4 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833F62-597A-CA3F-C70B-D1A2EF6704BA}"/>
                </a:ext>
              </a:extLst>
            </p:cNvPr>
            <p:cNvSpPr/>
            <p:nvPr/>
          </p:nvSpPr>
          <p:spPr>
            <a:xfrm>
              <a:off x="1295420" y="1872758"/>
              <a:ext cx="2367042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expanding the business, either by increasing sales and revenue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6FF794-F66E-3622-3992-9A12C46886AA}"/>
                </a:ext>
              </a:extLst>
            </p:cNvPr>
            <p:cNvGrpSpPr/>
            <p:nvPr/>
          </p:nvGrpSpPr>
          <p:grpSpPr>
            <a:xfrm>
              <a:off x="8529539" y="1284440"/>
              <a:ext cx="2367042" cy="468835"/>
              <a:chOff x="9113249" y="2243747"/>
              <a:chExt cx="2367042" cy="468835"/>
            </a:xfrm>
          </p:grpSpPr>
          <p:sp>
            <p:nvSpPr>
              <p:cNvPr id="14" name="Pentagon 5">
                <a:extLst>
                  <a:ext uri="{FF2B5EF4-FFF2-40B4-BE49-F238E27FC236}">
                    <a16:creationId xmlns:a16="http://schemas.microsoft.com/office/drawing/2014/main" id="{C01A1AB5-5A55-4B53-8BF1-2C9A5444FEE3}"/>
                  </a:ext>
                </a:extLst>
              </p:cNvPr>
              <p:cNvSpPr/>
              <p:nvPr/>
            </p:nvSpPr>
            <p:spPr>
              <a:xfrm flipH="1">
                <a:off x="9113249" y="2243747"/>
                <a:ext cx="2367042" cy="468835"/>
              </a:xfrm>
              <a:prstGeom prst="homePlat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Pentagon 8">
                <a:extLst>
                  <a:ext uri="{FF2B5EF4-FFF2-40B4-BE49-F238E27FC236}">
                    <a16:creationId xmlns:a16="http://schemas.microsoft.com/office/drawing/2014/main" id="{1DED486C-9B3F-9E42-C0A9-B3CDC6E0C0D2}"/>
                  </a:ext>
                </a:extLst>
              </p:cNvPr>
              <p:cNvSpPr/>
              <p:nvPr/>
            </p:nvSpPr>
            <p:spPr>
              <a:xfrm flipH="1">
                <a:off x="9113249" y="2243747"/>
                <a:ext cx="2367042" cy="468835"/>
              </a:xfrm>
              <a:prstGeom prst="homePlat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339F8C-61CE-39B7-A955-BAF0A13FDEEA}"/>
                  </a:ext>
                </a:extLst>
              </p:cNvPr>
              <p:cNvSpPr txBox="1"/>
              <p:nvPr/>
            </p:nvSpPr>
            <p:spPr>
              <a:xfrm flipH="1">
                <a:off x="9394457" y="2293498"/>
                <a:ext cx="208583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I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Business level 1 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9394A1-0A23-336E-ABD7-4195BBD52C50}"/>
                </a:ext>
              </a:extLst>
            </p:cNvPr>
            <p:cNvSpPr/>
            <p:nvPr/>
          </p:nvSpPr>
          <p:spPr>
            <a:xfrm flipH="1">
              <a:off x="8365524" y="1872757"/>
              <a:ext cx="253105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defining the business's goals and objectives, creating a strategy to achieve them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5E736907-2A80-4F86-EE0B-9B79EBC4374C}"/>
                </a:ext>
              </a:extLst>
            </p:cNvPr>
            <p:cNvSpPr/>
            <p:nvPr/>
          </p:nvSpPr>
          <p:spPr>
            <a:xfrm flipH="1">
              <a:off x="8529539" y="4558804"/>
              <a:ext cx="2367042" cy="468835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1" name="Pentagon 8">
              <a:extLst>
                <a:ext uri="{FF2B5EF4-FFF2-40B4-BE49-F238E27FC236}">
                  <a16:creationId xmlns:a16="http://schemas.microsoft.com/office/drawing/2014/main" id="{B0E4F899-2B5B-1004-1455-21DB1121E85B}"/>
                </a:ext>
              </a:extLst>
            </p:cNvPr>
            <p:cNvSpPr/>
            <p:nvPr/>
          </p:nvSpPr>
          <p:spPr>
            <a:xfrm flipH="1">
              <a:off x="8529539" y="4558804"/>
              <a:ext cx="2367042" cy="46883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4743B-A5D9-0C7D-29B8-126D8B945E57}"/>
                </a:ext>
              </a:extLst>
            </p:cNvPr>
            <p:cNvSpPr txBox="1"/>
            <p:nvPr/>
          </p:nvSpPr>
          <p:spPr>
            <a:xfrm flipH="1">
              <a:off x="8921836" y="4608555"/>
              <a:ext cx="19747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Business level 2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C64496-85B2-C797-FB94-A3F71439205D}"/>
                </a:ext>
              </a:extLst>
            </p:cNvPr>
            <p:cNvSpPr/>
            <p:nvPr/>
          </p:nvSpPr>
          <p:spPr>
            <a:xfrm flipH="1">
              <a:off x="8365524" y="5147123"/>
              <a:ext cx="253105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putting the plan into action and managing the day-to-day operations of the business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50FA62-E4C1-4252-7EC5-5CCAD87D4F38}"/>
              </a:ext>
            </a:extLst>
          </p:cNvPr>
          <p:cNvGrpSpPr/>
          <p:nvPr/>
        </p:nvGrpSpPr>
        <p:grpSpPr>
          <a:xfrm>
            <a:off x="849629" y="1647497"/>
            <a:ext cx="10492741" cy="4625485"/>
            <a:chOff x="849630" y="1190297"/>
            <a:chExt cx="10492741" cy="46254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16C29F-C86F-BCC7-D3E3-AE081F0B14D3}"/>
                </a:ext>
              </a:extLst>
            </p:cNvPr>
            <p:cNvGrpSpPr/>
            <p:nvPr/>
          </p:nvGrpSpPr>
          <p:grpSpPr>
            <a:xfrm>
              <a:off x="849630" y="1190297"/>
              <a:ext cx="10492741" cy="3390978"/>
              <a:chOff x="305247" y="878955"/>
              <a:chExt cx="10492741" cy="3390978"/>
            </a:xfrm>
          </p:grpSpPr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4EABDE7D-D3EE-5131-8936-270E9E130E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2411132"/>
                  </p:ext>
                </p:extLst>
              </p:nvPr>
            </p:nvGraphicFramePr>
            <p:xfrm>
              <a:off x="305247" y="879897"/>
              <a:ext cx="2987574" cy="338909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25017EF6-969D-C4AB-11B7-CAE818926FE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4107567"/>
                  </p:ext>
                </p:extLst>
              </p:nvPr>
            </p:nvGraphicFramePr>
            <p:xfrm>
              <a:off x="4055851" y="878955"/>
              <a:ext cx="2989554" cy="339097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E4506D20-B072-9BB3-18CE-76B4E8ACC3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4784466"/>
                  </p:ext>
                </p:extLst>
              </p:nvPr>
            </p:nvGraphicFramePr>
            <p:xfrm>
              <a:off x="7808434" y="878955"/>
              <a:ext cx="2989554" cy="339097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866F0F-E335-90AA-776B-358B54C389CA}"/>
                </a:ext>
              </a:extLst>
            </p:cNvPr>
            <p:cNvGrpSpPr/>
            <p:nvPr/>
          </p:nvGrpSpPr>
          <p:grpSpPr>
            <a:xfrm>
              <a:off x="1149342" y="4534882"/>
              <a:ext cx="9824753" cy="1280900"/>
              <a:chOff x="1149342" y="4534882"/>
              <a:chExt cx="9824753" cy="12809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F2604F4-6DE7-9F68-9951-83EDCF8A0D5C}"/>
                  </a:ext>
                </a:extLst>
              </p:cNvPr>
              <p:cNvGrpSpPr/>
              <p:nvPr/>
            </p:nvGrpSpPr>
            <p:grpSpPr>
              <a:xfrm>
                <a:off x="1149342" y="4534882"/>
                <a:ext cx="2252869" cy="1280900"/>
                <a:chOff x="672600" y="4131084"/>
                <a:chExt cx="2252869" cy="12809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54C2F-777E-E0C7-57F3-61C37D416EBE}"/>
                    </a:ext>
                  </a:extLst>
                </p:cNvPr>
                <p:cNvSpPr txBox="1"/>
                <p:nvPr/>
              </p:nvSpPr>
              <p:spPr>
                <a:xfrm>
                  <a:off x="672600" y="4131084"/>
                  <a:ext cx="22528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Low</a:t>
                  </a:r>
                  <a:endPara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237E79-F0D0-C1A3-E170-C836C515759B}"/>
                    </a:ext>
                  </a:extLst>
                </p:cNvPr>
                <p:cNvSpPr txBox="1"/>
                <p:nvPr/>
              </p:nvSpPr>
              <p:spPr>
                <a:xfrm>
                  <a:off x="672600" y="4550210"/>
                  <a:ext cx="225286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0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Lora" pitchFamily="2" charset="0"/>
                    </a:rPr>
                    <a:t>A low-level business is typically a small, independently owned and operated enterprise with a limited number of employees and relatively low revenue.</a:t>
                  </a:r>
                  <a:endPara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AC63B5-294A-C7CB-03B3-066485198EE3}"/>
                  </a:ext>
                </a:extLst>
              </p:cNvPr>
              <p:cNvGrpSpPr/>
              <p:nvPr/>
            </p:nvGrpSpPr>
            <p:grpSpPr>
              <a:xfrm>
                <a:off x="4935284" y="4534882"/>
                <a:ext cx="2252869" cy="1280900"/>
                <a:chOff x="4070850" y="4664181"/>
                <a:chExt cx="2252869" cy="128090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BE2936-73CA-79CE-F8C2-FF6B7679756E}"/>
                    </a:ext>
                  </a:extLst>
                </p:cNvPr>
                <p:cNvSpPr txBox="1"/>
                <p:nvPr/>
              </p:nvSpPr>
              <p:spPr>
                <a:xfrm>
                  <a:off x="4070850" y="4664181"/>
                  <a:ext cx="22528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Medium</a:t>
                  </a:r>
                  <a:endPara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98D116C-334C-E276-65D9-A91149189845}"/>
                    </a:ext>
                  </a:extLst>
                </p:cNvPr>
                <p:cNvSpPr txBox="1"/>
                <p:nvPr/>
              </p:nvSpPr>
              <p:spPr>
                <a:xfrm>
                  <a:off x="4070850" y="5083307"/>
                  <a:ext cx="225286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0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Lora" pitchFamily="2" charset="0"/>
                    </a:rPr>
                    <a:t>A medium-level business is typically a more established enterprise with a larger number of employees and higher revenue than a low-level business.</a:t>
                  </a:r>
                  <a:endPara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66D0E4-C858-9840-9217-F76A716E5B8A}"/>
                  </a:ext>
                </a:extLst>
              </p:cNvPr>
              <p:cNvGrpSpPr/>
              <p:nvPr/>
            </p:nvGrpSpPr>
            <p:grpSpPr>
              <a:xfrm>
                <a:off x="8721226" y="4534882"/>
                <a:ext cx="2252869" cy="1127012"/>
                <a:chOff x="8721225" y="4664181"/>
                <a:chExt cx="2252869" cy="112701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AF8C4C-6377-531A-FB43-1AC6F70A1A84}"/>
                    </a:ext>
                  </a:extLst>
                </p:cNvPr>
                <p:cNvSpPr txBox="1"/>
                <p:nvPr/>
              </p:nvSpPr>
              <p:spPr>
                <a:xfrm>
                  <a:off x="8721225" y="4664181"/>
                  <a:ext cx="22528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ora" pitchFamily="2" charset="0"/>
                    </a:rPr>
                    <a:t>High</a:t>
                  </a:r>
                  <a:endParaRPr lang="en-I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C67C1E-6476-F40E-1639-892A0926F736}"/>
                    </a:ext>
                  </a:extLst>
                </p:cNvPr>
                <p:cNvSpPr txBox="1"/>
                <p:nvPr/>
              </p:nvSpPr>
              <p:spPr>
                <a:xfrm>
                  <a:off x="8721225" y="5083307"/>
                  <a:ext cx="225286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0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Lora" pitchFamily="2" charset="0"/>
                    </a:rPr>
                    <a:t>A high-level business is typically a large corporation with many employees, multiple locations, and a high volume of revenue.</a:t>
                  </a:r>
                  <a:endParaRPr lang="en-I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66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DF0F4-56FB-08F9-423C-9484DEAC5FCB}"/>
              </a:ext>
            </a:extLst>
          </p:cNvPr>
          <p:cNvGrpSpPr/>
          <p:nvPr/>
        </p:nvGrpSpPr>
        <p:grpSpPr>
          <a:xfrm>
            <a:off x="925261" y="1062681"/>
            <a:ext cx="10341478" cy="5274819"/>
            <a:chOff x="645244" y="1746102"/>
            <a:chExt cx="7868981" cy="40136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3D5E66-92D3-9375-C517-7DE3F7283C6C}"/>
                </a:ext>
              </a:extLst>
            </p:cNvPr>
            <p:cNvGrpSpPr/>
            <p:nvPr/>
          </p:nvGrpSpPr>
          <p:grpSpPr>
            <a:xfrm>
              <a:off x="1187905" y="4002533"/>
              <a:ext cx="675000" cy="675000"/>
              <a:chOff x="5983822" y="1493352"/>
              <a:chExt cx="900000" cy="900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5E96022-DA2C-B6A8-2A06-F69BB1BF4961}"/>
                  </a:ext>
                </a:extLst>
              </p:cNvPr>
              <p:cNvSpPr/>
              <p:nvPr/>
            </p:nvSpPr>
            <p:spPr>
              <a:xfrm>
                <a:off x="5983822" y="1493352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A42F50-EE0C-DF97-1112-79A4094BE8D6}"/>
                  </a:ext>
                </a:extLst>
              </p:cNvPr>
              <p:cNvSpPr/>
              <p:nvPr/>
            </p:nvSpPr>
            <p:spPr>
              <a:xfrm>
                <a:off x="6057976" y="1732580"/>
                <a:ext cx="751690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60%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24551F-7FD4-8E72-9539-AD8F06AC29CA}"/>
                </a:ext>
              </a:extLst>
            </p:cNvPr>
            <p:cNvSpPr/>
            <p:nvPr/>
          </p:nvSpPr>
          <p:spPr>
            <a:xfrm>
              <a:off x="645244" y="4858151"/>
              <a:ext cx="1760774" cy="901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defining the business's goals and objectives, creating a strategy to achieve them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D51E25-C1D9-CD3B-3E33-0300A9B7AE76}"/>
                </a:ext>
              </a:extLst>
            </p:cNvPr>
            <p:cNvGrpSpPr/>
            <p:nvPr/>
          </p:nvGrpSpPr>
          <p:grpSpPr>
            <a:xfrm>
              <a:off x="3223974" y="4002533"/>
              <a:ext cx="675000" cy="675000"/>
              <a:chOff x="5983821" y="2673133"/>
              <a:chExt cx="900000" cy="90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611580F-7713-F404-6862-44115E2D512E}"/>
                  </a:ext>
                </a:extLst>
              </p:cNvPr>
              <p:cNvSpPr/>
              <p:nvPr/>
            </p:nvSpPr>
            <p:spPr>
              <a:xfrm>
                <a:off x="5983821" y="2673133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ED8B07-C275-EF77-58F6-2D70B6A6CF72}"/>
                  </a:ext>
                </a:extLst>
              </p:cNvPr>
              <p:cNvSpPr/>
              <p:nvPr/>
            </p:nvSpPr>
            <p:spPr>
              <a:xfrm>
                <a:off x="6060416" y="2912361"/>
                <a:ext cx="746811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30%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463601-3765-D78D-FDCE-16A85583212A}"/>
                </a:ext>
              </a:extLst>
            </p:cNvPr>
            <p:cNvSpPr/>
            <p:nvPr/>
          </p:nvSpPr>
          <p:spPr>
            <a:xfrm>
              <a:off x="2681313" y="4858151"/>
              <a:ext cx="1760774" cy="901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Execution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putting the plan into action and managing the day-to-day operations of the business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7F47C4-90AC-3401-D5E8-E8022712BABE}"/>
                </a:ext>
              </a:extLst>
            </p:cNvPr>
            <p:cNvGrpSpPr/>
            <p:nvPr/>
          </p:nvGrpSpPr>
          <p:grpSpPr>
            <a:xfrm>
              <a:off x="5260041" y="4002533"/>
              <a:ext cx="675000" cy="675000"/>
              <a:chOff x="5983821" y="3852914"/>
              <a:chExt cx="900000" cy="9000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9E7E5C8-ED15-F96C-0383-0095B4209F7A}"/>
                  </a:ext>
                </a:extLst>
              </p:cNvPr>
              <p:cNvSpPr/>
              <p:nvPr/>
            </p:nvSpPr>
            <p:spPr>
              <a:xfrm>
                <a:off x="5983821" y="3852914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7193E3-9A51-E151-4099-1B73A749A21B}"/>
                  </a:ext>
                </a:extLst>
              </p:cNvPr>
              <p:cNvSpPr/>
              <p:nvPr/>
            </p:nvSpPr>
            <p:spPr>
              <a:xfrm>
                <a:off x="6097004" y="4092142"/>
                <a:ext cx="673626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15%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CBD75D-3E2A-FDC7-D6E6-C38BFF7F93B0}"/>
                </a:ext>
              </a:extLst>
            </p:cNvPr>
            <p:cNvSpPr/>
            <p:nvPr/>
          </p:nvSpPr>
          <p:spPr>
            <a:xfrm>
              <a:off x="4717381" y="4858151"/>
              <a:ext cx="1760774" cy="901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Evaluation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monitoring and assessing the performance of the business and its employees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11494D-BD1D-9246-BE96-6C0D3C624FAA}"/>
                </a:ext>
              </a:extLst>
            </p:cNvPr>
            <p:cNvGrpSpPr/>
            <p:nvPr/>
          </p:nvGrpSpPr>
          <p:grpSpPr>
            <a:xfrm>
              <a:off x="7296111" y="4002533"/>
              <a:ext cx="675000" cy="675000"/>
              <a:chOff x="5983821" y="5032696"/>
              <a:chExt cx="900000" cy="9000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D45D1E-8E12-9FBE-8873-4FAAAF4B78F9}"/>
                  </a:ext>
                </a:extLst>
              </p:cNvPr>
              <p:cNvSpPr/>
              <p:nvPr/>
            </p:nvSpPr>
            <p:spPr>
              <a:xfrm>
                <a:off x="5983821" y="5032696"/>
                <a:ext cx="900000" cy="900000"/>
              </a:xfrm>
              <a:prstGeom prst="roundRect">
                <a:avLst>
                  <a:gd name="adj" fmla="val 1519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8100" sx="102000" sy="102000" algn="ctr" rotWithShape="0">
                  <a:prstClr val="black">
                    <a:alpha val="96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>
                  <a:latin typeface="Lora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134BFE-D66E-7AC2-8D3A-1545A269BD59}"/>
                  </a:ext>
                </a:extLst>
              </p:cNvPr>
              <p:cNvSpPr/>
              <p:nvPr/>
            </p:nvSpPr>
            <p:spPr>
              <a:xfrm>
                <a:off x="6087246" y="5271924"/>
                <a:ext cx="693142" cy="421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100" dirty="0">
                    <a:solidFill>
                      <a:schemeClr val="bg1"/>
                    </a:solidFill>
                    <a:latin typeface="Lora" pitchFamily="2" charset="0"/>
                    <a:ea typeface="Cambria" panose="02040503050406030204" pitchFamily="18" charset="0"/>
                    <a:cs typeface="Cardo" panose="02020600000000000000" pitchFamily="18" charset="-79"/>
                  </a:rPr>
                  <a:t>10%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4F3C32-E3A8-9B51-B22C-A46D32F82AFF}"/>
                </a:ext>
              </a:extLst>
            </p:cNvPr>
            <p:cNvSpPr/>
            <p:nvPr/>
          </p:nvSpPr>
          <p:spPr>
            <a:xfrm>
              <a:off x="6753451" y="4858151"/>
              <a:ext cx="1760774" cy="761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Growth</a:t>
              </a:r>
            </a:p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expanding the business, either by increasing sales and revenue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CA8D77F5-DC99-8E97-5A83-BCA043F3B4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27648301"/>
                </p:ext>
              </p:extLst>
            </p:nvPr>
          </p:nvGraphicFramePr>
          <p:xfrm>
            <a:off x="3222173" y="1746102"/>
            <a:ext cx="2699657" cy="203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869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50D709-49AD-8462-C3C9-55D17CE3084A}"/>
              </a:ext>
            </a:extLst>
          </p:cNvPr>
          <p:cNvGrpSpPr/>
          <p:nvPr/>
        </p:nvGrpSpPr>
        <p:grpSpPr>
          <a:xfrm>
            <a:off x="1954959" y="1606928"/>
            <a:ext cx="8282083" cy="4317396"/>
            <a:chOff x="1945917" y="1705782"/>
            <a:chExt cx="8282083" cy="431739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C394520-CD00-3834-A8D1-27D0080B364C}"/>
                </a:ext>
              </a:extLst>
            </p:cNvPr>
            <p:cNvCxnSpPr/>
            <p:nvPr/>
          </p:nvCxnSpPr>
          <p:spPr>
            <a:xfrm>
              <a:off x="7251410" y="2246201"/>
              <a:ext cx="100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399F03C-57C9-A8EE-FC21-7AE3C2215B88}"/>
                </a:ext>
              </a:extLst>
            </p:cNvPr>
            <p:cNvCxnSpPr/>
            <p:nvPr/>
          </p:nvCxnSpPr>
          <p:spPr>
            <a:xfrm>
              <a:off x="7637152" y="3925142"/>
              <a:ext cx="66021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36275CC-C064-E190-8025-BB63EFDB9C53}"/>
                </a:ext>
              </a:extLst>
            </p:cNvPr>
            <p:cNvCxnSpPr/>
            <p:nvPr/>
          </p:nvCxnSpPr>
          <p:spPr>
            <a:xfrm flipH="1">
              <a:off x="3972131" y="3099872"/>
              <a:ext cx="61152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8B421A-06DE-6FE5-5B91-441027E878F3}"/>
                </a:ext>
              </a:extLst>
            </p:cNvPr>
            <p:cNvCxnSpPr/>
            <p:nvPr/>
          </p:nvCxnSpPr>
          <p:spPr>
            <a:xfrm flipH="1">
              <a:off x="3972131" y="3966405"/>
              <a:ext cx="8252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21847B-6FC8-6F84-7C62-38F47598F073}"/>
                </a:ext>
              </a:extLst>
            </p:cNvPr>
            <p:cNvCxnSpPr/>
            <p:nvPr/>
          </p:nvCxnSpPr>
          <p:spPr>
            <a:xfrm flipH="1">
              <a:off x="3972131" y="2233340"/>
              <a:ext cx="139553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F3651-9E2E-9527-40BD-D33E491ECE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42286" y="5143242"/>
              <a:ext cx="684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BBE959-AF9B-06CC-867D-59D104AC3429}"/>
                </a:ext>
              </a:extLst>
            </p:cNvPr>
            <p:cNvSpPr/>
            <p:nvPr/>
          </p:nvSpPr>
          <p:spPr>
            <a:xfrm>
              <a:off x="4425109" y="1705782"/>
              <a:ext cx="3431207" cy="3431203"/>
            </a:xfrm>
            <a:prstGeom prst="ellipse">
              <a:avLst/>
            </a:prstGeom>
            <a:solidFill>
              <a:schemeClr val="bg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687FED3A-DF45-C06B-78D4-047E53643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8075308"/>
                </p:ext>
              </p:extLst>
            </p:nvPr>
          </p:nvGraphicFramePr>
          <p:xfrm>
            <a:off x="3633644" y="1750004"/>
            <a:ext cx="5014137" cy="33427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766377-F1B8-C799-83AE-21AA22D4516B}"/>
                </a:ext>
              </a:extLst>
            </p:cNvPr>
            <p:cNvSpPr/>
            <p:nvPr/>
          </p:nvSpPr>
          <p:spPr>
            <a:xfrm>
              <a:off x="5334200" y="2614873"/>
              <a:ext cx="1613027" cy="1613025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87AA83-07E0-CCBD-3A82-D88884D2D486}"/>
                </a:ext>
              </a:extLst>
            </p:cNvPr>
            <p:cNvCxnSpPr/>
            <p:nvPr/>
          </p:nvCxnSpPr>
          <p:spPr>
            <a:xfrm>
              <a:off x="3972131" y="1963522"/>
              <a:ext cx="0" cy="576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4A8F80-7C2D-6709-6844-9112B41C5702}"/>
                </a:ext>
              </a:extLst>
            </p:cNvPr>
            <p:cNvCxnSpPr/>
            <p:nvPr/>
          </p:nvCxnSpPr>
          <p:spPr>
            <a:xfrm>
              <a:off x="3972131" y="2836932"/>
              <a:ext cx="0" cy="57600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7BAC9E-B49D-07F3-96F0-9E65F8F01F04}"/>
                </a:ext>
              </a:extLst>
            </p:cNvPr>
            <p:cNvCxnSpPr/>
            <p:nvPr/>
          </p:nvCxnSpPr>
          <p:spPr>
            <a:xfrm>
              <a:off x="3972131" y="3703465"/>
              <a:ext cx="0" cy="5760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E4613A-4038-8AD6-9057-090F68FA5D64}"/>
                </a:ext>
              </a:extLst>
            </p:cNvPr>
            <p:cNvCxnSpPr/>
            <p:nvPr/>
          </p:nvCxnSpPr>
          <p:spPr>
            <a:xfrm>
              <a:off x="8270473" y="1969506"/>
              <a:ext cx="0" cy="57600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5463F2-15A9-219F-755E-51F38AF282BA}"/>
                </a:ext>
              </a:extLst>
            </p:cNvPr>
            <p:cNvCxnSpPr/>
            <p:nvPr/>
          </p:nvCxnSpPr>
          <p:spPr>
            <a:xfrm>
              <a:off x="8283920" y="3655325"/>
              <a:ext cx="0" cy="57600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EEA3B3-1E3D-597F-8B64-F24E905C8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8230" y="5485242"/>
              <a:ext cx="77211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B938D0-D4C1-8BFF-7748-43B4F5B730A5}"/>
                </a:ext>
              </a:extLst>
            </p:cNvPr>
            <p:cNvSpPr txBox="1"/>
            <p:nvPr/>
          </p:nvSpPr>
          <p:spPr>
            <a:xfrm>
              <a:off x="5519529" y="2216883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23%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D839C-CA1F-CDB0-6397-D0EA36750E89}"/>
                </a:ext>
              </a:extLst>
            </p:cNvPr>
            <p:cNvSpPr txBox="1"/>
            <p:nvPr/>
          </p:nvSpPr>
          <p:spPr>
            <a:xfrm>
              <a:off x="4829624" y="3011812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23%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EBFC56-302B-6482-9F26-D3FC5D553739}"/>
                </a:ext>
              </a:extLst>
            </p:cNvPr>
            <p:cNvSpPr txBox="1"/>
            <p:nvPr/>
          </p:nvSpPr>
          <p:spPr>
            <a:xfrm>
              <a:off x="6749002" y="2463145"/>
              <a:ext cx="4600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45%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A97BC-5EAD-6B75-1C06-EDD77A4E359C}"/>
                </a:ext>
              </a:extLst>
            </p:cNvPr>
            <p:cNvSpPr txBox="1"/>
            <p:nvPr/>
          </p:nvSpPr>
          <p:spPr>
            <a:xfrm>
              <a:off x="4941239" y="3927606"/>
              <a:ext cx="4488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10%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8BEA09-E1FF-A6DD-65DF-818A5CCD9B0A}"/>
                </a:ext>
              </a:extLst>
            </p:cNvPr>
            <p:cNvSpPr txBox="1"/>
            <p:nvPr/>
          </p:nvSpPr>
          <p:spPr>
            <a:xfrm>
              <a:off x="7091012" y="3628466"/>
              <a:ext cx="4263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15%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C42CE9-C7B1-6B08-94E5-92275FC18319}"/>
                </a:ext>
              </a:extLst>
            </p:cNvPr>
            <p:cNvSpPr txBox="1"/>
            <p:nvPr/>
          </p:nvSpPr>
          <p:spPr>
            <a:xfrm>
              <a:off x="5939534" y="4469879"/>
              <a:ext cx="4600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ora" pitchFamily="2" charset="0"/>
                </a:rPr>
                <a:t>45%</a:t>
              </a:r>
              <a:endParaRPr lang="en-IN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D9749-9F69-D8D8-FD80-0C382A86F5EC}"/>
                </a:ext>
              </a:extLst>
            </p:cNvPr>
            <p:cNvSpPr txBox="1"/>
            <p:nvPr/>
          </p:nvSpPr>
          <p:spPr>
            <a:xfrm>
              <a:off x="8477124" y="2156766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dirty="0">
                  <a:latin typeface="Lora" pitchFamily="2" charset="0"/>
                </a:rPr>
                <a:t>Mathematics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BBB448-1494-5449-C25E-657FE295BAEB}"/>
                </a:ext>
              </a:extLst>
            </p:cNvPr>
            <p:cNvSpPr txBox="1"/>
            <p:nvPr/>
          </p:nvSpPr>
          <p:spPr>
            <a:xfrm>
              <a:off x="8477124" y="3842585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dirty="0">
                  <a:latin typeface="Lora" pitchFamily="2" charset="0"/>
                </a:rPr>
                <a:t>Social Science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30586-E246-9418-ADF4-96D3B5E78BA3}"/>
                </a:ext>
              </a:extLst>
            </p:cNvPr>
            <p:cNvSpPr txBox="1"/>
            <p:nvPr/>
          </p:nvSpPr>
          <p:spPr>
            <a:xfrm>
              <a:off x="5208848" y="5807734"/>
              <a:ext cx="17508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400" dirty="0">
                  <a:latin typeface="Lora" pitchFamily="2" charset="0"/>
                </a:rPr>
                <a:t>English</a:t>
              </a:r>
              <a:endParaRPr lang="en-IN" sz="1400" dirty="0">
                <a:latin typeface="Lor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544C78-AC66-E5B5-4658-AA5B3A70F16E}"/>
                </a:ext>
              </a:extLst>
            </p:cNvPr>
            <p:cNvSpPr txBox="1"/>
            <p:nvPr/>
          </p:nvSpPr>
          <p:spPr>
            <a:xfrm>
              <a:off x="1945917" y="2157818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en-US" dirty="0">
                  <a:latin typeface="Lora" pitchFamily="2" charset="0"/>
                </a:rPr>
                <a:t>Hindi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EC9ADC-24E6-0CBE-53D1-AFE5CD3547CC}"/>
                </a:ext>
              </a:extLst>
            </p:cNvPr>
            <p:cNvSpPr txBox="1"/>
            <p:nvPr/>
          </p:nvSpPr>
          <p:spPr>
            <a:xfrm>
              <a:off x="1945917" y="3036549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en-US" dirty="0">
                  <a:latin typeface="Lora" pitchFamily="2" charset="0"/>
                </a:rPr>
                <a:t>Science</a:t>
              </a:r>
              <a:endParaRPr lang="en-IN" dirty="0">
                <a:latin typeface="Lora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151C83-DA9B-3C8C-4506-60ACDEB6F0BF}"/>
                </a:ext>
              </a:extLst>
            </p:cNvPr>
            <p:cNvSpPr txBox="1"/>
            <p:nvPr/>
          </p:nvSpPr>
          <p:spPr>
            <a:xfrm>
              <a:off x="1945917" y="3838734"/>
              <a:ext cx="175087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/>
              <a:r>
                <a:rPr lang="en-US" dirty="0">
                  <a:latin typeface="Lora" pitchFamily="2" charset="0"/>
                </a:rPr>
                <a:t>Spanish</a:t>
              </a:r>
              <a:endParaRPr lang="en-IN" dirty="0">
                <a:latin typeface="Lora" pitchFamily="2" charset="0"/>
              </a:endParaRPr>
            </a:p>
          </p:txBody>
        </p:sp>
        <p:pic>
          <p:nvPicPr>
            <p:cNvPr id="30" name="Picture 2" descr="business, man, user icon">
              <a:extLst>
                <a:ext uri="{FF2B5EF4-FFF2-40B4-BE49-F238E27FC236}">
                  <a16:creationId xmlns:a16="http://schemas.microsoft.com/office/drawing/2014/main" id="{D767CBFB-CBD5-B0A1-8A26-125F1DB8A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113" y="281178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103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15936CD-F2C0-3B53-2236-9CFAB1D8CBBF}"/>
              </a:ext>
            </a:extLst>
          </p:cNvPr>
          <p:cNvGrpSpPr/>
          <p:nvPr/>
        </p:nvGrpSpPr>
        <p:grpSpPr>
          <a:xfrm>
            <a:off x="880031" y="1301648"/>
            <a:ext cx="10431938" cy="4941964"/>
            <a:chOff x="738181" y="1301648"/>
            <a:chExt cx="10431938" cy="4941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94DC1B-A1A1-C3A5-0279-E99EB944D300}"/>
                </a:ext>
              </a:extLst>
            </p:cNvPr>
            <p:cNvGrpSpPr/>
            <p:nvPr/>
          </p:nvGrpSpPr>
          <p:grpSpPr>
            <a:xfrm>
              <a:off x="738181" y="1340578"/>
              <a:ext cx="6560933" cy="4749683"/>
              <a:chOff x="738180" y="1340578"/>
              <a:chExt cx="6560933" cy="474968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A5068BC-A7C0-966C-C4BF-C095FB2485D8}"/>
                  </a:ext>
                </a:extLst>
              </p:cNvPr>
              <p:cNvGrpSpPr/>
              <p:nvPr/>
            </p:nvGrpSpPr>
            <p:grpSpPr>
              <a:xfrm>
                <a:off x="738180" y="1845036"/>
                <a:ext cx="4174260" cy="4174258"/>
                <a:chOff x="4457856" y="1567250"/>
                <a:chExt cx="3292072" cy="3292070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AAB997D-2BCB-D063-C0EA-4DDAAE4BB9F2}"/>
                    </a:ext>
                  </a:extLst>
                </p:cNvPr>
                <p:cNvSpPr/>
                <p:nvPr/>
              </p:nvSpPr>
              <p:spPr>
                <a:xfrm>
                  <a:off x="4457856" y="1567250"/>
                  <a:ext cx="3292072" cy="329207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  <a:alpha val="4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ora" pitchFamily="2" charset="0"/>
                  </a:endParaRPr>
                </a:p>
              </p:txBody>
            </p:sp>
            <p:graphicFrame>
              <p:nvGraphicFramePr>
                <p:cNvPr id="25" name="Chart 24">
                  <a:extLst>
                    <a:ext uri="{FF2B5EF4-FFF2-40B4-BE49-F238E27FC236}">
                      <a16:creationId xmlns:a16="http://schemas.microsoft.com/office/drawing/2014/main" id="{4E622997-F596-E533-F644-ED5A03E4E7B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16274481"/>
                    </p:ext>
                  </p:extLst>
                </p:nvPr>
              </p:nvGraphicFramePr>
              <p:xfrm>
                <a:off x="4537365" y="1647139"/>
                <a:ext cx="3132674" cy="313229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26" name="Chart 25">
                  <a:extLst>
                    <a:ext uri="{FF2B5EF4-FFF2-40B4-BE49-F238E27FC236}">
                      <a16:creationId xmlns:a16="http://schemas.microsoft.com/office/drawing/2014/main" id="{37126B1B-4F39-9E6A-14A5-4F6C2B81515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8542341"/>
                    </p:ext>
                  </p:extLst>
                </p:nvPr>
              </p:nvGraphicFramePr>
              <p:xfrm>
                <a:off x="4777439" y="1889186"/>
                <a:ext cx="2652525" cy="264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27" name="Chart 26">
                  <a:extLst>
                    <a:ext uri="{FF2B5EF4-FFF2-40B4-BE49-F238E27FC236}">
                      <a16:creationId xmlns:a16="http://schemas.microsoft.com/office/drawing/2014/main" id="{92770268-F467-4141-B36F-7CE451A1966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50979553"/>
                    </p:ext>
                  </p:extLst>
                </p:nvPr>
              </p:nvGraphicFramePr>
              <p:xfrm>
                <a:off x="5027388" y="2147600"/>
                <a:ext cx="2152627" cy="211918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graphicFrame>
              <p:nvGraphicFramePr>
                <p:cNvPr id="28" name="Chart 27">
                  <a:extLst>
                    <a:ext uri="{FF2B5EF4-FFF2-40B4-BE49-F238E27FC236}">
                      <a16:creationId xmlns:a16="http://schemas.microsoft.com/office/drawing/2014/main" id="{EC442EF0-4ED4-BD1D-57AB-3479E9B646C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131569157"/>
                    </p:ext>
                  </p:extLst>
                </p:nvPr>
              </p:nvGraphicFramePr>
              <p:xfrm>
                <a:off x="5334471" y="2444229"/>
                <a:ext cx="1538459" cy="153404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29" name="Freeform 25">
                  <a:extLst>
                    <a:ext uri="{FF2B5EF4-FFF2-40B4-BE49-F238E27FC236}">
                      <a16:creationId xmlns:a16="http://schemas.microsoft.com/office/drawing/2014/main" id="{16D84BE8-5C34-A748-37F4-3E731B1A0965}"/>
                    </a:ext>
                  </a:extLst>
                </p:cNvPr>
                <p:cNvSpPr/>
                <p:nvPr/>
              </p:nvSpPr>
              <p:spPr>
                <a:xfrm flipH="1">
                  <a:off x="5673209" y="2785209"/>
                  <a:ext cx="847016" cy="846938"/>
                </a:xfrm>
                <a:custGeom>
                  <a:avLst/>
                  <a:gdLst>
                    <a:gd name="connsiteX0" fmla="*/ 600652 w 1201304"/>
                    <a:gd name="connsiteY0" fmla="*/ 0 h 1201194"/>
                    <a:gd name="connsiteX1" fmla="*/ 1201304 w 1201304"/>
                    <a:gd name="connsiteY1" fmla="*/ 600652 h 1201194"/>
                    <a:gd name="connsiteX2" fmla="*/ 721704 w 1201304"/>
                    <a:gd name="connsiteY2" fmla="*/ 1189101 h 1201194"/>
                    <a:gd name="connsiteX3" fmla="*/ 601749 w 1201304"/>
                    <a:gd name="connsiteY3" fmla="*/ 1201194 h 1201194"/>
                    <a:gd name="connsiteX4" fmla="*/ 601749 w 1201304"/>
                    <a:gd name="connsiteY4" fmla="*/ 612284 h 1201194"/>
                    <a:gd name="connsiteX5" fmla="*/ 601749 w 1201304"/>
                    <a:gd name="connsiteY5" fmla="*/ 600652 h 1201194"/>
                    <a:gd name="connsiteX6" fmla="*/ 0 w 1201304"/>
                    <a:gd name="connsiteY6" fmla="*/ 600652 h 1201194"/>
                    <a:gd name="connsiteX7" fmla="*/ 600652 w 1201304"/>
                    <a:gd name="connsiteY7" fmla="*/ 0 h 12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1304" h="1201194">
                      <a:moveTo>
                        <a:pt x="600652" y="0"/>
                      </a:moveTo>
                      <a:cubicBezTo>
                        <a:pt x="932383" y="0"/>
                        <a:pt x="1201304" y="268921"/>
                        <a:pt x="1201304" y="600652"/>
                      </a:cubicBezTo>
                      <a:cubicBezTo>
                        <a:pt x="1201304" y="890917"/>
                        <a:pt x="995412" y="1133092"/>
                        <a:pt x="721704" y="1189101"/>
                      </a:cubicBezTo>
                      <a:lnTo>
                        <a:pt x="601749" y="1201194"/>
                      </a:lnTo>
                      <a:lnTo>
                        <a:pt x="601749" y="612284"/>
                      </a:lnTo>
                      <a:lnTo>
                        <a:pt x="601749" y="600652"/>
                      </a:lnTo>
                      <a:lnTo>
                        <a:pt x="0" y="600652"/>
                      </a:lnTo>
                      <a:cubicBezTo>
                        <a:pt x="0" y="268921"/>
                        <a:pt x="268921" y="0"/>
                        <a:pt x="60065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AE904EA-E23F-A918-C4ED-A38CAC62E48C}"/>
                    </a:ext>
                  </a:extLst>
                </p:cNvPr>
                <p:cNvSpPr txBox="1"/>
                <p:nvPr/>
              </p:nvSpPr>
              <p:spPr>
                <a:xfrm>
                  <a:off x="6563555" y="2910423"/>
                  <a:ext cx="272061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ora" pitchFamily="2" charset="0"/>
                    </a:rPr>
                    <a:t>01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61E45E-A028-3A3B-139B-6143C87F5A29}"/>
                    </a:ext>
                  </a:extLst>
                </p:cNvPr>
                <p:cNvSpPr txBox="1"/>
                <p:nvPr/>
              </p:nvSpPr>
              <p:spPr>
                <a:xfrm>
                  <a:off x="6825995" y="2910423"/>
                  <a:ext cx="287232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Lora" pitchFamily="2" charset="0"/>
                    </a:rPr>
                    <a:t>02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80895C-C99A-D525-F55E-23BBE3DB0E58}"/>
                    </a:ext>
                  </a:extLst>
                </p:cNvPr>
                <p:cNvSpPr txBox="1"/>
                <p:nvPr/>
              </p:nvSpPr>
              <p:spPr>
                <a:xfrm>
                  <a:off x="7086624" y="2910423"/>
                  <a:ext cx="291024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Lora" pitchFamily="2" charset="0"/>
                    </a:rPr>
                    <a:t>03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E1A6B3-7423-9F6B-0621-BE7F69D2BBDA}"/>
                    </a:ext>
                  </a:extLst>
                </p:cNvPr>
                <p:cNvSpPr txBox="1"/>
                <p:nvPr/>
              </p:nvSpPr>
              <p:spPr>
                <a:xfrm>
                  <a:off x="7343582" y="2910423"/>
                  <a:ext cx="289760" cy="218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Lora" pitchFamily="2" charset="0"/>
                    </a:rPr>
                    <a:t>04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C4BD1D7-70D1-E2B9-7105-44FF1823A08E}"/>
                    </a:ext>
                  </a:extLst>
                </p:cNvPr>
                <p:cNvSpPr txBox="1"/>
                <p:nvPr/>
              </p:nvSpPr>
              <p:spPr>
                <a:xfrm>
                  <a:off x="5831508" y="3033571"/>
                  <a:ext cx="529963" cy="291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2000" b="1">
                      <a:solidFill>
                        <a:srgbClr val="F39C12"/>
                      </a:solidFill>
                      <a:latin typeface="Calibri Light" panose="020F0302020204030204" pitchFamily="34" charset="0"/>
                    </a:defRPr>
                  </a:lvl1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  <a:latin typeface="Lora" pitchFamily="2" charset="0"/>
                    </a:rPr>
                    <a:t>2021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496F349-FFF6-B9D1-B6B6-848839D11481}"/>
                  </a:ext>
                </a:extLst>
              </p:cNvPr>
              <p:cNvGrpSpPr/>
              <p:nvPr/>
            </p:nvGrpSpPr>
            <p:grpSpPr>
              <a:xfrm>
                <a:off x="6396381" y="1340578"/>
                <a:ext cx="902732" cy="4749683"/>
                <a:chOff x="6396381" y="1340578"/>
                <a:chExt cx="902732" cy="474968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8D6CDB6-C9D2-AB79-689D-C3D3BFE9CBAD}"/>
                    </a:ext>
                  </a:extLst>
                </p:cNvPr>
                <p:cNvGrpSpPr/>
                <p:nvPr/>
              </p:nvGrpSpPr>
              <p:grpSpPr>
                <a:xfrm>
                  <a:off x="6420984" y="5500236"/>
                  <a:ext cx="829249" cy="590025"/>
                  <a:chOff x="6728601" y="5543100"/>
                  <a:chExt cx="829249" cy="5900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F9A8040-14A7-63A7-C364-A74E526B3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5838113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2E1672E-6BF0-2308-4A85-FA58A57F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601" y="5641320"/>
                    <a:ext cx="72251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40%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D004506-52BF-330B-EFEE-8045068AD533}"/>
                    </a:ext>
                  </a:extLst>
                </p:cNvPr>
                <p:cNvGrpSpPr/>
                <p:nvPr/>
              </p:nvGrpSpPr>
              <p:grpSpPr>
                <a:xfrm>
                  <a:off x="6396381" y="4113684"/>
                  <a:ext cx="878455" cy="590025"/>
                  <a:chOff x="6679395" y="3996381"/>
                  <a:chExt cx="878455" cy="590025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CCDA66-6624-C7DB-36A8-4F69FE87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95" y="4094601"/>
                    <a:ext cx="71463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50%</a:t>
                    </a: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8AB1155-0FEB-B980-7F78-B8F86A6EA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4291394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EE71E19-A20B-84DE-EF48-288A86932691}"/>
                    </a:ext>
                  </a:extLst>
                </p:cNvPr>
                <p:cNvGrpSpPr/>
                <p:nvPr/>
              </p:nvGrpSpPr>
              <p:grpSpPr>
                <a:xfrm>
                  <a:off x="6420658" y="1340578"/>
                  <a:ext cx="878455" cy="590025"/>
                  <a:chOff x="6679395" y="902945"/>
                  <a:chExt cx="878455" cy="590025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EB9959B-4CAC-D42B-61EC-1AEE9DBF802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95" y="1001165"/>
                    <a:ext cx="71463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80%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6991A10E-3734-ECD8-8573-3EB9137AD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1197958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9E63D59-2A7C-C84F-DA05-0EEDB23AA5E9}"/>
                    </a:ext>
                  </a:extLst>
                </p:cNvPr>
                <p:cNvGrpSpPr/>
                <p:nvPr/>
              </p:nvGrpSpPr>
              <p:grpSpPr>
                <a:xfrm>
                  <a:off x="6410957" y="2727131"/>
                  <a:ext cx="878455" cy="590025"/>
                  <a:chOff x="6679395" y="2449663"/>
                  <a:chExt cx="878455" cy="590025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239529F-8A37-DCF0-F887-3A8FFB13B02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95" y="2547883"/>
                    <a:ext cx="71463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ra" pitchFamily="2" charset="0"/>
                      </a:rPr>
                      <a:t>70%</a:t>
                    </a:r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19996242-3AD0-AF6D-AA2F-B1CE417926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7262837" y="2744676"/>
                    <a:ext cx="590025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0EC0D7-60B4-E56E-F456-5D3D30E5AC7E}"/>
                </a:ext>
              </a:extLst>
            </p:cNvPr>
            <p:cNvSpPr/>
            <p:nvPr/>
          </p:nvSpPr>
          <p:spPr>
            <a:xfrm>
              <a:off x="7395375" y="1301648"/>
              <a:ext cx="3774744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Planning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defining the business's goals and objectives, creating a strategy to achieve them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37E3B2-1535-FBE9-FAEB-BAD19648CE8C}"/>
                </a:ext>
              </a:extLst>
            </p:cNvPr>
            <p:cNvSpPr/>
            <p:nvPr/>
          </p:nvSpPr>
          <p:spPr>
            <a:xfrm>
              <a:off x="7395375" y="2615545"/>
              <a:ext cx="3774744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Execution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putting the plan into action and managing the day-to-day operations of the business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FE2B80-49F2-6490-56C7-E6C4B2AB7C9E}"/>
                </a:ext>
              </a:extLst>
            </p:cNvPr>
            <p:cNvSpPr/>
            <p:nvPr/>
          </p:nvSpPr>
          <p:spPr>
            <a:xfrm>
              <a:off x="7395375" y="4114108"/>
              <a:ext cx="3774744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Evaluation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monitoring and assessing the performance of the business and its employees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01A3C0-D15F-32B2-2346-CB1FF97D7892}"/>
                </a:ext>
              </a:extLst>
            </p:cNvPr>
            <p:cNvSpPr/>
            <p:nvPr/>
          </p:nvSpPr>
          <p:spPr>
            <a:xfrm>
              <a:off x="7395375" y="5428004"/>
              <a:ext cx="3774744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Growth</a:t>
              </a:r>
            </a:p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This involves expanding the business, either by increasing sales and revenue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Cardo" panose="02020600000000000000" pitchFamily="18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6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9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000"/>
      </a:accent1>
      <a:accent2>
        <a:srgbClr val="E03A33"/>
      </a:accent2>
      <a:accent3>
        <a:srgbClr val="E77800"/>
      </a:accent3>
      <a:accent4>
        <a:srgbClr val="335E95"/>
      </a:accent4>
      <a:accent5>
        <a:srgbClr val="0A8485"/>
      </a:accent5>
      <a:accent6>
        <a:srgbClr val="77A123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855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Georgia Pro Cond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Pankaj Arya</cp:lastModifiedBy>
  <cp:revision>18</cp:revision>
  <dcterms:created xsi:type="dcterms:W3CDTF">2023-04-26T12:05:19Z</dcterms:created>
  <dcterms:modified xsi:type="dcterms:W3CDTF">2023-06-24T12:11:25Z</dcterms:modified>
</cp:coreProperties>
</file>