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2CD7-8877-4F2C-9E9A-123AB2D02383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CFF2-FAF6-4323-B80A-486DD9EFCB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35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2CD7-8877-4F2C-9E9A-123AB2D02383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CFF2-FAF6-4323-B80A-486DD9EFCB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85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2CD7-8877-4F2C-9E9A-123AB2D02383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CFF2-FAF6-4323-B80A-486DD9EFCB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93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2CD7-8877-4F2C-9E9A-123AB2D02383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CFF2-FAF6-4323-B80A-486DD9EFCB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3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2CD7-8877-4F2C-9E9A-123AB2D02383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CFF2-FAF6-4323-B80A-486DD9EFCB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89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2CD7-8877-4F2C-9E9A-123AB2D02383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CFF2-FAF6-4323-B80A-486DD9EFCB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90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2CD7-8877-4F2C-9E9A-123AB2D02383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CFF2-FAF6-4323-B80A-486DD9EFCB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17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2CD7-8877-4F2C-9E9A-123AB2D02383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CFF2-FAF6-4323-B80A-486DD9EFCB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60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2CD7-8877-4F2C-9E9A-123AB2D02383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CFF2-FAF6-4323-B80A-486DD9EFCB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92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2CD7-8877-4F2C-9E9A-123AB2D02383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CFF2-FAF6-4323-B80A-486DD9EFCB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96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2CD7-8877-4F2C-9E9A-123AB2D02383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CFF2-FAF6-4323-B80A-486DD9EFCB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9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D2CD7-8877-4F2C-9E9A-123AB2D02383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4CFF2-FAF6-4323-B80A-486DD9EFCB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8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20210225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HOMEWORK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0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048669"/>
            <a:ext cx="47625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02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048669"/>
            <a:ext cx="47625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13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048669"/>
            <a:ext cx="47625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35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13"/>
            <a:ext cx="8229600" cy="43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392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</Words>
  <Application>Microsoft Office PowerPoint</Application>
  <PresentationFormat>如螢幕大小 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20210225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20210225</dc:title>
  <dc:creator>KSUIE</dc:creator>
  <cp:lastModifiedBy>KSUIE</cp:lastModifiedBy>
  <cp:revision>3</cp:revision>
  <dcterms:created xsi:type="dcterms:W3CDTF">2021-02-25T05:53:31Z</dcterms:created>
  <dcterms:modified xsi:type="dcterms:W3CDTF">2021-02-25T07:25:50Z</dcterms:modified>
</cp:coreProperties>
</file>