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291" r:id="rId3"/>
    <p:sldId id="269" r:id="rId4"/>
    <p:sldId id="277" r:id="rId5"/>
    <p:sldId id="294" r:id="rId6"/>
    <p:sldId id="288" r:id="rId7"/>
    <p:sldId id="289" r:id="rId8"/>
    <p:sldId id="295" r:id="rId9"/>
    <p:sldId id="297" r:id="rId10"/>
    <p:sldId id="278" r:id="rId11"/>
    <p:sldId id="279" r:id="rId12"/>
    <p:sldId id="292" r:id="rId13"/>
    <p:sldId id="293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2B4D-0C91-4EF7-9552-C2EFAD0F8F1C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AC65AC-181E-4503-B0CC-0A5B8249E8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2B4D-0C91-4EF7-9552-C2EFAD0F8F1C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65AC-181E-4503-B0CC-0A5B8249E8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2B4D-0C91-4EF7-9552-C2EFAD0F8F1C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65AC-181E-4503-B0CC-0A5B8249E8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2B4D-0C91-4EF7-9552-C2EFAD0F8F1C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65AC-181E-4503-B0CC-0A5B8249E8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2B4D-0C91-4EF7-9552-C2EFAD0F8F1C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AC65AC-181E-4503-B0CC-0A5B8249E8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2B4D-0C91-4EF7-9552-C2EFAD0F8F1C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65AC-181E-4503-B0CC-0A5B8249E8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2B4D-0C91-4EF7-9552-C2EFAD0F8F1C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65AC-181E-4503-B0CC-0A5B8249E8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2B4D-0C91-4EF7-9552-C2EFAD0F8F1C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65AC-181E-4503-B0CC-0A5B8249E8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2B4D-0C91-4EF7-9552-C2EFAD0F8F1C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65AC-181E-4503-B0CC-0A5B8249E8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2B4D-0C91-4EF7-9552-C2EFAD0F8F1C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65AC-181E-4503-B0CC-0A5B8249E8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2B4D-0C91-4EF7-9552-C2EFAD0F8F1C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AC65AC-181E-4503-B0CC-0A5B8249E8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0CC2B4D-0C91-4EF7-9552-C2EFAD0F8F1C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AC65AC-181E-4503-B0CC-0A5B8249E8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260794A7-6B71-4DDD-9A7C-729E3B58A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許瓊文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3AAEDCD-80C4-4505-9D07-26B062F53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Pandasv</a:t>
            </a:r>
            <a:r>
              <a:rPr lang="zh-TW" altLang="en-US" dirty="0"/>
              <a:t>繪圖</a:t>
            </a:r>
          </a:p>
        </p:txBody>
      </p:sp>
    </p:spTree>
    <p:extLst>
      <p:ext uri="{BB962C8B-B14F-4D97-AF65-F5344CB8AC3E}">
        <p14:creationId xmlns:p14="http://schemas.microsoft.com/office/powerpoint/2010/main" val="51740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fig vs 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/>
              <a:t>Figure</a:t>
            </a:r>
            <a:r>
              <a:rPr lang="zh-TW" altLang="en-US" sz="1600" b="0" i="0" dirty="0">
                <a:solidFill>
                  <a:srgbClr val="191919"/>
                </a:solidFill>
                <a:effectLst/>
                <a:latin typeface="微軟正黑體"/>
              </a:rPr>
              <a:t>想像成</a:t>
            </a:r>
            <a:r>
              <a:rPr lang="zh-TW" altLang="en-US" sz="1600" b="1" i="0" dirty="0">
                <a:solidFill>
                  <a:srgbClr val="191919"/>
                </a:solidFill>
                <a:effectLst/>
                <a:latin typeface="微軟正黑體"/>
              </a:rPr>
              <a:t>一張紙</a:t>
            </a:r>
            <a:r>
              <a:rPr lang="zh-TW" altLang="en-US" sz="1600" b="0" i="0" dirty="0">
                <a:solidFill>
                  <a:srgbClr val="191919"/>
                </a:solidFill>
                <a:effectLst/>
                <a:latin typeface="微軟正黑體"/>
              </a:rPr>
              <a:t>（一般被稱之為畫布）</a:t>
            </a:r>
            <a:endParaRPr lang="en-US" altLang="zh-TW" sz="1600" b="0" i="0" dirty="0">
              <a:solidFill>
                <a:srgbClr val="191919"/>
              </a:solidFill>
              <a:effectLst/>
              <a:latin typeface="微軟正黑體"/>
            </a:endParaRPr>
          </a:p>
          <a:p>
            <a:r>
              <a:rPr lang="en-US" altLang="zh-TW" sz="1600" dirty="0"/>
              <a:t>Axes</a:t>
            </a:r>
            <a:r>
              <a:rPr lang="zh-TW" altLang="en-US" sz="1600" b="0" i="0" dirty="0">
                <a:solidFill>
                  <a:srgbClr val="191919"/>
                </a:solidFill>
                <a:effectLst/>
                <a:latin typeface="微軟正黑體"/>
              </a:rPr>
              <a:t>代表的則是</a:t>
            </a:r>
            <a:r>
              <a:rPr lang="zh-TW" altLang="en-US" sz="1600" b="1" i="0" dirty="0">
                <a:solidFill>
                  <a:srgbClr val="191919"/>
                </a:solidFill>
                <a:effectLst/>
                <a:latin typeface="微軟正黑體"/>
              </a:rPr>
              <a:t>紙中的一片區域</a:t>
            </a:r>
            <a:r>
              <a:rPr lang="zh-TW" altLang="en-US" sz="1600" b="0" i="0" dirty="0">
                <a:solidFill>
                  <a:srgbClr val="191919"/>
                </a:solidFill>
                <a:effectLst/>
                <a:latin typeface="微軟正黑體"/>
              </a:rPr>
              <a:t>（當然可以有多個區域，這是後續要說到的</a:t>
            </a:r>
            <a:r>
              <a:rPr lang="en-US" altLang="zh-TW" sz="1600" dirty="0"/>
              <a:t>subplots</a:t>
            </a:r>
            <a:endParaRPr lang="zh-TW" altLang="en-US" sz="1600" dirty="0"/>
          </a:p>
        </p:txBody>
      </p:sp>
      <p:sp>
        <p:nvSpPr>
          <p:cNvPr id="4" name="AutoShape 2" descr="Matplotlib中的plt和ax都是啥？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348880"/>
            <a:ext cx="366712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65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fig vs 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在</a:t>
            </a:r>
            <a:r>
              <a:rPr lang="en-US" altLang="zh-TW" sz="2800" dirty="0"/>
              <a:t>Figure</a:t>
            </a:r>
            <a:r>
              <a:rPr lang="zh-TW" altLang="en-US" sz="2800" dirty="0"/>
              <a:t>畫布中，</a:t>
            </a:r>
            <a:r>
              <a:rPr lang="en-US" altLang="zh-TW" sz="2800" dirty="0"/>
              <a:t>Axes1</a:t>
            </a:r>
            <a:r>
              <a:rPr lang="zh-TW" altLang="en-US" sz="2800" dirty="0"/>
              <a:t>區域畫了一張數據儀表盤，</a:t>
            </a:r>
            <a:r>
              <a:rPr lang="en-US" altLang="zh-TW" sz="2800" dirty="0"/>
              <a:t>Axes2</a:t>
            </a:r>
            <a:r>
              <a:rPr lang="zh-TW" altLang="en-US" sz="2800" dirty="0"/>
              <a:t>區域畫了柱狀圖，</a:t>
            </a:r>
            <a:r>
              <a:rPr lang="en-US" altLang="zh-TW" sz="2800" dirty="0"/>
              <a:t>Axes3</a:t>
            </a:r>
            <a:r>
              <a:rPr lang="zh-TW" altLang="en-US" sz="2800" dirty="0"/>
              <a:t>區域繪製了一張地圖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5216977" cy="3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61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A40F1C-212C-4EF0-B490-49F9B66B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fig vs ax </a:t>
            </a:r>
            <a:r>
              <a:rPr lang="zh-TW" altLang="en-US" dirty="0"/>
              <a:t>範例</a:t>
            </a:r>
            <a:r>
              <a:rPr lang="en-US" altLang="zh-TW" dirty="0"/>
              <a:t>-</a:t>
            </a:r>
            <a:r>
              <a:rPr lang="zh-TW" altLang="en-US" dirty="0"/>
              <a:t>兩張圖合圖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514641-2F27-4F97-A81C-517649565D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2F543C-9C98-493F-B008-A21C1C726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47800"/>
            <a:ext cx="4600575" cy="152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C2B989B-8380-41BA-8D4E-791E8E19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057472"/>
            <a:ext cx="4472788" cy="290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2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267F0E-F03E-47A5-BD5C-66F69CCD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fig vs ax </a:t>
            </a:r>
            <a:r>
              <a:rPr lang="zh-TW" altLang="en-US" dirty="0"/>
              <a:t>範例</a:t>
            </a:r>
            <a:r>
              <a:rPr lang="en-US" altLang="zh-TW" dirty="0"/>
              <a:t>-</a:t>
            </a:r>
            <a:r>
              <a:rPr lang="zh-TW" altLang="en-US" dirty="0"/>
              <a:t>兩張圖並排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C4BB95-CF83-4594-B529-57D3966DE3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0138B6-1EE0-45FC-8463-8C6F15FC3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156552"/>
            <a:ext cx="4072284" cy="28014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4D3BA07-CF9F-4120-ADB3-F5BBE5B6A0EC}"/>
              </a:ext>
            </a:extLst>
          </p:cNvPr>
          <p:cNvSpPr/>
          <p:nvPr/>
        </p:nvSpPr>
        <p:spPr>
          <a:xfrm>
            <a:off x="3995936" y="3156552"/>
            <a:ext cx="4690864" cy="280140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594C69-AD0F-4757-AA18-901C556F96D6}"/>
              </a:ext>
            </a:extLst>
          </p:cNvPr>
          <p:cNvSpPr/>
          <p:nvPr/>
        </p:nvSpPr>
        <p:spPr>
          <a:xfrm>
            <a:off x="3429000" y="4352925"/>
            <a:ext cx="524420" cy="372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1</a:t>
            </a:r>
            <a:endParaRPr lang="zh-TW" altLang="en-US" sz="28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B30B31-2896-4EE2-BE13-A1C825466D04}"/>
              </a:ext>
            </a:extLst>
          </p:cNvPr>
          <p:cNvSpPr/>
          <p:nvPr/>
        </p:nvSpPr>
        <p:spPr>
          <a:xfrm>
            <a:off x="6308824" y="2267873"/>
            <a:ext cx="524420" cy="372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2</a:t>
            </a:r>
            <a:endParaRPr lang="zh-TW" altLang="en-US" sz="2800" b="1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786BDE1-A1CF-4000-A84D-6F3338467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43" y="1447800"/>
            <a:ext cx="3076575" cy="1600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694AC0C-B293-413B-AAC7-9134A471B7CF}"/>
              </a:ext>
            </a:extLst>
          </p:cNvPr>
          <p:cNvSpPr/>
          <p:nvPr/>
        </p:nvSpPr>
        <p:spPr>
          <a:xfrm>
            <a:off x="5088386" y="2688404"/>
            <a:ext cx="851765" cy="3722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ax[0]</a:t>
            </a:r>
            <a:endParaRPr lang="zh-TW" altLang="en-US" sz="28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2C68FA-B393-41B0-BA3E-9C23C5FAF68F}"/>
              </a:ext>
            </a:extLst>
          </p:cNvPr>
          <p:cNvSpPr/>
          <p:nvPr/>
        </p:nvSpPr>
        <p:spPr>
          <a:xfrm>
            <a:off x="7236296" y="2708920"/>
            <a:ext cx="851765" cy="3722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ax[1]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6362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繪圖套件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Matplotlib</a:t>
            </a:r>
          </a:p>
          <a:p>
            <a:r>
              <a:rPr lang="en-US" altLang="zh-TW" dirty="0"/>
              <a:t>Pandas </a:t>
            </a:r>
            <a:endParaRPr lang="zh-TW" altLang="en-US" dirty="0"/>
          </a:p>
          <a:p>
            <a:r>
              <a:rPr lang="en-US" altLang="zh-TW" dirty="0"/>
              <a:t>Seaborn </a:t>
            </a:r>
          </a:p>
        </p:txBody>
      </p:sp>
    </p:spTree>
    <p:extLst>
      <p:ext uri="{BB962C8B-B14F-4D97-AF65-F5344CB8AC3E}">
        <p14:creationId xmlns:p14="http://schemas.microsoft.com/office/powerpoint/2010/main" val="2770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matplotlib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349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Matplotlib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Matplotlib </a:t>
            </a:r>
            <a:r>
              <a:rPr lang="zh-CN" altLang="en-US" dirty="0"/>
              <a:t>是 </a:t>
            </a:r>
            <a:r>
              <a:rPr lang="en-US" altLang="zh-CN" dirty="0"/>
              <a:t>Python</a:t>
            </a:r>
            <a:r>
              <a:rPr lang="zh-CN" altLang="en-US" dirty="0"/>
              <a:t>繪圖領域使用最廣泛的套件。</a:t>
            </a:r>
            <a:endParaRPr lang="en-US" altLang="zh-TW" dirty="0"/>
          </a:p>
          <a:p>
            <a:r>
              <a:rPr lang="zh-CN" altLang="en-US" dirty="0"/>
              <a:t>讓使用者很輕鬆地將資料圖形化，並且提供多樣化的輸出格式。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693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39496-1D7A-4127-B674-CA0FAD6F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Matplotlib </a:t>
            </a:r>
            <a:r>
              <a:rPr lang="zh-TW" altLang="en-US" dirty="0"/>
              <a:t>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5F16D-06DD-4135-BBFE-2C209F6ADE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4D46F5E-6DBD-4FA2-9814-3339D339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34" y="3556320"/>
            <a:ext cx="3630264" cy="243315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8C19299-97A3-439E-923E-7914E70A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70" y="1447800"/>
            <a:ext cx="3692130" cy="243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0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Pandas </a:t>
            </a:r>
            <a:r>
              <a:rPr lang="zh-TW" altLang="en-US" dirty="0"/>
              <a:t>繪圖</a:t>
            </a:r>
          </a:p>
        </p:txBody>
      </p:sp>
    </p:spTree>
    <p:extLst>
      <p:ext uri="{BB962C8B-B14F-4D97-AF65-F5344CB8AC3E}">
        <p14:creationId xmlns:p14="http://schemas.microsoft.com/office/powerpoint/2010/main" val="162778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Pandas </a:t>
            </a:r>
            <a:r>
              <a:rPr lang="zh-TW" altLang="en-US" dirty="0"/>
              <a:t>繪圖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最簡單的繪圖法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Pandas </a:t>
            </a:r>
            <a:r>
              <a:rPr lang="zh-TW" altLang="en-US" dirty="0"/>
              <a:t>組織資料時，若想要繪圖，可以直接透過 </a:t>
            </a:r>
            <a:r>
              <a:rPr lang="en-US" altLang="zh-TW" dirty="0"/>
              <a:t>Pandas </a:t>
            </a:r>
            <a:r>
              <a:rPr lang="zh-TW" altLang="en-US" dirty="0"/>
              <a:t>對 </a:t>
            </a:r>
            <a:r>
              <a:rPr lang="en-US" altLang="zh-TW" dirty="0" err="1"/>
              <a:t>matplotlib</a:t>
            </a:r>
            <a:r>
              <a:rPr lang="en-US" altLang="zh-TW" dirty="0"/>
              <a:t> </a:t>
            </a:r>
            <a:r>
              <a:rPr lang="zh-TW" altLang="en-US" dirty="0"/>
              <a:t>的整合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837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39496-1D7A-4127-B674-CA0FAD6F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Pandas </a:t>
            </a:r>
            <a:r>
              <a:rPr lang="zh-TW" altLang="en-US" dirty="0"/>
              <a:t>繪圖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5F16D-06DD-4135-BBFE-2C209F6ADE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E9CCEE-9AFE-4045-9764-1BD682173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20" y="1447800"/>
            <a:ext cx="4109261" cy="23534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4D46F5E-6DBD-4FA2-9814-3339D339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34" y="3556320"/>
            <a:ext cx="3630264" cy="243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3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Pandas </a:t>
            </a:r>
            <a:r>
              <a:rPr lang="zh-TW" altLang="en-US" dirty="0"/>
              <a:t>繪圖定位</a:t>
            </a:r>
          </a:p>
        </p:txBody>
      </p:sp>
    </p:spTree>
    <p:extLst>
      <p:ext uri="{BB962C8B-B14F-4D97-AF65-F5344CB8AC3E}">
        <p14:creationId xmlns:p14="http://schemas.microsoft.com/office/powerpoint/2010/main" val="1453901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135</TotalTime>
  <Words>177</Words>
  <Application>Microsoft Office PowerPoint</Application>
  <PresentationFormat>如螢幕大小 (4:3)</PresentationFormat>
  <Paragraphs>28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宋体</vt:lpstr>
      <vt:lpstr>微軟正黑體</vt:lpstr>
      <vt:lpstr>新細明體</vt:lpstr>
      <vt:lpstr>Franklin Gothic Book</vt:lpstr>
      <vt:lpstr>Perpetua</vt:lpstr>
      <vt:lpstr>Wingdings 2</vt:lpstr>
      <vt:lpstr>公正</vt:lpstr>
      <vt:lpstr>Pandasv繪圖</vt:lpstr>
      <vt:lpstr>繪圖套件</vt:lpstr>
      <vt:lpstr>matplotlib</vt:lpstr>
      <vt:lpstr>Matplotlib</vt:lpstr>
      <vt:lpstr>Matplotlib 展示</vt:lpstr>
      <vt:lpstr>Pandas 繪圖</vt:lpstr>
      <vt:lpstr>Pandas 繪圖</vt:lpstr>
      <vt:lpstr>Pandas 繪圖</vt:lpstr>
      <vt:lpstr>Pandas 繪圖定位</vt:lpstr>
      <vt:lpstr>fig vs ax</vt:lpstr>
      <vt:lpstr>fig vs ax</vt:lpstr>
      <vt:lpstr>fig vs ax 範例-兩張圖合圖</vt:lpstr>
      <vt:lpstr>fig vs ax 範例-兩張圖並排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</dc:title>
  <dc:creator>許瓊文</dc:creator>
  <cp:lastModifiedBy>user</cp:lastModifiedBy>
  <cp:revision>33</cp:revision>
  <dcterms:created xsi:type="dcterms:W3CDTF">2021-09-21T02:42:11Z</dcterms:created>
  <dcterms:modified xsi:type="dcterms:W3CDTF">2022-11-07T08:42:43Z</dcterms:modified>
</cp:coreProperties>
</file>