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38" autoAdjust="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E98F8-7EDC-45D0-BF75-7A9BE57C6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18A992-0508-4BEE-8D57-9606F3B5F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F407D-BC9E-4648-99E0-620D2D3B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A8D0-8FF0-4ED5-A2F4-7040999489F5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7EDBD-E97B-4AA7-898B-3859C7EF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C1A0F8-B7D2-485B-AB4A-A20D0487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69-D126-44B4-8CB9-C01F08C4F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76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93359-3965-478E-BD99-3F68EB26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BB6594-09C4-456A-AE92-AECB88F0C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0F096-ED23-4BC6-811F-23BDC317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A8D0-8FF0-4ED5-A2F4-7040999489F5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30412-E61A-45C8-8B6A-C990F709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5A1C6-5128-4CF8-B242-93F1E827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69-D126-44B4-8CB9-C01F08C4F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51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D830BF-0A8A-441F-88B5-B5C5659CE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C1FAFE-CA4B-45D1-B3CA-D667089F1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E39BB-441A-4947-93AB-BE4FF4E7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A8D0-8FF0-4ED5-A2F4-7040999489F5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C9CB4-464B-4A7C-B5B8-8C282181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1CB64-620A-4B6D-9327-0D9AF90F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69-D126-44B4-8CB9-C01F08C4F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26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36C49-2FC0-4E9F-92A1-87E1CBF1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5B296-1806-4759-B1C7-EE67E3BD3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DA08B-2560-4670-AC8A-7AE7CB6B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A8D0-8FF0-4ED5-A2F4-7040999489F5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B8E70-F7E8-4F1A-B3E4-244B068A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989BA-F9B9-4D73-9F46-AC2CD7C6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69-D126-44B4-8CB9-C01F08C4F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95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FE2AF-8BE2-4864-BD02-80117ECF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C213A4-F053-4567-A498-F1B0C139A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AF3B2-FF9F-4093-BDF0-2AC062DA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A8D0-8FF0-4ED5-A2F4-7040999489F5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BCF18-BCAE-4047-B0E5-1DA2DE9C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E3D17-65AA-4BD3-9161-28E7D41C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69-D126-44B4-8CB9-C01F08C4F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4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05579-8922-4784-8916-82958ED6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9D719-F9A2-493E-9834-C592FC05E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47A9F2-FD21-42AC-A7EF-20CDF6087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860966-7792-40BB-A555-8497E1CE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A8D0-8FF0-4ED5-A2F4-7040999489F5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652A54-2DDA-4F89-A51B-F5F63613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854D32-6B3C-438A-B1A5-4E0A67E3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69-D126-44B4-8CB9-C01F08C4F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95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240DE-A470-4725-AA60-53AFA8E91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D3CD6-3A33-4B0C-AAB8-660C9E0CB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E58FB-BE96-470A-9221-D83ACA9E8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CAF2C1-95F1-4C91-BCD5-20E8D6840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71036B-EBCB-4006-A7F5-1FDC2BFAD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364B42-A906-40D2-AED6-E8DFFB44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A8D0-8FF0-4ED5-A2F4-7040999489F5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9EB654-3F61-40E6-80ED-4F3CF74D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4D3E0E-1812-4132-8028-6D908CBB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69-D126-44B4-8CB9-C01F08C4F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9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B2842-471D-44B3-A174-673647AB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6E3128-B6A9-435E-926F-BE120BB0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A8D0-8FF0-4ED5-A2F4-7040999489F5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6597E8-E84E-4C0B-A9F5-38AD65F5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739B11-5FB9-48C7-A966-C87FB690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69-D126-44B4-8CB9-C01F08C4F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42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B5C106-C765-42A5-A238-289C76CB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A8D0-8FF0-4ED5-A2F4-7040999489F5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52DCC6-1603-4D2B-A55E-0BE38C1E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B4007A-4D7B-4845-ABF5-E34516FC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69-D126-44B4-8CB9-C01F08C4F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83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532D7-7600-44B2-B6C9-8FDEBACA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1AD39-644C-4554-8927-DA1C2A565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62731-BC51-4D13-B813-4E9021598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4C6416-9EAC-4D48-9EE4-4D8D35DB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A8D0-8FF0-4ED5-A2F4-7040999489F5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E9950-93F5-44CC-8B85-0409CAE5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936C2B-AEBF-4ED0-9C23-FFC67B9D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69-D126-44B4-8CB9-C01F08C4F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88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2CB5-4C69-410A-9911-2C97049C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6C272D-C7EF-4B13-9CEC-C847FFDA7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67E59F-C317-4BCB-B8F8-4002854D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618211-66F0-4464-823A-86447C30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A8D0-8FF0-4ED5-A2F4-7040999489F5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3F0DDF-D42A-45AA-8A52-B7A7762D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29374C-6ADB-4AC8-8CE8-DE766B36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9569-D126-44B4-8CB9-C01F08C4F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03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5C74F3-F974-48B2-972A-8A9B49D2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BDEFE3-75CF-4523-8F69-7A4E307DE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BEEEA-0E1E-48A2-B637-F83C0503A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7A8D0-8FF0-4ED5-A2F4-7040999489F5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138EB-CABA-43F5-8871-98E431462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13367-B9A3-42C9-AFAA-1D72C3558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C9569-D126-44B4-8CB9-C01F08C4F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A0518-0E3E-41DF-A09C-F89C73BC3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02142E-2900-4AC9-BB31-D0DD8D8D9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My City...&#10; ">
            <a:extLst>
              <a:ext uri="{FF2B5EF4-FFF2-40B4-BE49-F238E27FC236}">
                <a16:creationId xmlns:a16="http://schemas.microsoft.com/office/drawing/2014/main" id="{F4DF3A31-0A53-42C1-AB3B-750FDB6BF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28" y="282694"/>
            <a:ext cx="8842343" cy="663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980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AFB2A-B54C-4124-8C2C-A2472544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 descr="Working in Melbourne&#10;&#10;The&#10;Councillors&#10;and Mayor&#10;work at the&#10;City Hall.&#10;It is&#10;located in&#10;the centre&#10;of the city.&#10;&#10;The May...">
            <a:extLst>
              <a:ext uri="{FF2B5EF4-FFF2-40B4-BE49-F238E27FC236}">
                <a16:creationId xmlns:a16="http://schemas.microsoft.com/office/drawing/2014/main" id="{A50CF8DC-9913-44FD-B576-289D9F771D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443" y="289787"/>
            <a:ext cx="8325079" cy="625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08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FBF13-342F-4C34-917D-748EB1FD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 descr="Working in Melbourne&#10;&#10;Firefighters to&#10;put out fires&#10;&#10;Other people who work in Melbourne are:&#10;&#10;Police officers to&#10;direct...">
            <a:extLst>
              <a:ext uri="{FF2B5EF4-FFF2-40B4-BE49-F238E27FC236}">
                <a16:creationId xmlns:a16="http://schemas.microsoft.com/office/drawing/2014/main" id="{BE48B058-AB5B-4516-863A-3CB7F3589D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278" y="485097"/>
            <a:ext cx="8191914" cy="615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83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4E7B2-F978-4E7E-AA71-7F30FFDD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 descr="My favourite thing to do in&#10;Melbourne&#10;&#10;Have a BBQ by&#10;the river with&#10;friends!&#10; ">
            <a:extLst>
              <a:ext uri="{FF2B5EF4-FFF2-40B4-BE49-F238E27FC236}">
                <a16:creationId xmlns:a16="http://schemas.microsoft.com/office/drawing/2014/main" id="{E9AE42B8-1E92-4511-A169-2F46B1B140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177" y="180526"/>
            <a:ext cx="8653553" cy="649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27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B428C-3007-4E1C-843E-E70C0642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 descr="Would you like to live in&#10;Melbourne?&#10;&#10;Melbourne was voted&#10;the “Most Livable&#10;City” in the world&#10;in 2013, 2012 and&#10;2011, an...">
            <a:extLst>
              <a:ext uri="{FF2B5EF4-FFF2-40B4-BE49-F238E27FC236}">
                <a16:creationId xmlns:a16="http://schemas.microsoft.com/office/drawing/2014/main" id="{DF08F2CE-0095-4634-BE5F-F72AD90AE3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443" y="429166"/>
            <a:ext cx="8076505" cy="606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06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38683-B8E1-41BE-B8D6-B6EC6D14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86BD3-B4CD-4D93-94A6-4D67D34A2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Where is Melbourne?&#10;&#10;Melbourne is&#10;in the south&#10;of Australia.&#10;&#10;It is next to the&#10;sea. It is on a&#10;plain next to Port&#10;Phill...">
            <a:extLst>
              <a:ext uri="{FF2B5EF4-FFF2-40B4-BE49-F238E27FC236}">
                <a16:creationId xmlns:a16="http://schemas.microsoft.com/office/drawing/2014/main" id="{58A546F9-6E0F-4DA0-ABED-9CF598032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37" y="64687"/>
            <a:ext cx="9246926" cy="694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69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2CD29-79BF-410B-8907-9B82F083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49E59-7603-4B47-88C9-6AAA2EB6F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What is Melbourne like?&#10;Melbourne is a&#10;big city,&#10;wide and&#10;long&#10;streets,&#10;with tall&#10;buildings,&#10;and lots of people.&#10; ">
            <a:extLst>
              <a:ext uri="{FF2B5EF4-FFF2-40B4-BE49-F238E27FC236}">
                <a16:creationId xmlns:a16="http://schemas.microsoft.com/office/drawing/2014/main" id="{E1BCD116-E110-4767-9D2F-0855472BD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371" y="214425"/>
            <a:ext cx="8563252" cy="64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99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A5A9A-8746-4124-8A87-2118D4256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CA0538-1A06-4D80-93D0-E752A257F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What is Melbourne like?&#10;&#10;We use public transport&#10;to get around.&#10;&#10;There is lots of traffic,&#10;and lots of noise&#10; ">
            <a:extLst>
              <a:ext uri="{FF2B5EF4-FFF2-40B4-BE49-F238E27FC236}">
                <a16:creationId xmlns:a16="http://schemas.microsoft.com/office/drawing/2014/main" id="{A786B7EE-61F5-4E15-9D47-DBF02E38E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284" y="280784"/>
            <a:ext cx="8847431" cy="664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80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6DD86-D6EB-4C18-8A54-37B017AE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4326F-6936-42DC-A37D-9D9DE2E2C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In Melbourne, we live in...&#10;&#10;Houses&#10;&#10;Blocks of&#10;flats&#10; ">
            <a:extLst>
              <a:ext uri="{FF2B5EF4-FFF2-40B4-BE49-F238E27FC236}">
                <a16:creationId xmlns:a16="http://schemas.microsoft.com/office/drawing/2014/main" id="{5F0EFEEE-7092-4A26-8F15-A4824FD6C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075" y="365125"/>
            <a:ext cx="8616611" cy="646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35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4B017-D125-464A-8D17-C63E04C6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EE42A-3528-4C39-BFC5-C9851D608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 descr="In Melbourne, we buy things&#10;at...&#10;&#10;Big&#10;shopping&#10;centres&#10;&#10;Supermarkets&#10;&#10;The Market –&#10;Queen&#10;Victoria&#10;Market&#10; ">
            <a:extLst>
              <a:ext uri="{FF2B5EF4-FFF2-40B4-BE49-F238E27FC236}">
                <a16:creationId xmlns:a16="http://schemas.microsoft.com/office/drawing/2014/main" id="{2DBC5F27-1298-45DA-B686-88AE9525B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688" y="-58251"/>
            <a:ext cx="8909573" cy="668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29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62802-9770-479D-8C40-A26E6FB2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40043-9453-4C2E-889E-C39A72510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 descr="In my city, we learn at...&#10;&#10;Universities&#10;&#10;Libraries&#10;&#10;Schools&#10; ">
            <a:extLst>
              <a:ext uri="{FF2B5EF4-FFF2-40B4-BE49-F238E27FC236}">
                <a16:creationId xmlns:a16="http://schemas.microsoft.com/office/drawing/2014/main" id="{975FCEF6-89B1-4188-8B1F-4AF028BAD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091" y="117744"/>
            <a:ext cx="8820798" cy="662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51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6AF85-EA26-4329-972E-5218E4B5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 descr="In my city, we eat at...&#10;&#10;Melbourne is famous&#10;for great food&#10;&#10;Cafes&#10;Restaurants&#10; ">
            <a:extLst>
              <a:ext uri="{FF2B5EF4-FFF2-40B4-BE49-F238E27FC236}">
                <a16:creationId xmlns:a16="http://schemas.microsoft.com/office/drawing/2014/main" id="{8C7E9DEB-760A-454B-832D-269D9F5ABA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34" y="167195"/>
            <a:ext cx="8689065" cy="652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34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62548-1F9F-4C1F-9077-EA974781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06A84-1053-46AD-B7CE-5986857E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 descr="In Melbourne, we go to...&#10;&#10;The cinema to watch films&#10;&#10;The park to play with friends&#10; ">
            <a:extLst>
              <a:ext uri="{FF2B5EF4-FFF2-40B4-BE49-F238E27FC236}">
                <a16:creationId xmlns:a16="http://schemas.microsoft.com/office/drawing/2014/main" id="{A64135EB-0FFD-4ECC-9755-FD1A37515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054" y="302980"/>
            <a:ext cx="8865187" cy="665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5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pnj</dc:creator>
  <cp:lastModifiedBy>pnj</cp:lastModifiedBy>
  <cp:revision>1</cp:revision>
  <dcterms:created xsi:type="dcterms:W3CDTF">2020-02-18T05:20:12Z</dcterms:created>
  <dcterms:modified xsi:type="dcterms:W3CDTF">2020-02-18T05:24:10Z</dcterms:modified>
</cp:coreProperties>
</file>