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a Virtual Assistant PowerPoint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Introduction to virtual assistants</a:t>
            </a:r>
          </a:p>
          <a:p>
            <a:r>
              <a:t>- Benefits of virtual assistants</a:t>
            </a:r>
          </a:p>
          <a:p>
            <a:r>
              <a:t>- Types of virtual assistants</a:t>
            </a:r>
          </a:p>
          <a:p>
            <a:r>
              <a:t>- How to create a virtual assistant</a:t>
            </a:r>
          </a:p>
          <a:p>
            <a:r>
              <a:t>- Best practices for virtual assistants</a:t>
            </a:r>
          </a:p>
          <a:p>
            <a:r>
              <a:t>- Case studies of successful virtual assistants</a:t>
            </a:r>
          </a:p>
          <a:p>
            <a:r>
              <a:t>- 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Virtual Assistants</a:t>
            </a:r>
          </a:p>
          <a:p>
            <a:r>
              <a:t>2. Benefits of Virtual Assistants</a:t>
            </a:r>
          </a:p>
          <a:p>
            <a:r>
              <a:t>3. Types of Virtual Assistants</a:t>
            </a:r>
          </a:p>
          <a:p>
            <a:r>
              <a:t>4. How to Create a Virtual Assistant</a:t>
            </a:r>
          </a:p>
          <a:p>
            <a:r>
              <a:t>5. Best Practices for Virtual Assistants</a:t>
            </a:r>
          </a:p>
          <a:p>
            <a:r>
              <a:t>6. Case Studies of Successful Virtual Assistants</a:t>
            </a:r>
          </a:p>
          <a:p>
            <a:r>
              <a:t>7.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Virtual Assistants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Definition of virtual assistants</a:t>
            </a:r>
          </a:p>
          <a:p>
            <a:r>
              <a:t>- Explanation of their role and purpose</a:t>
            </a:r>
          </a:p>
          <a:p>
            <a:r>
              <a:t>- Growing popularity and demand for virtual assistants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Virtual Assistants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Increased productivity and efficiency</a:t>
            </a:r>
          </a:p>
          <a:p>
            <a:r>
              <a:t>- Cost savings and flexibility</a:t>
            </a:r>
          </a:p>
          <a:p>
            <a:r>
              <a:t>- Access to a global talent pool</a:t>
            </a:r>
          </a:p>
          <a:p>
            <a:r>
              <a:t>- 24/7 availability and 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Virtual Assistants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Administrative virtual assistants</a:t>
            </a:r>
          </a:p>
          <a:p>
            <a:r>
              <a:t>- Social media virtual assistants</a:t>
            </a:r>
          </a:p>
          <a:p>
            <a:r>
              <a:t>- Customer support virtual assistants</a:t>
            </a:r>
          </a:p>
          <a:p>
            <a:r>
              <a:t>- Technical virtual assistants</a:t>
            </a:r>
          </a:p>
          <a:p>
            <a:r>
              <a:t>- Research virtual assistants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Create a Virtual Assistant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Define your needs and requirements</a:t>
            </a:r>
          </a:p>
          <a:p>
            <a:r>
              <a:t>- Identify the tasks and responsibilities</a:t>
            </a:r>
          </a:p>
          <a:p>
            <a:r>
              <a:t>- Determine the skills and qualifications</a:t>
            </a:r>
          </a:p>
          <a:p>
            <a:r>
              <a:t>- Find and hire a virtual assistant</a:t>
            </a:r>
          </a:p>
          <a:p>
            <a:r>
              <a:t>- Set up communication and collaboration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Virtual Assistants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Establish clear communication channels</a:t>
            </a:r>
          </a:p>
          <a:p>
            <a:r>
              <a:t>- Provide detailed instructions and guidelines</a:t>
            </a:r>
          </a:p>
          <a:p>
            <a:r>
              <a:t>- Set realistic expectations and deadlines</a:t>
            </a:r>
          </a:p>
          <a:p>
            <a:r>
              <a:t>- Regularly evaluate and provide feedback</a:t>
            </a:r>
          </a:p>
          <a:p>
            <a:r>
              <a:t>- Foster a positive working relationship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of Successful Virtual Assistants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Example 1: Virtual assistant helping a small business grow</a:t>
            </a:r>
          </a:p>
          <a:p>
            <a:r>
              <a:t>- Example 2: Virtual assistant managing social media for a startup</a:t>
            </a:r>
          </a:p>
          <a:p>
            <a:r>
              <a:t>- Example 3: Virtual assistant providing customer support for an e-commerce store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Recap of the key points discussed</a:t>
            </a:r>
          </a:p>
          <a:p>
            <a:r>
              <a:t>- Emphasize the importance and benefits of virtual assistants</a:t>
            </a:r>
          </a:p>
          <a:p>
            <a:r>
              <a:t>- Encourage the audience to consider utilizing virtual assistants in their own work or business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