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Creating a PowerPoint Presentation on Listening to Good Words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</a:t>
            </a:r>
          </a:p>
          <a:p>
            <a:r>
              <a:t>2. Importance of Listening to Good Words</a:t>
            </a:r>
          </a:p>
          <a:p>
            <a:r>
              <a:t>3. Steps to Create a PowerPoint Presentation</a:t>
            </a:r>
          </a:p>
          <a:p>
            <a:r>
              <a:t>4. Designing an Engaging Presentation</a:t>
            </a:r>
          </a:p>
          <a:p>
            <a:r>
              <a:t>5. Adding Relevant Content</a:t>
            </a:r>
          </a:p>
          <a:p>
            <a:r>
              <a:t>6. Enhancing Visual Appeal</a:t>
            </a:r>
          </a:p>
          <a:p>
            <a:r>
              <a:t>7.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Welcome to this presentation on creating a PowerPoint presentation about listening to good words.</a:t>
            </a:r>
          </a:p>
          <a:p>
            <a:r>
              <a:t>- In this presentation, we will explore the significance of listening to positive words and how to create an impactful PowerPoint presentation on this topic.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Listening to Good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Listening to good words can have a profound impact on our well-being and relationships.</a:t>
            </a:r>
          </a:p>
          <a:p>
            <a:r>
              <a:t>- It promotes positivity, boosts self-esteem, and strengthens connections with others.</a:t>
            </a:r>
          </a:p>
          <a:p>
            <a:r>
              <a:t>- By creating a PowerPoint presentation on this topic, we can spread awareness and inspire others to embrace the power of positive words.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to Create a PowerPoint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Define the objective and target audience of your presentation.</a:t>
            </a:r>
          </a:p>
          <a:p>
            <a:r>
              <a:t>2. Plan the structure and flow of your presentation.</a:t>
            </a:r>
          </a:p>
          <a:p>
            <a:r>
              <a:t>3. Choose a suitable PowerPoint template or create a custom design.</a:t>
            </a:r>
          </a:p>
          <a:p>
            <a:r>
              <a:t>4. Use clear and concise text to convey your message.</a:t>
            </a:r>
          </a:p>
          <a:p>
            <a:r>
              <a:t>5. Incorporate relevant images, graphs, or videos to enhance understanding.</a:t>
            </a:r>
          </a:p>
          <a:p>
            <a:r>
              <a:t>6. Utilize animations and transitions to engage your audience.</a:t>
            </a:r>
          </a:p>
          <a:p>
            <a:r>
              <a:t>7. Practice and rehearse your presentation to ensure a smooth delivery.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Designing an Engaging Presentation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Select a visually appealing theme that aligns with the topic.</a:t>
            </a:r>
          </a:p>
          <a:p>
            <a:r>
              <a:t>- Use consistent fonts, colors, and layouts throughout the presentation.</a:t>
            </a:r>
          </a:p>
          <a:p>
            <a:r>
              <a:t>- Avoid clutter and maintain a clean and organized design.</a:t>
            </a:r>
          </a:p>
          <a:p>
            <a:r>
              <a:t>- Incorporate eye-catching visuals and graphics to capture attention.</a:t>
            </a:r>
          </a:p>
          <a:p>
            <a:r>
              <a:t>- Balance text and visuals to create a visually appealing and informative presentation.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Relevant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Research and gather information about the benefits of listening to good words.</a:t>
            </a:r>
          </a:p>
          <a:p>
            <a:r>
              <a:t>- Include real-life examples, quotes, or anecdotes to illustrate the impact of positive words.</a:t>
            </a:r>
          </a:p>
          <a:p>
            <a:r>
              <a:t>- Provide practical tips and strategies for incorporating positive language in daily life.</a:t>
            </a:r>
          </a:p>
          <a:p>
            <a:r>
              <a:t>- Share success stories or case studies to inspire and motivate your audience.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Enhancing Visual Appeal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Use high-quality images and graphics that resonate with the topic.</a:t>
            </a:r>
          </a:p>
          <a:p>
            <a:r>
              <a:t>- Incorporate charts, graphs, or infographics to present data or statistics effectively.</a:t>
            </a:r>
          </a:p>
          <a:p>
            <a:r>
              <a:t>- Utilize animations and slide transitions to create a dynamic and engaging presentation.</a:t>
            </a:r>
          </a:p>
          <a:p>
            <a:r>
              <a:t>- Consider using multimedia elements such as audio or video clips to enhance the overall experience.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In conclusion, creating a PowerPoint presentation on listening to good words allows us to promote positivity and inspire others.</a:t>
            </a:r>
          </a:p>
          <a:p>
            <a:r>
              <a:t>- By following the steps outlined in this presentation, you can design an impactful and visually appealing presentation that effectively conveys the importance of positive language.</a:t>
            </a:r>
          </a:p>
          <a:p>
            <a:r>
              <a:t>- Remember, listening to good words can make a significant difference in our lives and the lives of those around us.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