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Coffee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Coffee is a popular beverage enjoyed by people all over the world.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