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Cricket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Cricket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game is played between two teams.</a:t>
            </a:r>
          </a:p>
          <a:p>
            <a:r>
              <a:t>2. Each team has 11 players.</a:t>
            </a:r>
          </a:p>
          <a:p>
            <a:r>
              <a:t>3. The team that scores the most runs wins.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