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68D9-21B3-45F7-C098-88D09A89B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87826-8D05-63DA-9E4A-AADB6B2B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BCA5-1FAD-8242-0CDA-BB73D0D5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F641-ABF8-54C5-6C96-637491CB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75EB-5E3D-B261-43A1-104E815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1E03-F919-2D57-46DF-C2BC2618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C2480-A1E6-2F29-A73A-35B62095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6C0B-4744-1147-C01E-3BDCE49B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27D6-A2EC-292F-36AE-13BF758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430C-BAE9-B8FC-9960-8522CAE0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D2319-1FDA-3084-2E38-B218EFE0C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68060-13F7-2B79-BB1B-B1EAE7F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E9D-C024-2A2B-7880-D7808EC3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95E9-4975-451C-691A-F6B646F6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90D8-2C12-7DD7-9512-57DA2818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3767-5F34-67AC-7ADB-2B1C2C6E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C19F-7E91-1C12-0378-5BC3912F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AFA2-FD58-D697-BC36-48E7429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A5A8-AC63-B177-163E-F57EFFB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64A2-F9E3-5693-FFAD-0C431D7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20E-409D-C220-52B9-C320F504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1CD05-4F69-9955-D245-7767E5A2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02AE-16F7-08EA-9D43-C0FA3D54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D86C-7465-7240-40BD-6EF4DD27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12BF-DD75-66E2-D1B2-E7937A1E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D8F-6C25-E2F6-603E-F70922EE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572A-EF37-82B5-AFCB-91F29524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3632A-F5FD-C742-8440-87B586F5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2133-B617-5131-0486-F45EAF6B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2DC4-81D4-21D5-1D1A-7F10338D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D523-BCC4-F1B1-91BB-2B3FDF2F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FE13-5587-0AF1-543B-F4517386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ECD1-4E50-6233-0B6E-EA2F6789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68BFE-8DB0-CD1B-0440-5D96DFB7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593E7-2A4B-4CD0-A6D1-D1A6C04C3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0FFA4-FE1D-F4F3-98FC-15625861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C76D3-00B6-824A-F07C-74C9F2B6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53C7A-50F8-8082-2FFA-B6EA3D4E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D7BAE-02F6-7B9A-CAF8-F2A42921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6D3F-DA43-F0F0-A076-9884AB5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67A6D-55FD-41D6-FECA-2719436A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C792F-3AC9-08CF-2D70-B37C552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72947-096C-CDE4-4AE4-149134B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2F9C5-4422-63FA-ED70-900250FE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C6C24-5521-EB18-4379-541C4F5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04F7-0259-0CD4-8AC1-3DCC8D4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6E78-817F-6647-C10D-528CB79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48EF-438E-7631-197D-8523D8F8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2114-3198-C014-8BC5-C27C4799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DC8F-2DFE-C25E-6F99-F34589D1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01FB-AAF5-0604-00DE-204B55C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E1A78-D68B-556A-848A-FAD2F394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CDA8-52E4-3273-9802-D16E3971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63600-C62C-9575-8933-992812BF1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816E5-E291-ECF1-9359-BD8D16B00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13F66-4075-4674-24AD-987CFEC1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F14A8-00BD-2DFD-0B24-CA42EDC7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0FEC-37DA-B339-769B-FFA0324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33925-C6E3-01E6-0C0A-6BE91E36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0CF7-A2DD-4688-3603-2BF3496E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C63C-7F86-72FB-0B73-4A89260F6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1DB1-1678-4B53-AD6A-E20F0DB7634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DB27-CF6E-E38A-90DC-35EFE882F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278C-5BB2-5454-2F1B-DA2ABFCCF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76D6-890D-4BCE-917D-BA67D161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28A-9066-62A8-2400-C8ED5773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2297"/>
            <a:ext cx="9144000" cy="1832083"/>
          </a:xfrm>
        </p:spPr>
        <p:txBody>
          <a:bodyPr/>
          <a:lstStyle/>
          <a:p>
            <a:r>
              <a:rPr lang="el-GR" b="1" dirty="0">
                <a:latin typeface="Century" panose="02040604050505020304" pitchFamily="18" charset="0"/>
              </a:rPr>
              <a:t>Βάσεις Δεδομένων </a:t>
            </a:r>
            <a:br>
              <a:rPr lang="el-GR" b="1" dirty="0">
                <a:latin typeface="Century" panose="02040604050505020304" pitchFamily="18" charset="0"/>
              </a:rPr>
            </a:br>
            <a:r>
              <a:rPr lang="el-GR" sz="4800" b="1" dirty="0">
                <a:latin typeface="Century" panose="02040604050505020304" pitchFamily="18" charset="0"/>
              </a:rPr>
              <a:t>ΤΗΜΜΥ 2022-2023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8B8B6-772C-ADCB-DB4D-FF1639119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435" y="2501792"/>
            <a:ext cx="9715130" cy="3352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Century" panose="02040604050505020304" pitchFamily="18" charset="0"/>
              </a:rPr>
              <a:t>Smart2Grid</a:t>
            </a:r>
            <a:endParaRPr lang="en-US" b="1" i="1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l-GR" u="sng" dirty="0">
                <a:latin typeface="Century" panose="02040604050505020304" pitchFamily="18" charset="0"/>
              </a:rPr>
              <a:t>Ομάδα 20 </a:t>
            </a:r>
          </a:p>
          <a:p>
            <a:r>
              <a:rPr lang="el-GR" dirty="0" err="1">
                <a:latin typeface="Century" panose="02040604050505020304" pitchFamily="18" charset="0"/>
              </a:rPr>
              <a:t>Καραμητόπουλος</a:t>
            </a:r>
            <a:r>
              <a:rPr lang="el-GR" dirty="0">
                <a:latin typeface="Century" panose="02040604050505020304" pitchFamily="18" charset="0"/>
              </a:rPr>
              <a:t> Παναγιώτης </a:t>
            </a:r>
            <a:r>
              <a:rPr lang="el-GR" i="1" dirty="0">
                <a:latin typeface="Century" panose="02040604050505020304" pitchFamily="18" charset="0"/>
              </a:rPr>
              <a:t>9743</a:t>
            </a:r>
          </a:p>
          <a:p>
            <a:r>
              <a:rPr lang="el-GR" dirty="0">
                <a:latin typeface="Century" panose="02040604050505020304" pitchFamily="18" charset="0"/>
              </a:rPr>
              <a:t>Σαριδάκη Μαρία Ραφαηλία </a:t>
            </a:r>
            <a:r>
              <a:rPr lang="el-GR" i="1" dirty="0">
                <a:latin typeface="Century" panose="02040604050505020304" pitchFamily="18" charset="0"/>
              </a:rPr>
              <a:t>9633</a:t>
            </a:r>
          </a:p>
          <a:p>
            <a:r>
              <a:rPr lang="el-GR" dirty="0">
                <a:latin typeface="Century" panose="02040604050505020304" pitchFamily="18" charset="0"/>
              </a:rPr>
              <a:t>Σιδηρόπουλος Λεωνίδας </a:t>
            </a:r>
            <a:r>
              <a:rPr lang="el-GR" i="1" dirty="0">
                <a:latin typeface="Century" panose="02040604050505020304" pitchFamily="18" charset="0"/>
              </a:rPr>
              <a:t>9818</a:t>
            </a:r>
          </a:p>
        </p:txBody>
      </p:sp>
    </p:spTree>
    <p:extLst>
      <p:ext uri="{BB962C8B-B14F-4D97-AF65-F5344CB8AC3E}">
        <p14:creationId xmlns:p14="http://schemas.microsoft.com/office/powerpoint/2010/main" val="32439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D9239C-33BE-8529-097F-688E7340DA62}"/>
              </a:ext>
            </a:extLst>
          </p:cNvPr>
          <p:cNvSpPr txBox="1"/>
          <p:nvPr/>
        </p:nvSpPr>
        <p:spPr>
          <a:xfrm>
            <a:off x="119062" y="4530209"/>
            <a:ext cx="501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1" dirty="0">
                <a:latin typeface="Century" panose="02040604050505020304" pitchFamily="18" charset="0"/>
                <a:cs typeface="Adobe Gurmukhi" panose="01010101010101010101" pitchFamily="50" charset="0"/>
              </a:rPr>
              <a:t>Γιατί </a:t>
            </a:r>
            <a:r>
              <a:rPr lang="en-US" sz="2000" b="1" i="1" dirty="0">
                <a:latin typeface="Century" panose="02040604050505020304" pitchFamily="18" charset="0"/>
                <a:cs typeface="Adobe Gurmukhi" panose="01010101010101010101" pitchFamily="50" charset="0"/>
              </a:rPr>
              <a:t>Database </a:t>
            </a:r>
            <a:r>
              <a:rPr lang="el-GR" sz="2000" b="1" i="1" dirty="0">
                <a:latin typeface="Century" panose="02040604050505020304" pitchFamily="18" charset="0"/>
                <a:cs typeface="Adobe Gurmukhi" panose="01010101010101010101" pitchFamily="50" charset="0"/>
              </a:rPr>
              <a:t>για </a:t>
            </a:r>
            <a:r>
              <a:rPr lang="en-US" sz="2000" b="1" i="1" dirty="0">
                <a:latin typeface="Century" panose="02040604050505020304" pitchFamily="18" charset="0"/>
                <a:cs typeface="Adobe Gurmukhi" panose="01010101010101010101" pitchFamily="50" charset="0"/>
              </a:rPr>
              <a:t>Smart Grid???</a:t>
            </a:r>
            <a:endParaRPr lang="el-GR" sz="2000" b="1" i="1" dirty="0">
              <a:latin typeface="Century" panose="02040604050505020304" pitchFamily="18" charset="0"/>
              <a:cs typeface="Adobe Gurmukhi" panose="01010101010101010101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EB9E8-E739-04E7-25F1-F7050A7EBB7C}"/>
              </a:ext>
            </a:extLst>
          </p:cNvPr>
          <p:cNvSpPr txBox="1"/>
          <p:nvPr/>
        </p:nvSpPr>
        <p:spPr>
          <a:xfrm>
            <a:off x="119062" y="5019675"/>
            <a:ext cx="5749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entury" panose="02040604050505020304" pitchFamily="18" charset="0"/>
                <a:cs typeface="Adobe Gurmukhi" panose="01010101010101010101" pitchFamily="50" charset="0"/>
              </a:rPr>
              <a:t>Καλύτερη διαχείριση του δικτύου ηλεκτρικής ενέργειας.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entury" panose="02040604050505020304" pitchFamily="18" charset="0"/>
                <a:cs typeface="Adobe Gurmukhi" panose="01010101010101010101" pitchFamily="50" charset="0"/>
              </a:rPr>
              <a:t>Καλύτερη διαχείριση της κατανάλωσης ενέργειας.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entury" panose="02040604050505020304" pitchFamily="18" charset="0"/>
                <a:cs typeface="Adobe Gurmukhi" panose="01010101010101010101" pitchFamily="50" charset="0"/>
              </a:rPr>
              <a:t>Πρόβλεψη ή/και αποφυγή πιθανών βλαβών.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dirty="0">
                <a:latin typeface="Century" panose="02040604050505020304" pitchFamily="18" charset="0"/>
                <a:cs typeface="Adobe Gurmukhi" panose="01010101010101010101" pitchFamily="50" charset="0"/>
              </a:rPr>
              <a:t>Πρόβλεψη τιμών και μείωση τιμολογίου. 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A060B-A0B3-DB19-1BC2-E0CFE57C7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b="15007"/>
          <a:stretch/>
        </p:blipFill>
        <p:spPr>
          <a:xfrm>
            <a:off x="0" y="0"/>
            <a:ext cx="12192000" cy="7296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981DA-993B-652C-85AB-9F473F527856}"/>
              </a:ext>
            </a:extLst>
          </p:cNvPr>
          <p:cNvSpPr txBox="1"/>
          <p:nvPr/>
        </p:nvSpPr>
        <p:spPr>
          <a:xfrm>
            <a:off x="962025" y="88037"/>
            <a:ext cx="5133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entury" panose="02040604050505020304" pitchFamily="18" charset="0"/>
              </a:rPr>
              <a:t>Βασικές οντότητες:</a:t>
            </a:r>
          </a:p>
          <a:p>
            <a:endParaRPr lang="el-GR" dirty="0"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Consumer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Contract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Pricing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Monitoring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Electricity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Utilized electricity </a:t>
            </a:r>
          </a:p>
        </p:txBody>
      </p:sp>
    </p:spTree>
    <p:extLst>
      <p:ext uri="{BB962C8B-B14F-4D97-AF65-F5344CB8AC3E}">
        <p14:creationId xmlns:p14="http://schemas.microsoft.com/office/powerpoint/2010/main" val="39248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417DC-4AA4-EEF6-568B-97EBF79A01C0}"/>
              </a:ext>
            </a:extLst>
          </p:cNvPr>
          <p:cNvSpPr txBox="1"/>
          <p:nvPr/>
        </p:nvSpPr>
        <p:spPr>
          <a:xfrm>
            <a:off x="1397331" y="523875"/>
            <a:ext cx="9397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dirty="0">
                <a:latin typeface="Century" panose="02040604050505020304" pitchFamily="18" charset="0"/>
              </a:rPr>
              <a:t>Ευχαριστούμε για την προσοχή σας! </a:t>
            </a:r>
            <a:endParaRPr lang="en-US" sz="4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69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</vt:lpstr>
      <vt:lpstr>Wingdings</vt:lpstr>
      <vt:lpstr>Office Theme</vt:lpstr>
      <vt:lpstr>Βάσεις Δεδομένων  ΤΗΜΜΥ 2022-2023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Βάσεις Δεδομένων  ΤΗΜΜΥ 2022-2023</dc:title>
  <dc:creator>ΜΑΡΙΑ ΣΑΡΙ</dc:creator>
  <cp:lastModifiedBy>ΜΑΡΙΑ ΣΑΡΙ</cp:lastModifiedBy>
  <cp:revision>3</cp:revision>
  <dcterms:created xsi:type="dcterms:W3CDTF">2022-10-19T16:54:35Z</dcterms:created>
  <dcterms:modified xsi:type="dcterms:W3CDTF">2022-10-24T11:08:40Z</dcterms:modified>
</cp:coreProperties>
</file>