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342" r:id="rId4"/>
    <p:sldId id="357" r:id="rId6"/>
    <p:sldId id="360" r:id="rId7"/>
    <p:sldId id="364" r:id="rId8"/>
    <p:sldId id="365" r:id="rId9"/>
    <p:sldId id="353" r:id="rId10"/>
    <p:sldId id="355" r:id="rId11"/>
    <p:sldId id="356" r:id="rId12"/>
    <p:sldId id="359" r:id="rId13"/>
    <p:sldId id="358" r:id="rId14"/>
    <p:sldId id="363" r:id="rId15"/>
    <p:sldId id="343" r:id="rId16"/>
    <p:sldId id="354" r:id="rId17"/>
    <p:sldId id="341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6" autoAdjust="0"/>
    <p:restoredTop sz="77556" autoAdjust="0"/>
  </p:normalViewPr>
  <p:slideViewPr>
    <p:cSldViewPr snapToGrid="0">
      <p:cViewPr varScale="1">
        <p:scale>
          <a:sx n="85" d="100"/>
          <a:sy n="85" d="100"/>
        </p:scale>
        <p:origin x="12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移动相机位置实现图形位置改变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如何让圆转起来？  </a:t>
            </a:r>
            <a:r>
              <a:rPr lang="en-US" altLang="zh-CN" dirty="0"/>
              <a:t>OpenGL</a:t>
            </a:r>
            <a:r>
              <a:rPr lang="zh-CN" altLang="en-US" dirty="0"/>
              <a:t>编程指南 （红宝书）</a:t>
            </a:r>
            <a:r>
              <a:rPr lang="en-US" altLang="zh-CN" dirty="0"/>
              <a:t>P16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00" dirty="0">
                <a:latin typeface="Arial" panose="020B0604020202020204" pitchFamily="34" charset="0"/>
              </a:rPr>
              <a:t> </a:t>
            </a:r>
            <a:r>
              <a:rPr lang="zh-CN" altLang="en-US" sz="1200" kern="100" dirty="0">
                <a:latin typeface="Arial" panose="020B0604020202020204" pitchFamily="34" charset="0"/>
              </a:rPr>
              <a:t>如何让五环在拖动窗口大小时不变形？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https://zhuanlan.zhihu.com/p/465120497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/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+mj-ea"/>
              </a:rPr>
              <a:t>计算机图形学实验</a:t>
            </a:r>
            <a:r>
              <a:rPr lang="en-US" altLang="zh-CN" sz="2400" b="1" dirty="0">
                <a:latin typeface="+mj-ea"/>
              </a:rPr>
              <a:t>1</a:t>
            </a:r>
            <a:endParaRPr lang="en-US" altLang="zh-CN" sz="2400" b="1" dirty="0">
              <a:latin typeface="+mj-ea"/>
            </a:endParaRPr>
          </a:p>
          <a:p>
            <a:r>
              <a:rPr lang="zh-CN" altLang="en-US" sz="2400" b="1" dirty="0">
                <a:latin typeface="+mj-ea"/>
              </a:rPr>
              <a:t>（</a:t>
            </a:r>
            <a:r>
              <a:rPr lang="en-US" altLang="zh-CN" sz="2400" b="1" dirty="0">
                <a:latin typeface="+mj-ea"/>
              </a:rPr>
              <a:t>OpenGL</a:t>
            </a:r>
            <a:r>
              <a:rPr lang="zh-CN" altLang="en-US" sz="2400" b="1" dirty="0">
                <a:latin typeface="+mj-ea"/>
              </a:rPr>
              <a:t>初步）</a:t>
            </a:r>
            <a:endParaRPr lang="en-US" altLang="zh-CN" sz="2400" b="1" dirty="0">
              <a:latin typeface="+mj-ea"/>
            </a:endParaRPr>
          </a:p>
        </p:txBody>
      </p:sp>
      <p:sp>
        <p:nvSpPr>
          <p:cNvPr id="9" name="文本占位符 5"/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www.xmu.edu.cn/images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10086448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Arial" panose="020B0604020202020204" pitchFamily="34" charset="0"/>
              </a:rPr>
              <a:t>请求一个深度缓存</a:t>
            </a:r>
            <a:endParaRPr lang="en-US" altLang="zh-CN" sz="2400" kern="100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Arial" panose="020B0604020202020204" pitchFamily="34" charset="0"/>
              </a:rPr>
              <a:t>	</a:t>
            </a:r>
            <a:r>
              <a:rPr lang="en-US" altLang="zh-CN" sz="2400" kern="100" dirty="0" err="1">
                <a:latin typeface="Arial" panose="020B0604020202020204" pitchFamily="34" charset="0"/>
              </a:rPr>
              <a:t>glutInitDisplayMode</a:t>
            </a:r>
            <a:r>
              <a:rPr lang="en-US" altLang="zh-CN" sz="2400" kern="100" dirty="0">
                <a:latin typeface="Arial" panose="020B0604020202020204" pitchFamily="34" charset="0"/>
              </a:rPr>
              <a:t>(GLUT_RGB|GLUT_DOUBLE|GLUT_DEPTH);</a:t>
            </a:r>
            <a:endParaRPr lang="en-US" altLang="zh-CN" sz="2400" kern="1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Arial" panose="020B0604020202020204" pitchFamily="34" charset="0"/>
              </a:rPr>
              <a:t>清空深度缓存</a:t>
            </a:r>
            <a:endParaRPr lang="en-US" altLang="zh-CN" sz="2400" kern="100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Arial" panose="020B0604020202020204" pitchFamily="34" charset="0"/>
              </a:rPr>
              <a:t>	</a:t>
            </a:r>
            <a:r>
              <a:rPr lang="en-US" altLang="zh-CN" sz="2400" kern="100" dirty="0" err="1">
                <a:latin typeface="Arial" panose="020B0604020202020204" pitchFamily="34" charset="0"/>
              </a:rPr>
              <a:t>glClear</a:t>
            </a:r>
            <a:r>
              <a:rPr lang="en-US" altLang="zh-CN" sz="2400" kern="100" dirty="0">
                <a:latin typeface="Arial" panose="020B0604020202020204" pitchFamily="34" charset="0"/>
              </a:rPr>
              <a:t>(GL_COLOR_BUFFER_BIT | GL_DEPTH_BUFFER_BIT);</a:t>
            </a:r>
            <a:endParaRPr lang="en-US" altLang="zh-CN" sz="2400" kern="100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77851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  <a:r>
              <a:rPr lang="zh-CN" altLang="en-US" sz="3200" dirty="0"/>
              <a:t>深度测试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本次实验只需要提交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Task2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请根据实验结果，提交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版本实验报告，实验报告写明学号姓名，陈述、展示实验结果。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5693458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确保提交的可执行文件可以运行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（打分的重要依据）。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注意代码提交源文件即可（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.h, .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文件），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不要提交整个工程项目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提交截止日期为下一次理论课前一天晚上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3.28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6342" y="1708648"/>
            <a:ext cx="3879973" cy="25247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1819" y="1697359"/>
            <a:ext cx="9765552" cy="445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未按时提交扣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分，超时一周则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取消本次作业分数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运行效果不一致扣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未提交可执行文件扣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未提交代码扣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提交了工程扣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 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文档不详细扣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做出附加题加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分，不做不扣分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抄袭本次作业直接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zh-CN" altLang="en-US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评分标准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封面整齐。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内容详实，结构合理。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以奥运五环为例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①画一个圆环，阐述实现原理和对应代码、运行结果截图。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②画五个环，完成上色和环的位置偏移操作。阐述实现原理和对应代码、运行结果截图。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③实现穿插，阐述穿插实现原理、对应代码、运行结果截图。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④拖动不变形，阐述穿插实现原理、对应代码、运行结果截图。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报告内容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1</a:t>
            </a:r>
            <a:endParaRPr lang="en-US" altLang="zh-CN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  <a:r>
              <a:rPr lang="zh-CN" altLang="en-US" sz="3200" dirty="0"/>
              <a:t>初步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55685" y="1708648"/>
            <a:ext cx="9765552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上节内容回顾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环境配置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绘制圆形、改变顶点颜色、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改变图像在屏幕中的位置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运行提供的示例程序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绘制一个实心的圆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绘制一个奥运五环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实验报告说明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33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的配置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请务必熟悉此流程，今后每次实验都会用到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思考题解答与提示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绘制圆形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改变顶点颜色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改变图像在屏幕中的位置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上节内容回顾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5685" y="1708648"/>
                <a:ext cx="9765552" cy="4368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利用多边形进行近似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极坐标中 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func>
                      <m:func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func>
                      <m:func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m:rPr>
                        <m:nor/>
                      </m:rPr>
                      <a:rPr lang="en-US" altLang="zh-CN" sz="24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 ?</m:t>
                    </m:r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4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均分成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份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每份是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 b="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对应第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× </m:t>
                    </m:r>
                    <m:f>
                      <m:f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b="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endParaRPr lang="en-US" altLang="zh-CN" sz="2400" b="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使用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for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循环把上述流程穿起来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尝试改变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的个数（观察形状）、顶点的颜色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zh-CN" altLang="en-US" sz="2400" b="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用多个三角形堆叠成圆完成</a:t>
                </a:r>
                <a:r>
                  <a:rPr lang="en-US" altLang="zh-CN" sz="2400" b="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Task2</a:t>
                </a:r>
                <a:endParaRPr lang="en-US" altLang="zh-CN" sz="2400" b="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85" y="1708648"/>
                <a:ext cx="9765552" cy="4368953"/>
              </a:xfrm>
              <a:prstGeom prst="rect">
                <a:avLst/>
              </a:prstGeom>
              <a:blipFill rotWithShape="1">
                <a:blip r:embed="rId1"/>
                <a:stretch>
                  <a:fillRect l="-3" t="-11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圆的绘制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点的颜色，由当前颜色状态决定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glColor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400" b="0" kern="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颜色插值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615" y="2288615"/>
            <a:ext cx="7636769" cy="41487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4799" y="1502890"/>
            <a:ext cx="9765552" cy="168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固定相机位置：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指定图形的绝对位置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glTranslatef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改变图形的相对位置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改变图像在屏幕中的位置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1135" y="3334481"/>
            <a:ext cx="5692880" cy="30927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建议阅读资料：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编程基础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要求：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）编写、运行示例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）用鼠标改变窗口大小会发生什么？哪个函数在影响整个过程？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）尝试理解、运行红宝书或者教材中其他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400" kern="100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8552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Task1 </a:t>
            </a:r>
            <a:r>
              <a:rPr lang="zh-CN" altLang="en-US" sz="3200" dirty="0"/>
              <a:t>运行提供的示例程序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11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Arial" panose="020B0604020202020204" pitchFamily="34" charset="0"/>
              </a:rPr>
              <a:t>	</a:t>
            </a:r>
            <a:r>
              <a:rPr lang="zh-CN" altLang="en-US" sz="2400" kern="100" dirty="0">
                <a:latin typeface="Arial" panose="020B0604020202020204" pitchFamily="34" charset="0"/>
              </a:rPr>
              <a:t>绘制一个实心的圆。要求圆分成若干个扇形，每个扇形颜色不同。例如下图：</a:t>
            </a:r>
            <a:endParaRPr lang="en-US" altLang="zh-CN" sz="2400" kern="100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7852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Task2 </a:t>
            </a:r>
            <a:r>
              <a:rPr lang="zh-CN" altLang="en-US" sz="3200" dirty="0"/>
              <a:t>绘制一个实心的圆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6904" y="2837227"/>
            <a:ext cx="2898192" cy="26804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685" y="5643279"/>
            <a:ext cx="9765552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/>
              <a:t>附加题：如何让圆转起来</a:t>
            </a:r>
            <a:r>
              <a:rPr lang="en-US" altLang="zh-CN" sz="2400" dirty="0"/>
              <a:t>?</a:t>
            </a:r>
            <a:r>
              <a:rPr lang="zh-CN" altLang="en-US" sz="2400" dirty="0"/>
              <a:t> </a:t>
            </a:r>
            <a:r>
              <a:rPr lang="en-US" altLang="zh-CN" sz="2400" dirty="0"/>
              <a:t>《OpenGL</a:t>
            </a:r>
            <a:r>
              <a:rPr lang="zh-CN" altLang="en-US" sz="2400" dirty="0"/>
              <a:t>编程指南</a:t>
            </a:r>
            <a:r>
              <a:rPr lang="en-US" altLang="zh-CN" sz="2400" dirty="0"/>
              <a:t>》</a:t>
            </a:r>
            <a:r>
              <a:rPr lang="zh-CN" altLang="en-US" sz="2400" dirty="0"/>
              <a:t>（红宝书）</a:t>
            </a:r>
            <a:r>
              <a:rPr lang="en-US" altLang="zh-CN" sz="2400" dirty="0"/>
              <a:t>P16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11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Arial" panose="020B0604020202020204" pitchFamily="34" charset="0"/>
              </a:rPr>
              <a:t>       </a:t>
            </a:r>
            <a:r>
              <a:rPr lang="zh-CN" altLang="en-US" sz="2400" kern="100" dirty="0">
                <a:latin typeface="Arial" panose="020B0604020202020204" pitchFamily="34" charset="0"/>
              </a:rPr>
              <a:t>绘制一个奥运五环，要求形状及颜色保持和下图一致，且要求颜色重叠部分完全和下图相同（即需要虑颜色的遮挡）。</a:t>
            </a:r>
            <a:endParaRPr lang="en-US" altLang="zh-CN" sz="2400" kern="100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77851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Task3 </a:t>
            </a:r>
            <a:r>
              <a:rPr lang="zh-CN" altLang="en-US" sz="3200" dirty="0"/>
              <a:t>绘制一个奥运五环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2412" y="2837227"/>
            <a:ext cx="4494776" cy="30040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685" y="5643279"/>
            <a:ext cx="9765552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Arial" panose="020B0604020202020204" pitchFamily="34" charset="0"/>
              </a:rPr>
              <a:t>附加题：如何让五环在拖动窗口大小时不变形？</a:t>
            </a:r>
            <a:endParaRPr lang="zh-CN" altLang="en-US" sz="2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JiNTU2NDQ4NWRjZmUyNTAxNWM5MTc1ZmY1MDQ0ND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WPS 演示</Application>
  <PresentationFormat>宽屏</PresentationFormat>
  <Paragraphs>111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仿宋</vt:lpstr>
      <vt:lpstr>黑体</vt:lpstr>
      <vt:lpstr>Cambria Math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12345</cp:lastModifiedBy>
  <cp:revision>713</cp:revision>
  <dcterms:created xsi:type="dcterms:W3CDTF">2019-10-10T05:31:00Z</dcterms:created>
  <dcterms:modified xsi:type="dcterms:W3CDTF">2024-03-20T11:08:56Z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270D78B2B5554FD19528103EEB5ED43A_12</vt:lpwstr>
  </property>
  <property fmtid="{D5CDD505-2E9C-101B-9397-08002B2CF9AE}" pid="3" name="KSOProductBuildVer">
    <vt:lpwstr>2052-12.1.0.16412</vt:lpwstr>
  </property>
</Properties>
</file>