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42" r:id="rId5"/>
    <p:sldId id="357" r:id="rId6"/>
    <p:sldId id="360" r:id="rId7"/>
    <p:sldId id="391" r:id="rId8"/>
    <p:sldId id="392" r:id="rId9"/>
    <p:sldId id="393" r:id="rId10"/>
    <p:sldId id="394" r:id="rId11"/>
    <p:sldId id="395" r:id="rId12"/>
    <p:sldId id="396" r:id="rId13"/>
    <p:sldId id="388" r:id="rId14"/>
    <p:sldId id="358" r:id="rId15"/>
    <p:sldId id="341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24A7D"/>
    <a:srgbClr val="00FF00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0550" autoAdjust="0"/>
  </p:normalViewPr>
  <p:slideViewPr>
    <p:cSldViewPr snapToGrid="0">
      <p:cViewPr varScale="1">
        <p:scale>
          <a:sx n="91" d="100"/>
          <a:sy n="91" d="100"/>
        </p:scale>
        <p:origin x="12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9AB5-65EE-4BAD-A1C6-CE1AEEDE78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3D21-EA33-4203-BE34-55D8A4400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1ACB-66F3-489D-8BB6-9FDD0213A07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3697356" y="3277319"/>
            <a:ext cx="47509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3857896" y="2353989"/>
            <a:ext cx="4397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3942190" y="3539116"/>
            <a:ext cx="4229240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Speaker</a:t>
            </a:r>
            <a:endParaRPr lang="zh-CN" altLang="en-US" dirty="0"/>
          </a:p>
        </p:txBody>
      </p:sp>
      <p:sp>
        <p:nvSpPr>
          <p:cNvPr id="18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3319527" y="4018064"/>
            <a:ext cx="5474566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Contact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1113183" y="546370"/>
            <a:ext cx="98993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1113183" y="181200"/>
            <a:ext cx="9899374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b="1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Main title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eigen.tuxfamily.org/dox-3.3/group__QuickRefPage.html" TargetMode="External"/><Relationship Id="rId1" Type="http://schemas.openxmlformats.org/officeDocument/2006/relationships/hyperlink" Target="https://zhuanlan.zhihu.com/p/29302367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76653"/>
            <a:ext cx="12207123" cy="2713052"/>
          </a:xfrm>
          <a:prstGeom prst="rect">
            <a:avLst/>
          </a:prstGeom>
        </p:spPr>
      </p:pic>
      <p:sp>
        <p:nvSpPr>
          <p:cNvPr id="8" name="文本占位符 4"/>
          <p:cNvSpPr>
            <a:spLocks noGrp="1"/>
          </p:cNvSpPr>
          <p:nvPr/>
        </p:nvSpPr>
        <p:spPr>
          <a:xfrm>
            <a:off x="1215876" y="2590191"/>
            <a:ext cx="9775370" cy="36517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计算机图形学实验</a:t>
            </a:r>
            <a:r>
              <a:rPr lang="en-US" altLang="zh-CN" sz="2400" dirty="0"/>
              <a:t>4</a:t>
            </a:r>
            <a:endParaRPr lang="en-US" altLang="zh-CN" sz="2400" dirty="0"/>
          </a:p>
          <a:p>
            <a:r>
              <a:rPr lang="en-US" altLang="zh-CN" sz="2400" dirty="0"/>
              <a:t>Transformation </a:t>
            </a:r>
            <a:endParaRPr lang="en-US" altLang="zh-CN" sz="2400" b="1" dirty="0"/>
          </a:p>
        </p:txBody>
      </p:sp>
      <p:sp>
        <p:nvSpPr>
          <p:cNvPr id="9" name="文本占位符 5"/>
          <p:cNvSpPr>
            <a:spLocks noGrp="1"/>
          </p:cNvSpPr>
          <p:nvPr/>
        </p:nvSpPr>
        <p:spPr>
          <a:xfrm>
            <a:off x="3474400" y="1853210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1" name="文本占位符 8"/>
          <p:cNvSpPr>
            <a:spLocks noGrp="1"/>
          </p:cNvSpPr>
          <p:nvPr/>
        </p:nvSpPr>
        <p:spPr>
          <a:xfrm>
            <a:off x="1065417" y="4257555"/>
            <a:ext cx="10061163" cy="35340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/>
        </p:nvSpPr>
        <p:spPr>
          <a:xfrm>
            <a:off x="3474401" y="1821098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73491" y="1067356"/>
            <a:ext cx="11070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www.xmu.edu.cn/images/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74" y="3807555"/>
            <a:ext cx="313373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9765552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glMaterialfv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设置物体的材质参数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GL_AMBIENT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环境光系数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GL_DIFFUSE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漫反射系数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GL_SPECULAR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镜面反射系数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GL_SHININESS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反射系数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修改物体材质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本节实验内容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110864" y="1365047"/>
            <a:ext cx="9765552" cy="5631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阅读资料：</a:t>
            </a:r>
            <a:endParaRPr lang="zh-CN" altLang="en-US" sz="24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）课件：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《L5 </a:t>
            </a:r>
            <a:r>
              <a:rPr lang="en-US" altLang="zh-CN" sz="2400" kern="100" dirty="0" err="1">
                <a:cs typeface="Times New Roman" panose="02020603050405020304" pitchFamily="18" charset="0"/>
              </a:rPr>
              <a:t>Transfomation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》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cs typeface="Times New Roman" panose="02020603050405020304" pitchFamily="18" charset="0"/>
              </a:rPr>
              <a:t>Eigen</a:t>
            </a:r>
            <a:r>
              <a:rPr lang="zh-CN" altLang="en-US" sz="2400" kern="100" dirty="0">
                <a:cs typeface="Times New Roman" panose="02020603050405020304" pitchFamily="18" charset="0"/>
              </a:rPr>
              <a:t>使用：</a:t>
            </a:r>
            <a:r>
              <a:rPr lang="zh-CN" altLang="en-US" sz="2400" dirty="0">
                <a:hlinkClick r:id="rId1"/>
              </a:rPr>
              <a:t>快速入门</a:t>
            </a:r>
            <a:r>
              <a:rPr lang="en-US" altLang="zh-CN" sz="2400" dirty="0">
                <a:hlinkClick r:id="rId1"/>
              </a:rPr>
              <a:t>Eigen </a:t>
            </a:r>
            <a:r>
              <a:rPr lang="en-US" altLang="zh-CN" sz="2400" dirty="0"/>
              <a:t>(or </a:t>
            </a:r>
            <a:r>
              <a:rPr lang="en-US" altLang="zh-CN" sz="2400" dirty="0">
                <a:hlinkClick r:id="rId2"/>
              </a:rPr>
              <a:t>Eigen: Quick reference guide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任务要求：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    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在阅读了课件的相关内容后，利用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Eigen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库，编写相应的变换矩阵，实现以下任务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zh-CN" altLang="en-US" sz="2400" kern="100" dirty="0">
              <a:latin typeface="+mj-l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绕轴旋转和平移、自绕点旋转、缩放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gluLookAt</a:t>
            </a:r>
            <a:r>
              <a:rPr 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glOrtho</a:t>
            </a:r>
            <a:r>
              <a:rPr 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gluPerspective</a:t>
            </a:r>
            <a:r>
              <a:rPr 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glFrustum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功能</a:t>
            </a:r>
            <a:r>
              <a:rPr 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glViewport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函数的功能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5937397" cy="452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都需要提交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提交方式为：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将代码源文件、可执行文件、实验报告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放到一个文件夹中，文件夹命名格式为：学号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姓名，压缩后上传到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服务器中相应目录下（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上传作业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曾鸣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/2024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软工图形学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/exp4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每次实验作业的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提交截止日期为下一次实验课前一天晚上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作业提交说明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3739" y="2300461"/>
            <a:ext cx="4292023" cy="27391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+mj-ea"/>
              </a:rPr>
              <a:t>计算机图形学实验</a:t>
            </a:r>
            <a:r>
              <a:rPr lang="en-US" altLang="zh-CN" dirty="0">
                <a:latin typeface="+mj-ea"/>
              </a:rPr>
              <a:t>4</a:t>
            </a:r>
            <a:endParaRPr lang="en-US" altLang="zh-CN" dirty="0">
              <a:latin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44948"/>
            <a:ext cx="12207123" cy="27130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8640" y="53346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Transformation</a:t>
            </a:r>
            <a:endParaRPr lang="en-US" altLang="zh-CN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055685" y="1407658"/>
            <a:ext cx="9765552" cy="5077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上节内容回顾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纯色小人绘制</a:t>
            </a:r>
            <a:endParaRPr lang="zh-CN" altLang="en-US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光照小人绘制</a:t>
            </a:r>
            <a:endParaRPr lang="zh-CN" altLang="en-US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明暗计算</a:t>
            </a:r>
            <a:endParaRPr lang="zh-CN" altLang="en-US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本次实验说明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绕轴旋转和平移、自绕点旋转、缩放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gluLookAt</a:t>
            </a:r>
            <a:r>
              <a:rPr 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glOrtho</a:t>
            </a:r>
            <a:r>
              <a:rPr 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gluPerspective</a:t>
            </a:r>
            <a:r>
              <a:rPr 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glFrustum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功能</a:t>
            </a:r>
            <a:r>
              <a:rPr 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glViewport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函数的功能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作业提交说明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纯色小人绘制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849630" y="1517650"/>
            <a:ext cx="7270750" cy="334264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阅读资料：</a:t>
            </a:r>
            <a:endParaRPr lang="zh-CN" altLang="en-US" sz="24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《OpenGL</a:t>
            </a:r>
            <a:r>
              <a:rPr lang="zh-CN" altLang="en-US" sz="2400" kern="100" dirty="0">
                <a:cs typeface="Times New Roman" panose="02020603050405020304" pitchFamily="18" charset="0"/>
              </a:rPr>
              <a:t>编程基础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》</a:t>
            </a:r>
            <a:r>
              <a:rPr lang="zh-CN" altLang="en-US" sz="2400" kern="100" dirty="0">
                <a:cs typeface="Times New Roman" panose="02020603050405020304" pitchFamily="18" charset="0"/>
              </a:rPr>
              <a:t>第三版</a:t>
            </a:r>
            <a:r>
              <a:rPr lang="en-US" altLang="zh-CN" sz="2400" kern="100" dirty="0">
                <a:cs typeface="Times New Roman" panose="02020603050405020304" pitchFamily="18" charset="0"/>
              </a:rPr>
              <a:t>,</a:t>
            </a:r>
            <a:r>
              <a:rPr lang="zh-CN" altLang="en-US" sz="2400" kern="100" dirty="0">
                <a:cs typeface="Times New Roman" panose="02020603050405020304" pitchFamily="18" charset="0"/>
              </a:rPr>
              <a:t>第六章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       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学习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ply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文件格式，使用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C++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读入文件内容，将模型显示出来，要求将模型设置为纯色，并显示出来，类似下图效果（颜色不限）</a:t>
            </a:r>
            <a:endParaRPr lang="zh-CN" altLang="en-US" sz="2400" kern="1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5775" y="1609946"/>
            <a:ext cx="1859441" cy="26763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9765552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读入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ply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对物体进行绘制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设置正确的相机矩阵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看向人体的重心（所有坐标的平均值）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设置正确的视域体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结合相机矩阵，保证视域体的区域覆盖住物体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整体思路</a:t>
            </a:r>
            <a:endParaRPr lang="zh-CN" altLang="en-US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0075" y="1488661"/>
            <a:ext cx="1859441" cy="26763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光照小人绘制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1055685" y="1708648"/>
            <a:ext cx="9765552" cy="1128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cs typeface="Times New Roman" panose="02020603050405020304" pitchFamily="18" charset="0"/>
              </a:rPr>
              <a:t>设置光照使小人显示出明暗效果，类似下图效果。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cs typeface="Times New Roman" panose="02020603050405020304" pitchFamily="18" charset="0"/>
              </a:rPr>
              <a:t>调整光源位置，使其围绕小人旋转，展示出动画效果。</a:t>
            </a:r>
            <a:endParaRPr lang="zh-CN" altLang="zh-CN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5686" y="3334470"/>
            <a:ext cx="2060627" cy="29872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9765552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读入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ply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对物体进行绘制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设置正确的相机矩阵和正确的视域体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设置小人材质属性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设置灯光属性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打开灯的开关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不断改变灯的位置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整体思路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明暗计算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055685" y="1708648"/>
            <a:ext cx="9765552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打开光源的相关设置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glLightfv(GLenum light, GLenum pname, const GLfloat *params)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设置光源位置、漫反射强度、镜面反射强度、环境光强度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glEnable(GLenum cap) </a:t>
            </a:r>
            <a:r>
              <a:rPr lang="zh-CN" altLang="en-US" sz="24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启用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光照渲染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在绘制物体前，设置顶点的法向量以进行明暗计算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glNormal3f(GLfloat nx, GLfloat ny, GLfloat nz)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旋转立方体的明暗计算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055685" y="1708648"/>
            <a:ext cx="9765552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参考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《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编程基础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》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第六章的程序，对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exp2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的旋转立方体程序进行修改，实现明暗计算 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用键盘实现材质的修改（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b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为黄铜材质，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n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为红色塑料材质，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m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为白色光亮材质，具体参数设置可参考参考书）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用键盘实现光源的修改（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o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为白色光，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p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为彩色光）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0" lvl="1" algn="just">
              <a:lnSpc>
                <a:spcPct val="150000"/>
              </a:lnSpc>
            </a:pP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9765552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绘制旋转立方体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定义材质和灯光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根据按键切换材质或灯光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整体思路</a:t>
            </a:r>
            <a:endParaRPr lang="zh-CN" altLang="en-US" sz="32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g5NjdlYWJmY2I1ZTMzNTg3NjMxNmZhOWM0ZDc3ZD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1284</Words>
  <Application>WPS 演示</Application>
  <PresentationFormat>宽屏</PresentationFormat>
  <Paragraphs>94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仿宋</vt:lpstr>
      <vt:lpstr>黑体</vt:lpstr>
      <vt:lpstr>微软雅黑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Face Alignment meets Reconstruction</dc:title>
  <dc:creator>Yinglin Zheng (FA Talent)</dc:creator>
  <cp:lastModifiedBy>parker</cp:lastModifiedBy>
  <cp:revision>1110</cp:revision>
  <dcterms:created xsi:type="dcterms:W3CDTF">2019-10-10T05:31:00Z</dcterms:created>
  <dcterms:modified xsi:type="dcterms:W3CDTF">2024-05-16T02:21:59Z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E645B552AB6941E6978F331201097552_12</vt:lpwstr>
  </property>
  <property fmtid="{D5CDD505-2E9C-101B-9397-08002B2CF9AE}" pid="3" name="KSOProductBuildVer">
    <vt:lpwstr>2052-12.1.0.16729</vt:lpwstr>
  </property>
</Properties>
</file>