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401" r:id="rId6"/>
    <p:sldId id="406" r:id="rId7"/>
    <p:sldId id="402" r:id="rId8"/>
    <p:sldId id="407" r:id="rId9"/>
    <p:sldId id="403" r:id="rId10"/>
    <p:sldId id="404" r:id="rId11"/>
    <p:sldId id="398" r:id="rId12"/>
    <p:sldId id="399" r:id="rId13"/>
    <p:sldId id="400" r:id="rId14"/>
    <p:sldId id="358" r:id="rId15"/>
    <p:sldId id="34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https://www.jasondavies.com/animated-bezier/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jasondavies.com/animated-bezi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6</a:t>
            </a:r>
            <a:endParaRPr lang="en-US" altLang="zh-CN" sz="2400" dirty="0"/>
          </a:p>
          <a:p>
            <a:r>
              <a:rPr lang="en-US" altLang="zh-CN" sz="2400" dirty="0" err="1"/>
              <a:t>Bézier</a:t>
            </a:r>
            <a:r>
              <a:rPr lang="en-US" altLang="zh-CN" sz="2400" dirty="0"/>
              <a:t> Curve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实现贝塞尔曲线生成算法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算法生成贝塞尔曲线。要求生成曲线形成过程的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，并生成相应的曲线形成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的画点和画线功能，不能直接调用其贝塞尔曲线生成功能。</a:t>
            </a:r>
            <a:endParaRPr lang="zh-CN" altLang="en-US" sz="2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实现贝塞尔曲面生成算法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3*3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算法生成贝塞尔曲面。要求生成曲面形成过程的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4*4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5*5</a:t>
            </a:r>
            <a:r>
              <a:rPr lang="zh-CN" altLang="en-US" sz="2400" kern="100" dirty="0">
                <a:cs typeface="Times New Roman" panose="02020603050405020304" pitchFamily="18" charset="0"/>
              </a:rPr>
              <a:t>并生成相应的曲面形成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自行完善功能，例如提供控制点的选取或移动功能；改善生成图形美观程度。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的画点、画线和画面功能，不能直接调用其贝塞尔曲面生成功能。</a:t>
            </a:r>
            <a:endParaRPr lang="zh-CN" altLang="en-US" sz="2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/exp6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提交截止日期为一周后的周末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6.16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所有作业须在此前提交。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6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Bézier</a:t>
            </a:r>
            <a:r>
              <a:rPr lang="en-US" altLang="zh-CN" sz="3200" dirty="0"/>
              <a:t> Curve</a:t>
            </a:r>
            <a:endParaRPr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光线跟踪算法实现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实现贝塞尔曲线、曲面生成算法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光线跟踪算法框架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428" y="1609232"/>
            <a:ext cx="8257143" cy="4847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生成光线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095" y="1410990"/>
            <a:ext cx="8523809" cy="4733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生成光线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580" y="2665473"/>
            <a:ext cx="7558840" cy="39692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0864" y="1535227"/>
            <a:ext cx="976555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根据对应的宽高比例将原代码中的</a:t>
            </a:r>
            <a:r>
              <a:rPr lang="en-US" altLang="zh-CN" sz="2400" kern="100" dirty="0">
                <a:cs typeface="Times New Roman" panose="02020603050405020304" pitchFamily="18" charset="0"/>
              </a:rPr>
              <a:t>0.5</a:t>
            </a:r>
            <a:r>
              <a:rPr lang="zh-CN" altLang="en-US" sz="2400" kern="100" dirty="0">
                <a:cs typeface="Times New Roman" panose="02020603050405020304" pitchFamily="18" charset="0"/>
              </a:rPr>
              <a:t>修改成</a:t>
            </a:r>
            <a:r>
              <a:rPr lang="en-US" altLang="zh-CN" sz="2400" kern="100" dirty="0">
                <a:cs typeface="Times New Roman" panose="02020603050405020304" pitchFamily="18" charset="0"/>
              </a:rPr>
              <a:t>u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cs typeface="Times New Roman" panose="02020603050405020304" pitchFamily="18" charset="0"/>
              </a:rPr>
              <a:t>v</a:t>
            </a:r>
            <a:r>
              <a:rPr lang="zh-CN" altLang="en-US" sz="2400" kern="100" dirty="0">
                <a:cs typeface="Times New Roman" panose="02020603050405020304" pitchFamily="18" charset="0"/>
              </a:rPr>
              <a:t>就可以获得正确的光线方向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阴影效果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要判断是否为阴影光线只需要将光线在物体上的交点和光源相连接，之后判断这条连线是否和其他物体相交</a:t>
            </a:r>
            <a:endParaRPr lang="zh-CN" altLang="en-US" sz="2400" kern="1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1171" y="2847425"/>
            <a:ext cx="7169658" cy="379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Whitted</a:t>
            </a:r>
            <a:r>
              <a:rPr lang="zh-CN" altLang="en-US" sz="3200" dirty="0"/>
              <a:t>着色模型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857" y="2080145"/>
            <a:ext cx="9114286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《L8 Geometry》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b="1" u="sng" kern="1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贝塞尔曲线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掌握贝塞尔曲线和曲面的生成算法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5NjdlYWJmY2I1ZTMzNTg3NjMxNmZhOWM0ZDc3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演示</Application>
  <PresentationFormat>宽屏</PresentationFormat>
  <Paragraphs>68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仿宋</vt:lpstr>
      <vt:lpstr>黑体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parker</cp:lastModifiedBy>
  <cp:revision>1237</cp:revision>
  <dcterms:created xsi:type="dcterms:W3CDTF">2019-10-10T05:31:00Z</dcterms:created>
  <dcterms:modified xsi:type="dcterms:W3CDTF">2024-06-06T07:48:32Z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72F8E29C9CB640BE94952C0706058B8B_12</vt:lpwstr>
  </property>
  <property fmtid="{D5CDD505-2E9C-101B-9397-08002B2CF9AE}" pid="3" name="KSOProductBuildVer">
    <vt:lpwstr>2052-12.1.0.16929</vt:lpwstr>
  </property>
</Properties>
</file>