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56" r:id="rId2"/>
    <p:sldId id="257" r:id="rId3"/>
    <p:sldId id="261" r:id="rId4"/>
    <p:sldId id="262" r:id="rId5"/>
    <p:sldId id="266" r:id="rId6"/>
    <p:sldId id="263" r:id="rId7"/>
    <p:sldId id="265" r:id="rId8"/>
    <p:sldId id="310" r:id="rId9"/>
    <p:sldId id="27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92" r:id="rId19"/>
    <p:sldId id="291" r:id="rId20"/>
    <p:sldId id="273" r:id="rId21"/>
    <p:sldId id="293" r:id="rId22"/>
    <p:sldId id="294" r:id="rId23"/>
    <p:sldId id="295" r:id="rId24"/>
    <p:sldId id="296" r:id="rId25"/>
    <p:sldId id="297" r:id="rId26"/>
    <p:sldId id="274" r:id="rId27"/>
    <p:sldId id="299" r:id="rId28"/>
    <p:sldId id="275" r:id="rId29"/>
    <p:sldId id="300" r:id="rId30"/>
    <p:sldId id="301" r:id="rId31"/>
    <p:sldId id="305" r:id="rId32"/>
    <p:sldId id="302" r:id="rId33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518" autoAdjust="0"/>
  </p:normalViewPr>
  <p:slideViewPr>
    <p:cSldViewPr>
      <p:cViewPr varScale="1">
        <p:scale>
          <a:sx n="104" d="100"/>
          <a:sy n="104" d="100"/>
        </p:scale>
        <p:origin x="18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00C3A-FF17-4951-A59F-4DA743A6ECD3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C5D05-155C-429D-97C9-AE9ABB1FC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6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5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예제에 없는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내용은 직접 해보길 바랍니다</a:t>
            </a:r>
            <a:r>
              <a:rPr lang="en-US" altLang="ko-K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41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C5D05-155C-429D-97C9-AE9ABB1FCB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32C0B6E-8A9E-4667-9551-3501E534954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FD3B66C-1B18-4089-841C-E65388E3B7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2/01_basic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4/02_filte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4/03_etc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5/01_tree_a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5/02_tree_b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5/03_filter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5/04_misc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6/01_wrap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6/02_attr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6/03_inser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6/04_cs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6/05_positi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6/06_siz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8/01_ani_a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5/02_ani_b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6/01_statu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9/01_statu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" TargetMode="External"/><Relationship Id="rId5" Type="http://schemas.openxmlformats.org/officeDocument/2006/relationships/hyperlink" Target="http://oscarotero.com/jquery" TargetMode="External"/><Relationship Id="rId4" Type="http://schemas.openxmlformats.org/officeDocument/2006/relationships/hyperlink" Target="https://github.com/nts-learning/jquery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9/03_focu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9/04_bind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6/05_event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2/01_cd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2/02_downloa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1/03_star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s-learning/jquery/blob/master/chapter_01/03_star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28183" y="4365104"/>
            <a:ext cx="2458619" cy="4320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송병철</a:t>
            </a:r>
          </a:p>
        </p:txBody>
      </p:sp>
      <p:pic>
        <p:nvPicPr>
          <p:cNvPr id="1028" name="Picture 4" descr="http://www.phpteacheronline.com/wp-content/uploads/2015/08/jqu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0" y="-603448"/>
            <a:ext cx="8641633" cy="471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4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3240360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$("*")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전체 선택              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$("element")  :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선택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$(".class")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클래스 선택  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$("#id")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아이디 선택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$("parent &gt; child")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직계 자식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    $(“ancestor descendant")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조상 자손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prev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+ next")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인접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                $("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prev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~ siblings")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형제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$("selector1, selector2, 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selectorN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멀티 선택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$(“descendant", “ancestor")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조상 필터 선택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나눔바른고딕" panose="020B0603020101020101"/>
                <a:hlinkClick r:id="rId3"/>
              </a:rPr>
              <a:t>https://github.com/nts-learning/jquery/blob/master/chapter_02/01_basic.html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12256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176464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eq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(n)")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개별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$(":first")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처음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$(":last")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마지막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$(":odd")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홀수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$(":even")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짝수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gt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(n)")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다음부터 끝까지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lt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(n)")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이전부터 처음까지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0" y="1268760"/>
            <a:ext cx="4104456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$(":root") : html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$(":header")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헤더태그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lang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(code)")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언어선택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$(":target") :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해쉬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아이디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$(":focus")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포커스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$(":animated")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애니메이션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$(":not(selector)")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제외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https://github.com/nts-learning/jquery/blob/master/chapter_02/02_filter.html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08172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176464"/>
          </a:xfrm>
        </p:spPr>
        <p:txBody>
          <a:bodyPr>
            <a:noAutofit/>
          </a:bodyPr>
          <a:lstStyle/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$(":first-child")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$(":last-child")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$(":first-of-type")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$(":last-of-type")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$(":nth-child(n)")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$(":nth-last-child(n)")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277544" y="1268760"/>
            <a:ext cx="381000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$(":nth-last-of-type(n)")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$(":nth-of-type(n)")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$(":only-child")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$(":only-of-type")</a:t>
            </a:r>
          </a:p>
        </p:txBody>
      </p:sp>
    </p:spTree>
    <p:extLst>
      <p:ext uri="{BB962C8B-B14F-4D97-AF65-F5344CB8AC3E}">
        <p14:creationId xmlns:p14="http://schemas.microsoft.com/office/powerpoint/2010/main" val="302076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176464"/>
          </a:xfrm>
        </p:spPr>
        <p:txBody>
          <a:bodyPr>
            <a:noAutofit/>
          </a:bodyPr>
          <a:lstStyle/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$(":button")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$(":checkbox")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$(":checked")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$(":disabled")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$(":enabled")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$(":file")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$(":focus")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$(":image")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277544" y="1268760"/>
            <a:ext cx="381000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$(":input")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$(":password")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$(":radio")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$(":reset")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$(":selected")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$(":submit")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$(":text")</a:t>
            </a:r>
          </a:p>
        </p:txBody>
      </p:sp>
    </p:spTree>
    <p:extLst>
      <p:ext uri="{BB962C8B-B14F-4D97-AF65-F5344CB8AC3E}">
        <p14:creationId xmlns:p14="http://schemas.microsoft.com/office/powerpoint/2010/main" val="428949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$("[name|='value']")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$("[name*='value']")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$("[name~='value']")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$("[name$='value']")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$("[name='value']")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$("[name!='value']")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$("[name^='value']")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$("[name]")</a:t>
            </a:r>
          </a:p>
          <a:p>
            <a:r>
              <a:rPr lang="en-US" altLang="ko-KR" sz="2800" b="0" dirty="0">
                <a:solidFill>
                  <a:schemeClr val="bg1">
                    <a:lumMod val="50000"/>
                  </a:schemeClr>
                </a:solidFill>
              </a:rPr>
              <a:t>$("[name='value'][name2='value2']")</a:t>
            </a:r>
          </a:p>
        </p:txBody>
      </p:sp>
    </p:spTree>
    <p:extLst>
      <p:ext uri="{BB962C8B-B14F-4D97-AF65-F5344CB8AC3E}">
        <p14:creationId xmlns:p14="http://schemas.microsoft.com/office/powerpoint/2010/main" val="322625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$(":contains()")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내용을 포함하는 대상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$(":empty")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비어있는 대상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$(":parent")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내용이 있는 대상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엠티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반대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$(":has()")  :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셀렉터를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포함하는 대상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$(":visible")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보여진 대상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$(":hidden")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숨겨진 대상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https://github.com/nts-learning/jquery/blob/master/chapter_02/03_etc.html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865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확장 집합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.children()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직계 자식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.find()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자손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.parent()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부모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.parents()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조상으로 탐색하면서 모든 결과 리턴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.closest()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조상으로 탐색하면서 하나의 결과 리턴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parentsUntil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특정조건을 만족하는 조상들을 리턴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처음끝제외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offsetParent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포지션의 기준이 되는 부모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https://github.com/nts-learning/jquery/blob/master/chapter_03/01_tree_a.html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938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확장 집합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.next()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바로 다음에 있는 형제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nextAll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다음에 있는 형제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nextUntil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특정조건을 만족하는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다음형제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prev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바로 이전에 있는 형제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prevAll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이전에 있는 형제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prevUntil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특정조건을 만족하는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이전형제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.siblings()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형제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https://github.com/nts-learning/jquery/blob/master/chapter_03/02_tree_b.html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79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확장 집합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eq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인덱스 값을 선택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.filter()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조건에 충족하는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엘리먼트만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선택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.not()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확장집합에서 대상을 제외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.first()  :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확장집합의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첫번째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.last()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확장집합의 마지막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.has()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특정선택자를 가지고 있는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엘리먼트만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선택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.slice()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확장집합 분할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https://github.com/nts-learning/jquery/blob/master/chapter_03/03_filter.html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95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확장 집합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.add()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확장집합에 대상을 추가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addBack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확장집합에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상위선택자를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추가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andSelf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체인에서 이전확장집합 두개를 하나로 합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.end()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체인의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이전단계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.contents()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대상의 모든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엘리먼트를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가져옴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.is()  :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불린값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리턴</a:t>
            </a:r>
          </a:p>
          <a:p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https://github.com/nts-learning/jquery/blob/master/chapter_03/04_misc.html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712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68442"/>
            <a:ext cx="7620000" cy="43735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준비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확장 집합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메소드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애니메이션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93172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.wrap()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대상을 각각 밖에서 감쌈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wrapAll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대상을 전체적으로 밖에서 감쌈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wrapInner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대상을 각각 안에서 감쌈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.unwrap()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대상을 싸는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엘리먼트를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제거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.empty()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대상의 내용을 제거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.remove()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대상을 제거 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이벤트 제거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.detach()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대상을 제거 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이벤트 유지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.text()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대상의 내용을 텍스트로 입력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.html()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대상의 내용을 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로 입력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508518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https://github.com/nts-learning/jquery/blob/master/chapter_04/01_wrap.html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128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attr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속성을 가져오거나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removeAttr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속성을 제거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addClass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클래스를 추가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removeClass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클래스를 제거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toggleClass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클래스 존재 여부에 따라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토글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hasClass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클래스 존재여부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불린값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리턴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.prop()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속성상태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불린값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리턴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removeProp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속성상태 제거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value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값 가져오거나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수정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508518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https://github.com/nts-learning/jquery/blob/master/chapter_04/02_attr.html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3783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.append()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맨 마지막 자식으로 추가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이동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appendTo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맨 마지막 자식으로 추가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이동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.prepend()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맨 처음 자식으로 추가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이동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prependTo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맨 처음 자식으로 추가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이동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.after()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바로 다음 형제로 추가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이동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insertAfter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바로 다음 형제로 추가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이동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.before()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바로 이전 형제로 추가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이동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insertBefore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바로 이전 형제로 추가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이동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.clone()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대상을 복사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508518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https://github.com/nts-learning/jquery/blob/master/chapter_04/03_insert.html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495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속성을 추가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.width()  :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넓이값을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가져오거나 지정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.height()  :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높이값을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가져오거나 지정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innerWidth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패딩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포함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innerHeight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패딩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포함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outerWidth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패딩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보더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포함 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(true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마진포함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outerHeight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패딩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보더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포함 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(true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마진포함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508518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https://github.com/nts-learning/jquery/blob/master/chapter_04/04_css.html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475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.position()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부모포지션부터 좌표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.offset()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문서 기준으로 좌표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offsetParent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포지션이 정의된 조상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엘리먼트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scrollTop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스크롤바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좌표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scrollLeft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스크롤바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좌표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replaceAll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정의된 내용으로 대상을 변경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replaceWith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대상을 정의된 내용으로 변경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508518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https://github.com/nts-learning/jquery/blob/master/chapter_04/05_position.html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501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메소드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.size()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확장집합의 개수를 반환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.index()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확장집합에서 일치하는 인덱스 반환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.get()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자바스크립트 배열반환 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제이쿼리래퍼벗겨짐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.data()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데이터를 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로 저장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800" b="0" dirty="0" err="1">
                <a:solidFill>
                  <a:schemeClr val="bg1">
                    <a:lumMod val="50000"/>
                  </a:schemeClr>
                </a:solidFill>
              </a:rPr>
              <a:t>removeData</a:t>
            </a:r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지정된 데이터를 삭제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b="0" dirty="0">
                <a:solidFill>
                  <a:schemeClr val="bg1">
                    <a:lumMod val="50000"/>
                  </a:schemeClr>
                </a:solidFill>
              </a:rPr>
              <a:t>.each()  : </a:t>
            </a:r>
            <a:r>
              <a:rPr lang="ko-KR" altLang="en-US" sz="1800" b="0" dirty="0">
                <a:solidFill>
                  <a:schemeClr val="bg1">
                    <a:lumMod val="50000"/>
                  </a:schemeClr>
                </a:solidFill>
              </a:rPr>
              <a:t>제이쿼리 </a:t>
            </a:r>
            <a:r>
              <a:rPr lang="ko-KR" altLang="en-US" sz="1800" b="0" dirty="0" err="1">
                <a:solidFill>
                  <a:schemeClr val="bg1">
                    <a:lumMod val="50000"/>
                  </a:schemeClr>
                </a:solidFill>
              </a:rPr>
              <a:t>반복메소드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508518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https://github.com/nts-learning/jquery/blob/master/chapter_04/06_size.html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93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363272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애니메이션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.show()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보임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.hide()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감춤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전체애니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.toggle() :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토글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fadeIn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보임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                         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fadeOut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감춤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투명애니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fadeTo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현상태부터   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fadeToggle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토글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slideDown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보임        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slideUp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감춤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높이애니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slideToggle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토글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https://github.com/nts-learning/jquery/blob/master/chapter_05/01_ani_a.html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4654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363272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애니메이션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sz="2400" b="0" dirty="0">
                <a:solidFill>
                  <a:schemeClr val="bg1">
                    <a:lumMod val="50000"/>
                  </a:schemeClr>
                </a:solidFill>
              </a:rPr>
              <a:t>.animate()  : </a:t>
            </a:r>
            <a:r>
              <a:rPr lang="en-US" altLang="ko-KR" sz="2400" b="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altLang="ko-KR" sz="24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400" b="0" dirty="0">
                <a:solidFill>
                  <a:schemeClr val="bg1">
                    <a:lumMod val="50000"/>
                  </a:schemeClr>
                </a:solidFill>
              </a:rPr>
              <a:t>애니메이션</a:t>
            </a:r>
            <a:endParaRPr lang="en-US" altLang="ko-KR" sz="24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400" b="0" dirty="0">
                <a:solidFill>
                  <a:schemeClr val="bg1">
                    <a:lumMod val="50000"/>
                  </a:schemeClr>
                </a:solidFill>
              </a:rPr>
              <a:t>.delay() : </a:t>
            </a:r>
            <a:r>
              <a:rPr lang="ko-KR" altLang="en-US" sz="2400" b="0" dirty="0">
                <a:solidFill>
                  <a:schemeClr val="bg1">
                    <a:lumMod val="50000"/>
                  </a:schemeClr>
                </a:solidFill>
              </a:rPr>
              <a:t>지연</a:t>
            </a:r>
            <a:endParaRPr lang="en-US" altLang="ko-KR" sz="24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400" b="0" dirty="0">
                <a:solidFill>
                  <a:schemeClr val="bg1">
                    <a:lumMod val="50000"/>
                  </a:schemeClr>
                </a:solidFill>
              </a:rPr>
              <a:t>.stop() : </a:t>
            </a:r>
            <a:r>
              <a:rPr lang="ko-KR" altLang="en-US" sz="2400" b="0" dirty="0">
                <a:solidFill>
                  <a:schemeClr val="bg1">
                    <a:lumMod val="50000"/>
                  </a:schemeClr>
                </a:solidFill>
              </a:rPr>
              <a:t>애니메이션 멈춤</a:t>
            </a:r>
            <a:endParaRPr lang="en-US" altLang="ko-KR" sz="24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https://github.com/nts-learning/jquery/blob/master/chapter_05/02_ani_b.html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2311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363272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이벤트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.ready()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문서 준비 완료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.load()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대상 로드 완료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                   .unload()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대상 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언로드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.error()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대상 로드 실패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.select()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대상 선택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                         .change()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대상 변경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.submit()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전송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.resize()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윈도우 사이즈 변경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.scroll()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대상 스크롤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https://github.com/nts-learning/jquery/blob/master/chapter_06/01_status.html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8405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363272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이벤트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.click()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클릭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                                    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dblclick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더블클릭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mouseenter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마우스 진입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mouseleave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마우스 이탈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mouseover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마우스 진입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버블링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mouseout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마우스 이탈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버블링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.hover()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마우스 진입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이탈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mousemove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마우스 이동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mousedown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마우스 다운     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mouseup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마우스 업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https://github.com/nts-learning/jquery/blob/master/chapter_06/02_mouse.html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69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 준비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305720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제이쿼리 홈페이지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http://jquery.com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강의자료 소스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https://github.com/nts-learning/jquery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제이쿼리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버전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히스토리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http://oscarotero.com/jquery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스쿨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튜토리얼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http://www.w3schools.com/jquery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71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363272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이벤트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.focus()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포커스인                    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.blur()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포커스아웃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focusin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포커스인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버블링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)    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focusout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포커스아웃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ko-KR" altLang="en-US" b="0" dirty="0" err="1">
                <a:solidFill>
                  <a:schemeClr val="bg1">
                    <a:lumMod val="50000"/>
                  </a:schemeClr>
                </a:solidFill>
              </a:rPr>
              <a:t>버블링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keydown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키보드 다운 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keyup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키보드 업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.keypress()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키보드 다운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https://github.com/nts-learning/jquery/blob/master/chapter_06/03_focus.html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693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363272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이벤트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.bind()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이벤트 연결                   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.unbind()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이벤트 해제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.live()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딜리게이트로 교체됨               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.die()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교체됨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.delegate()  : .</a:t>
            </a:r>
            <a:r>
              <a:rPr lang="en-US" altLang="ko-KR" b="0" dirty="0" err="1">
                <a:solidFill>
                  <a:schemeClr val="bg1">
                    <a:lumMod val="50000"/>
                  </a:schemeClr>
                </a:solidFill>
              </a:rPr>
              <a:t>undelegate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온으로 교체됨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dirty="0">
                <a:solidFill>
                  <a:srgbClr val="FF0000"/>
                </a:solidFill>
              </a:rPr>
              <a:t>.on()  : </a:t>
            </a:r>
            <a:r>
              <a:rPr lang="ko-KR" altLang="en-US" b="0" dirty="0">
                <a:solidFill>
                  <a:srgbClr val="FF0000"/>
                </a:solidFill>
              </a:rPr>
              <a:t>이벤트 연결</a:t>
            </a:r>
            <a:r>
              <a:rPr lang="en-US" altLang="ko-KR" b="0" dirty="0">
                <a:solidFill>
                  <a:srgbClr val="FF0000"/>
                </a:solidFill>
              </a:rPr>
              <a:t>                                  .off()  : </a:t>
            </a:r>
            <a:r>
              <a:rPr lang="ko-KR" altLang="en-US" b="0" dirty="0">
                <a:solidFill>
                  <a:srgbClr val="FF0000"/>
                </a:solidFill>
              </a:rPr>
              <a:t>이벤트 해제</a:t>
            </a:r>
            <a:endParaRPr lang="en-US" altLang="ko-KR" b="0" dirty="0">
              <a:solidFill>
                <a:srgbClr val="FF0000"/>
              </a:solidFill>
            </a:endParaRPr>
          </a:p>
          <a:p>
            <a:r>
              <a:rPr lang="en-US" altLang="ko-KR" b="0" dirty="0">
                <a:solidFill>
                  <a:srgbClr val="FF0000"/>
                </a:solidFill>
              </a:rPr>
              <a:t>.one()  : </a:t>
            </a:r>
            <a:r>
              <a:rPr lang="ko-KR" altLang="en-US" b="0" dirty="0">
                <a:solidFill>
                  <a:srgbClr val="FF0000"/>
                </a:solidFill>
              </a:rPr>
              <a:t>이벤트 연결</a:t>
            </a:r>
            <a:r>
              <a:rPr lang="en-US" altLang="ko-KR" b="0" dirty="0">
                <a:solidFill>
                  <a:srgbClr val="FF0000"/>
                </a:solidFill>
              </a:rPr>
              <a:t>(</a:t>
            </a:r>
            <a:r>
              <a:rPr lang="ko-KR" altLang="en-US" b="0" dirty="0">
                <a:solidFill>
                  <a:srgbClr val="FF0000"/>
                </a:solidFill>
              </a:rPr>
              <a:t>한번 발생 후 해제</a:t>
            </a:r>
            <a:r>
              <a:rPr lang="en-US" altLang="ko-KR" b="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.trigger()  :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</a:rPr>
              <a:t>이벤트 강제 실행</a:t>
            </a:r>
            <a:endParaRPr lang="en-US" altLang="ko-KR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https://github.com/nts-learning/jquery/blob/master/chapter_06/04_bind.html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4926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363272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이벤트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60666"/>
            <a:ext cx="7620000" cy="4608512"/>
          </a:xfrm>
        </p:spPr>
        <p:txBody>
          <a:bodyPr>
            <a:noAutofit/>
          </a:bodyPr>
          <a:lstStyle/>
          <a:p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event.type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event.timestamp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event.currentTarget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event.data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event.delegateTarget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event.isDefaultPrevented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()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event.isImmediatePropagationStopped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()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event.isPropagationStopped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()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event.metaKey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event.namespace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event.pageX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event.pageY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event.preventDefault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()     / 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event.relatedTarget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event.result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event.stopImmediatePropagation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()     /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event.stopPropagation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()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event.target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   /    </a:t>
            </a:r>
            <a:r>
              <a:rPr lang="en-US" altLang="ko-KR" sz="2100" b="0" dirty="0" err="1">
                <a:solidFill>
                  <a:schemeClr val="bg1">
                    <a:lumMod val="50000"/>
                  </a:schemeClr>
                </a:solidFill>
              </a:rPr>
              <a:t>event.which</a:t>
            </a:r>
            <a:r>
              <a:rPr lang="en-US" altLang="ko-KR" sz="2100" b="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472514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ea typeface="나눔바른고딕" panose="020B0603020101020101"/>
              </a:rPr>
              <a:t>: </a:t>
            </a:r>
            <a:r>
              <a:rPr lang="en-US" altLang="ko-KR" dirty="0">
                <a:hlinkClick r:id="rId3"/>
              </a:rPr>
              <a:t>https</a:t>
            </a:r>
            <a:r>
              <a:rPr lang="en-US" altLang="ko-KR">
                <a:hlinkClick r:id="rId3"/>
              </a:rPr>
              <a:t>://github.com/nts-learning/jquery/blob/master/chapter_06/05_event.html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69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 준비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176492"/>
              </p:ext>
            </p:extLst>
          </p:nvPr>
        </p:nvGraphicFramePr>
        <p:xfrm>
          <a:off x="457200" y="1340446"/>
          <a:ext cx="80752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CDN</a:t>
                      </a:r>
                      <a:r>
                        <a:rPr lang="ko-KR" altLang="en-US" dirty="0"/>
                        <a:t>을 통한 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다운로드 후 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3"/>
                          </a:solidFill>
                        </a:rPr>
                        <a:t>파일을 설치할 필요가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설치 후 사용 가능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오프라인에서 사용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3"/>
                          </a:solidFill>
                        </a:rPr>
                        <a:t>오프라인에서 사용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CDN 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 영향을 받음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파일이 설치된 서버에 영향을 받음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3528" y="1196752"/>
            <a:ext cx="4176464" cy="1728192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436510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</a:rPr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hlinkClick r:id="rId3"/>
              </a:rPr>
              <a:t>https://github.com/nts-learning/jquery/blob/master/chapter_01/01_cdn.html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875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 준비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187562"/>
              </p:ext>
            </p:extLst>
          </p:nvPr>
        </p:nvGraphicFramePr>
        <p:xfrm>
          <a:off x="457200" y="1340446"/>
          <a:ext cx="80752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CDN</a:t>
                      </a:r>
                      <a:r>
                        <a:rPr lang="ko-KR" altLang="en-US" dirty="0"/>
                        <a:t>을 통한 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다운로드 후 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3"/>
                          </a:solidFill>
                        </a:rPr>
                        <a:t>파일을 설치할 필요가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설치 후 사용 가능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오프라인에서 사용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3"/>
                          </a:solidFill>
                        </a:rPr>
                        <a:t>오프라인에서 사용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CDN 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에 영향을 받음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파일이 설치된 서버에 영향을 받음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 flipH="1">
            <a:off x="4499992" y="1196752"/>
            <a:ext cx="4176464" cy="1728192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436510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</a:rPr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hlinkClick r:id="rId3"/>
              </a:rPr>
              <a:t>https://github.com/nts-learning/jquery/blob/master/chapter_01/02_download.html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464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 준비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39552" y="1340768"/>
            <a:ext cx="7848872" cy="305720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</a:rPr>
              <a:t>jQuery(</a:t>
            </a:r>
            <a:r>
              <a:rPr lang="ko-KR" altLang="en-US" sz="6000" dirty="0" err="1">
                <a:solidFill>
                  <a:schemeClr val="bg1">
                    <a:lumMod val="50000"/>
                  </a:schemeClr>
                </a:solidFill>
              </a:rPr>
              <a:t>선택자</a:t>
            </a:r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</a:rPr>
              <a:t>).</a:t>
            </a:r>
            <a:r>
              <a:rPr lang="ko-KR" altLang="en-US" sz="6000" dirty="0">
                <a:solidFill>
                  <a:schemeClr val="bg1">
                    <a:lumMod val="50000"/>
                  </a:schemeClr>
                </a:solidFill>
              </a:rPr>
              <a:t>명령</a:t>
            </a:r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1412776"/>
            <a:ext cx="5400600" cy="1008112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4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 준비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39552" y="1340768"/>
            <a:ext cx="7848872" cy="305720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</a:rPr>
              <a:t>jQuery(</a:t>
            </a:r>
            <a:r>
              <a:rPr lang="ko-KR" altLang="en-US" sz="6000" dirty="0" err="1">
                <a:solidFill>
                  <a:schemeClr val="bg1">
                    <a:lumMod val="50000"/>
                  </a:schemeClr>
                </a:solidFill>
              </a:rPr>
              <a:t>선택자</a:t>
            </a:r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</a:rPr>
              <a:t>).</a:t>
            </a:r>
            <a:r>
              <a:rPr lang="ko-KR" altLang="en-US" sz="6000" dirty="0">
                <a:solidFill>
                  <a:schemeClr val="bg1">
                    <a:lumMod val="50000"/>
                  </a:schemeClr>
                </a:solidFill>
              </a:rPr>
              <a:t>명령</a:t>
            </a:r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</p:txBody>
      </p:sp>
      <p:sp>
        <p:nvSpPr>
          <p:cNvPr id="6" name="직사각형 5"/>
          <p:cNvSpPr/>
          <p:nvPr/>
        </p:nvSpPr>
        <p:spPr>
          <a:xfrm flipH="1">
            <a:off x="5868144" y="1412776"/>
            <a:ext cx="2520280" cy="1008112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 준비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39552" y="1376690"/>
            <a:ext cx="7848872" cy="406531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$(document).ready(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	function() {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		//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실행되는 코드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	}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436510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</a:rPr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hlinkClick r:id="rId3"/>
              </a:rPr>
              <a:t>https://github.com/nts-learning/jquery/blob/master/chapter_01/03_start.html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481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5791200" cy="1371600"/>
          </a:xfrm>
        </p:spPr>
        <p:txBody>
          <a:bodyPr/>
          <a:lstStyle/>
          <a:p>
            <a:pPr marL="457200" indent="-4572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준비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304682"/>
            <a:ext cx="7620000" cy="4572590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$.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noConflict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(function($){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$(function(){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        //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내부에서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 });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}(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window.jQuery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));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4365104"/>
            <a:ext cx="807524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</a:rPr>
              <a:t>예제 소스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</a:rPr>
              <a:t>: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/>
                <a:hlinkClick r:id="rId3"/>
              </a:rPr>
              <a:t>https://github.com/nts-learning/jquery/blob/master/chapter_01/03_start.html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9993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11465</TotalTime>
  <Words>1689</Words>
  <Application>Microsoft Office PowerPoint</Application>
  <PresentationFormat>화면 슬라이드 쇼(4:3)</PresentationFormat>
  <Paragraphs>295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HY견고딕</vt:lpstr>
      <vt:lpstr>나눔바른고딕</vt:lpstr>
      <vt:lpstr>돋움</vt:lpstr>
      <vt:lpstr>맑은 고딕</vt:lpstr>
      <vt:lpstr>Arial</vt:lpstr>
      <vt:lpstr>Arial Black</vt:lpstr>
      <vt:lpstr>필수</vt:lpstr>
      <vt:lpstr>PowerPoint 프레젠테이션</vt:lpstr>
      <vt:lpstr>목차</vt:lpstr>
      <vt:lpstr>1. 사용 준비</vt:lpstr>
      <vt:lpstr>1. 사용 준비</vt:lpstr>
      <vt:lpstr>1. 사용 준비</vt:lpstr>
      <vt:lpstr>1. 사용 준비</vt:lpstr>
      <vt:lpstr>1. 사용 준비</vt:lpstr>
      <vt:lpstr>1. 사용 준비</vt:lpstr>
      <vt:lpstr>1. 사용 준비</vt:lpstr>
      <vt:lpstr>2. 기본 선택자</vt:lpstr>
      <vt:lpstr>2. 기본 선택자</vt:lpstr>
      <vt:lpstr>2. 기본 선택자</vt:lpstr>
      <vt:lpstr>2. 기본 선택자</vt:lpstr>
      <vt:lpstr>2. 기본 선택자</vt:lpstr>
      <vt:lpstr>2. 기본 선택자</vt:lpstr>
      <vt:lpstr>3. 확장 집합 메소드</vt:lpstr>
      <vt:lpstr>3. 확장 집합 메소드</vt:lpstr>
      <vt:lpstr>3. 확장 집합 메소드</vt:lpstr>
      <vt:lpstr>3. 확장 집합 메소드</vt:lpstr>
      <vt:lpstr>4. 제어 메소드</vt:lpstr>
      <vt:lpstr>4. 제어 메소드</vt:lpstr>
      <vt:lpstr>4. 제어 메소드</vt:lpstr>
      <vt:lpstr>4. 제어 메소드</vt:lpstr>
      <vt:lpstr>4. 제어 메소드</vt:lpstr>
      <vt:lpstr>4. 제어 메소드</vt:lpstr>
      <vt:lpstr>5. 애니메이션.</vt:lpstr>
      <vt:lpstr>5. 애니메이션.</vt:lpstr>
      <vt:lpstr>6. 이벤트</vt:lpstr>
      <vt:lpstr>6. 이벤트</vt:lpstr>
      <vt:lpstr>6. 이벤트</vt:lpstr>
      <vt:lpstr>6. 이벤트</vt:lpstr>
      <vt:lpstr>6. 이벤트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Administrator</cp:lastModifiedBy>
  <cp:revision>410</cp:revision>
  <cp:lastPrinted>2015-09-08T01:35:52Z</cp:lastPrinted>
  <dcterms:created xsi:type="dcterms:W3CDTF">2015-08-19T04:03:44Z</dcterms:created>
  <dcterms:modified xsi:type="dcterms:W3CDTF">2016-08-02T01:12:43Z</dcterms:modified>
</cp:coreProperties>
</file>