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7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8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9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0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11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2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13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14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19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23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3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3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4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1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notesSlides/notesSlide42.xml" ContentType="application/vnd.openxmlformats-officedocument.presentationml.notesSlide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3" r:id="rId3"/>
    <p:sldId id="398" r:id="rId4"/>
    <p:sldId id="397" r:id="rId5"/>
    <p:sldId id="403" r:id="rId6"/>
    <p:sldId id="417" r:id="rId7"/>
    <p:sldId id="430" r:id="rId8"/>
    <p:sldId id="404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1" r:id="rId22"/>
    <p:sldId id="450" r:id="rId23"/>
    <p:sldId id="451" r:id="rId24"/>
    <p:sldId id="452" r:id="rId25"/>
    <p:sldId id="453" r:id="rId26"/>
    <p:sldId id="432" r:id="rId27"/>
    <p:sldId id="454" r:id="rId28"/>
    <p:sldId id="455" r:id="rId29"/>
    <p:sldId id="446" r:id="rId30"/>
    <p:sldId id="437" r:id="rId31"/>
    <p:sldId id="438" r:id="rId32"/>
    <p:sldId id="435" r:id="rId33"/>
    <p:sldId id="439" r:id="rId34"/>
    <p:sldId id="441" r:id="rId35"/>
    <p:sldId id="442" r:id="rId36"/>
    <p:sldId id="444" r:id="rId37"/>
    <p:sldId id="443" r:id="rId38"/>
    <p:sldId id="440" r:id="rId39"/>
    <p:sldId id="445" r:id="rId40"/>
    <p:sldId id="447" r:id="rId41"/>
    <p:sldId id="448" r:id="rId42"/>
    <p:sldId id="449" r:id="rId43"/>
    <p:sldId id="456" r:id="rId44"/>
    <p:sldId id="433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2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52.7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1 290,'4'-1,"-1"1,0 0,1 0,-1 1,1-1,-1 1,0-1,1 1,-1 0,0 1,0-1,0 0,0 1,0 0,0-1,0 1,0 0,-1 1,1-1,-1 0,0 1,1 0,1 3,6 6,-1 1,12 21,-18-28,0 1,-1-1,0 1,0 0,0-1,-1 1,0 0,0 9,6 56,-7-72,0 1,0 0,0 0,0 0,0 0,0-1,0 1,0 0,0 0,-1 0,1 0,0-1,-1 1,1 0,-1 0,1-1,-1 1,1 0,-1-1,1 1,-1-1,1 1,-1-1,0 1,1-1,-1 1,0-1,0 1,1-1,-1 0,0 1,0-1,0 0,0 0,1 0,-1 0,0 1,0-1,0 0,-1-1,0 1,0 0,0 0,0 0,0 0,0 0,0-1,0 1,0-1,0 0,0 0,0 1,0-1,1 0,-1-1,0 1,-1-1,-3-7,0 0,0-1,1 1,1-1,0 0,0 0,-3-15,1 8,-3-11,2-1,1 1,1-1,1 0,1 0,2-33,1-1,2-33,-2 94,0 1,0-1,1 1,-1 0,1-1,-1 1,1 0,-1-1,1 1,0 0,0 0,0-1,0 1,-1 0,1 0,1 0,-1 0,0 0,0 0,0 1,0-1,1 0,-1 0,0 1,1-1,-1 1,1-1,-1 1,0 0,3-1,4 0,1 1,-1-1,1 1,9 2,-4-1,0-1,0 1,0 1,16 3,-25-3,0-1,0 1,0 0,0 1,-1-1,1 1,-1 0,0 0,0 0,0 1,7 6,7 11,0-2,-2 1,15 22,-27-35,0 0,0 0,-1 0,1 1,-2 0,1 0,-1 0,-1 0,1 0,0 12,-2-12,0 0,1 0,-2 1,1-1,-4 14,5-22,-1 1,0-1,0 0,0 0,0 0,0 1,0-1,0 0,0 0,0 0,-1 1,1-1,0 0,0 0,0 0,0 1,0-1,0 0,0 0,0 0,0 0,-1 1,1-1,0 0,0 0,0 0,0 0,-1 0,1 0,0 1,0-1,0 0,0 0,-1 0,1 0,0 0,0 0,0 0,-1 0,1 0,0 0,-1 0,-3-8,3-1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14.65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199 191,'46'-1,"-19"0,45 4,-55 0,0 2,0 0,32 15,-35-14,1 1,0 1,22 15,-27-15,-5-6,0 1,-1-1,1 0,0-1,10 3,-11-3,-1-1,0 1,0 0,0 0,0 0,0 0,0 0,0 1,0-1,0 1,0 0,-1 0,1 0,-1 0,1 0,-1 1,2 2,-4-5,1 0,-1 1,0-1,0 0,0 0,0 0,0 0,0 0,0 1,0-1,0 0,0 0,0 0,0 0,0 1,0-1,0 0,0 0,0 0,0 0,0 1,0-1,0 0,0 0,0 0,0 0,0 1,0-1,0 0,0 0,0 0,0 0,-1 0,1 1,0-1,0 0,0 0,0 0,0 0,0 0,-1 0,1 0,0 0,0 1,0-1,-1 0,-12 1,-14-6,-1-1,0-2,1-1,0-2,1 0,-35-21,34 16,14 9,0-1,0 0,0-1,1-1,-15-15,23 21,-4-5,0 0,0-1,1 0,0-1,-5-11,11 20,0 0,0 0,1 0,-1 0,0-1,1 1,-1 0,1-1,0 1,0 0,0-1,0 1,0 0,0 0,1-1,-1 1,1 0,-1 0,1-1,0 1,0 0,0 0,0 0,0 0,1 0,-1 0,1 0,-1 1,1-1,0 1,-1-1,1 1,0-1,3-1,0 1,-1 0,1 0,0 0,0 0,0 1,0-1,1 1,-1 1,6-1,51 2,-36 0,-20-1,1 1,-1 0,0 0,1 1,-1-1,0 1,0 1,0-1,0 1,0 0,-1 1,1-1,7 8,-10-9,-1 0,1 1,-1-1,0 1,0 0,0-1,0 1,-1 0,1 0,-1 0,0 0,1 0,-1 0,-1 1,1-1,0 0,-1 0,0 1,0-1,0 0,0 1,0-1,-1 0,1 0,-1 1,0-1,0 0,-2 4,1-3,0 0,-1 0,0 0,0-1,0 1,0-1,0 0,0 0,-1 0,0 0,1 0,-1-1,0 0,0 0,0 0,-1 0,1-1,0 1,-1-1,-5 1,-11 1,0-1,0-1,-24-2,30 1,-9 0,-46-2,68 2,1-1,0 1,-1 0,1 0,0-1,0 1,0-1,-1 1,1-1,0 1,0-1,0 0,0 1,0-1,0 0,0 0,0 0,0 0,0 0,0 0,0-1,0 0,0-1,0 1,0 0,1 0,-1-1,1 1,0-1,0 1,-1 0,2-5,0-2,0 1,1-1,0 1,1-1,4-9,-6 16,0-1,0 1,0 0,0 0,1 0,-1 0,1 0,0 0,-1 0,1 0,0 1,0-1,0 0,0 1,1 0,-1 0,0-1,0 1,1 1,-1-1,1 0,-1 1,1-1,-1 1,4-1,-2 1,0 1,0-1,1 1,-1-1,0 1,0 1,0-1,-1 0,1 1,0 0,0 0,-1 0,1 0,5 5,4 6,-1 0,0 1,-1 0,0 1,-1 0,-1 1,0 0,-1 0,-1 1,0 0,-1 0,-1 1,-1 0,3 32,-6-45,-1 0,0-1,0 1,0 0,0 0,-1 0,0-1,0 1,0 0,-1-1,0 1,0-1,0 0,0 0,0 1,-1-1,0-1,0 1,0 0,0-1,-1 1,1-1,-1 0,0 0,0-1,0 1,0-1,0 0,-1 0,1 0,-1 0,1-1,-1 0,0 0,1 0,-8 0,8-1,0 0,0 0,1 0,-1-1,0 0,0 1,1-1,-1-1,1 1,-5-2,2-1,1 0,-1 0,1 0,-9-9,-8-12,18 19,-1 0,0 1,0 0,0-1,-11-6,-13-6,-2 0,1-1,-40-35,68 52,-1 0,1 0,0-1,0 0,0 1,1-1,-3-5,-2-6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5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 73,'3'0,"-1"-1,1 1,-1-1,1 0,-1 0,0 0,1 0,-1-1,0 1,3-3,10-5,69-19,-59 21,-3 2,0 1,1 1,-1 0,1 2,32 3,-70-3,-43 1,50 0,1 0,-1 1,1 0,0 1,-14 4,19-5,0 1,-1-1,1 0,0 1,0-1,0 1,0 0,1 0,-1-1,0 1,1 1,-1-1,1 0,0 0,0 0,0 1,0-1,0 0,0 1,0-1,1 1,-1 4,0 4,1 1,0 0,3 20,-1-19,7 66,8 150,-16-222,-2 0,1 0,-1 0,0 0,0-1,-1 1,-4 13,4-18,1 0,0 1,-1-1,1 0,-1 0,1 0,-1 0,0 0,0-1,0 1,0 0,0-1,-1 0,1 1,0-1,-1 0,1 0,-1 0,1-1,-1 1,1 0,-1-1,-5 1,4-1,-1 0,1 0,-1 0,1-1,-1 1,1-1,-1 0,1-1,0 1,-1-1,1 1,0-1,0-1,0 1,0 0,-4-5,1 0,0 0,1 0,0-1,0 0,1 0,-8-14,9 14,-1 1,0 0,-1 0,-7-7,9 9,-1 1,1-1,0 0,0 0,1 0,-1-1,1 1,0-1,-3-10,4 10,1 0,0 1,1-1,-1 0,1 0,0 0,0 0,1 0,0 0,0 1,2-9,-2 10,1 0,0 0,0 1,0-1,0 1,0-1,1 1,-1 0,1-1,0 1,0 1,0-1,0 0,1 1,-1 0,8-4,-10 5,1 0,0 1,-1-1,1 0,0 0,-1 0,1-1,-1 1,0 0,1-1,-1 1,0 0,0-1,0 0,0 1,0-1,0 0,0 1,-1-1,1 0,0-2,-1-1,0 0,0 1,0-1,0 0,-1 0,-1-6,1 6,0 0,0 0,0 0,1 0,0 0,1-8,-1 12,0 1,0-1,1 0,-1 0,0 0,1 1,-1-1,1 0,-1 1,1-1,-1 0,1 1,-1-1,1 0,0 1,-1-1,1 1,0 0,-1-1,1 1,0-1,1 1,9-4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51:29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0 177,'2'-2,"0"0,0 0,-1 0,1 0,0 0,0 1,0-1,0 1,0-1,0 1,1 0,-1 0,0 0,1 0,2 0,15-3,1 2,-1 0,1 1,28 3,-1 0,-46-2,0 0,-1 0,1 0,0 0,-1 0,1-1,0 1,-1-1,1 1,0-1,-1 1,1-1,-1 0,0 0,1 0,-1 0,1 0,-1 0,0 0,0 0,2-2,-2 0,1 0,-1 0,0 0,0 0,0 0,0 0,0 0,-1 0,1 0,-1-6,0 7,0 0,0-1,1 1,-1 0,1 0,0-1,-1 1,1 0,0 0,0 0,0 0,1 0,-1 0,0 0,1 0,-1 1,1-1,0 0,2-1,0 0,0 1,0 0,1 0,-1 0,0 0,1 1,-1 0,1 0,5-1,11 0,-14 2,0-1,0 0,-1 0,1-1,10-3,-12 3,0 0,1 0,-1 0,8 0,-13 1,1 1,-1 0,1 0,0 0,-1 0,1 0,0 0,-1 0,1 0,0 0,-1 0,1 0,0 1,-1-1,1 0,0 0,-1 1,1-1,-1 0,1 1,-1-1,1 0,-1 1,1-1,-1 1,1-1,-1 1,1-1,-1 1,0-1,1 1,-1-1,0 1,1 0,-1-1,0 1,0 0,0-1,0 1,1 0,-1-1,0 1,0 0,0-1,0 1,-1 0,1 0,0 2,-1-1,0 0,1 1,-1-1,0 0,0 1,0-1,-1 0,1 0,-1 0,1 0,-4 3,-26 23,6-7,14-9,9-9,0 1,-1-1,0 0,0-1,0 1,0 0,0-1,0 1,-1-1,1 0,-1 0,0-1,1 1,-1-1,0 0,-6 2,4-2,-1 0,0-1,0 0,0 0,-7-1,13 1,-1-1,0 1,1-1,-1 1,1-1,-1 0,1 1,-1-1,1 0,-1 0,1 0,0 0,-1 0,1 0,0-1,0 1,0 0,0-1,0 1,0-1,0 1,0-1,1 1,-1-1,0-2,-1-4,0-1,1-1,0 1,0 0,1 0,0 0,1-1,0 1,4-15,-5 22,1 0,0 1,0-1,0 1,0 0,0-1,0 1,0 0,0-1,1 1,-1 0,1 0,-1 0,0 0,1 0,0 1,-1-1,1 0,-1 1,1-1,0 1,0 0,2-1,5 0,0 0,1 1,10 1,-9-1,0 0,-1 1,1 0,0 1,0 0,-1 0,12 5,-18-5,-1-1,1 1,-1 0,0 0,1 0,-1 1,0-1,0 1,-1-1,1 1,0 0,-1 0,0 0,0 1,0-1,0 0,0 1,-1 0,1-1,1 7,0 5,0 0,-2 0,1 1,-2-1,0 0,-1 0,0 1,-1-1,-1 0,0-1,-9 24,10-34,0 0,0 0,-1 0,1-1,-1 1,0-1,0 0,0 0,0 0,0 0,-1 0,0-1,1 0,-1 1,0-1,0-1,0 1,0-1,-6 2,-2 0,-1-1,0 0,0-1,0 0,-16-2,19 0,-1-1,1 1,0-2,-1 0,1 0,1 0,-18-10,11 4,1 0,0-1,-24-21,37 28,0 1,0 0,0-1,0 1,1-1,-1 0,1 0,-1 0,1 0,0 1,0-2,0 1,1 0,-1 0,1 0,0 0,0 0,0-5,0 2,0 0,-1 1,0-1,-1-7,1 12,1-1,-1 1,1 0,-1 0,1 0,-1 0,0 0,0 0,1 0,-1 0,0 0,0 1,0-1,0 0,-1-1,-7-2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35.1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9:53.15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18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0 860,'0'67,"3"433,15-5,54 185,-41-455,-27-192,17 77,-12-74,6 61,-13-84,-2-13,0 1,0-1,0 0,0 0,0 0,0 1,1-1,-1 0,0 0,0 0,0 0,0 0,0 1,0-1,0 0,1 0,-1 0,0 0,0 0,0 0,0 0,1 0,-1 1,0-1,0 0,0 0,0 0,1 0,-1 0,0 0,0 0,1 0,0-1,0 0,0 0,0 0,0 0,1 0,-1-1,-1 1,1 0,0 0,0-1,0 1,-1-1,1-1,2-2,5-11,-1 1,-1-1,5-23,18-79,9-34,79-198,-85 274,52-88,-53 114,1 1,59-67,-69 92,2 1,0 1,52-35,-73 54,0 0,0-1,-1 1,0 0,0-1,0 0,0 1,0-1,-1 0,1 0,-1 0,0 0,0-5,2-2,22-97,-18 69,1 1,24-64,-29 97,-1 0,0 1,1-1,3-4,-6 8,1 1,-1-1,1 0,-1 1,1-1,-1 0,1 1,-1-1,1 1,0-1,-1 1,1 0,0-1,-1 1,1 0,0-1,0 1,-1 0,1 0,0 0,0-1,0 1,-1 0,1 0,0 0,0 0,-1 0,1 1,0-1,0 0,0 0,-1 0,1 1,0-1,-1 0,2 1,1 2,-1-1,1 0,-1 1,1 0,-1-1,0 1,0 0,0 0,1 4,13 34,-10-26,46 153,6 25,28 35,156 380,-129-325,138 462,-75 24,-152-588,-19-136,-2 0,-5 86,1-124,0 1,0 0,0-1,-1 1,0-1,0 0,-1 0,0 0,0 0,-5 8,7-14,0 1,0-1,0 0,0 0,0 0,-1 0,1 0,0 0,-1 0,1 0,0 0,-1 0,1-1,-1 1,1 0,-1-1,0 0,1 1,-1-1,1 0,-1 0,0 0,1 0,-1 0,-2 0,2-1,0 0,0 1,0-1,1 0,-1 0,0 0,0 0,1-1,-1 1,1 0,-1-1,1 1,-1-1,1 0,0 1,0-1,0 0,0 0,-1-2,-3-10,1-1,1 1,0-1,1 0,1 1,0-1,1-15,0 3,9-449,24-1,-20 312,-8 97,76-786,15 190,9-72,-87 567,-3-197,-16 273,4 81,-3 12,1 0,-1 0,0 0,0 0,0 0,0 0,1 0,-1 0,0 0,0 0,0 0,0 0,1 0,-1 0,0 0,0 0,0 0,0 0,1 0,-1 0,0 0,0 0,0 0,0 0,0 0,1 0,-1 1,0-1,0 0,0 0,0 0,0 0,0 0,0 0,1 1,-1-1,1 2,1 1,0-1,-1 1,0-1,0 1,2 4,14 63,14 120,-28-167,28 264,-11 520,-61-21,40-761,-10 212,12-218,2 0,-1 0,10 28,-3-5,8 34,17 90,-28-130,-2 1,-1 56,-3-100,1-1,0 1,3-8,2-14,17-103,69-329,-71 378,4 2,4 1,57-115,-69 163,2 1,0 1,2 1,1 0,2 2,0 1,43-36,-53 51,69-59,-75 62,-1 0,0-1,0 1,-1-1,0-1,0 1,7-18,-11 18,1-1,-1 1,-1 0,0 0,0-1,-1 1,-1-17,-13-67,9 70,-12-89,4 0,4-189,9 257,-1 24,1 1,3-23,-3 41,0-1,1 1,-1-1,0 1,1 0,0-1,-1 1,1 0,0 0,0-1,1-1,5 1,-7 3,1-1,-1 0,1 1,-1-1,1 1,-1-1,0 0,1 1,-1-1,0 1,1-1,-1 1,0-1,1 1,-1-1,0 2,1 0,2 4,-1-1,1 0,0 0,5 7,-8-12,1 1,-1-1,1 1,-1-1,1 1,-1-1,1 1,-1-1,1 1,0-1,-1 0,1 1,0-1,-1 0,1 0,0 0,0 1,0-1,0 0,0-1,0 1,0 0,-1-1,1 1,0 0,0-1,-1 1,1-1,-1 1,1-1,0 1,-1-1,1 0,-1 1,1-1,-1 0,1 1,-1-1,0 0,1 0,3-9,-1 1,0-1,-1 0,0 0,-1 1,0-1,0 0,-1-12,1 1,0-41,3-34,-3 90,-1 1,1 0,1 0,-1-1,1 1,0 0,4-8,-5 12,-1 0,1 1,0-1,-1 0,1 0,-1 1,1-1,0 0,0 1,-1-1,1 1,0-1,0 1,0-1,0 1,-1 0,1-1,0 1,2-1,-2 2,0-1,0 0,0 0,1 1,-1-1,0 1,0-1,0 1,0-1,0 1,0-1,0 1,0 0,0 0,0 0,0 0,-1-1,1 1,1 2,3 4,-1-1,0 1,-1 0,1 0,-1 1,-1-1,4 13,7 59,-8-42,6 22,34 103,3 30,-15 5,-15-78,-2-20,6 149,-19 588,-6-511,4-189,-3 141,-48 164,33-341,-4 0,-57 160,62-221,-2 0,-2 0,-32 47,-37 36,44-63,-18 24,-42 58,94-125,-2-2,-17 18,-4 2,23-21,-1 0,-1-2,0 1,-1-2,0 0,0 0,-1-1,0-1,-1-1,0 0,0-1,0 0,-1-2,-30 5,-120 2,25-3,101-3,0-2,-1-2,1-2,0-2,0-1,-53-13,20-3,1-5,2-2,0-3,-75-45,115 56,0-1,2-2,0 0,2-2,0-2,2 0,1-1,1-2,1 0,-21-39,29 44,-15-26,-2 1,-44-52,28 55,1 1,23 17,1-1,2-1,1-1,2-1,-15-34,-56-175,63 164,15 50,-56-157,46 135,-45-78,43 87,1-1,2-1,2-1,-11-45,-29-181,34 138,-30-266,49 273,6 0,20-142,72-269,-68 400,-4 19,88-407,-66 339,47-180,27 20,-113 333,0-1,2 1,-1 0,1 0,14-16,-17 22,0 1,1 0,0 0,-1 1,1-1,0 1,1 0,-1 0,0 1,1 0,0-1,-1 2,13-3,10 1,1 2,39 3,-14 0,143-2,189 5,-278 2,166 31,-225-28,65 22,-98-26,-1 0,0 1,0 1,-1 0,0 1,0 1,-1 0,12 12,-2 4,-1 0,24 38,-25-34,2 0,-11-14,12 19,-15-21,0 0,1 0,1-1,0 0,22 20,-23-24,16 20,-21-22,1 0,0-1,0 1,1-1,0-1,11 8,49 22,112 40,-168-70,0 0,0 1,-1 0,17 13,35 34,-46-37,-5-5,0 1,13 20,-8-10,-6-7,-2-1,0 2,0-1,-2 1,0 0,5 23,8 18,-14-43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34.4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245 404,'-1'9,"-1"0,0 0,0 0,-1 0,0 0,-1 0,-4 9,-25 60,29-67,1 1,0 0,1 0,0 0,1 12,-1-6,0-1,-2 0,1 0,-10 23,1 1,8-31,0 0,0-1,-1 0,0 0,-1 0,-7 8,-9 16,14-17,1 0,0 0,1 0,-4 22,-8 20,14-46,0 0,2 0,-1 0,0 22,3 51,1-40,-1 870,2-827,3-1,24 120,-15-146,34 86,-38-116,63 135,-40-97,25 89,-47-123,-2-13,1 0,0-1,2 0,15 21,23 42,-1 3,-33-62,-1 0,-2 2,17 42,-19-36,18 30,4 14,129 291,-120-278,-33-72,0 0,0-1,2 0,0 0,1-1,1-1,0 0,21 18,1-2,-22-20,0 1,1-1,26 16,-35-25,-1 0,0-1,1 1,0-1,-1 0,1 0,0-1,8 1,-6-1,419 4,-241-6,-180 2,0-1,-1 1,1-1,0 0,0 0,0 0,-1 0,1-1,-1 0,1 0,7-5,-6 3,-1-1,1 0,-1 0,0 0,0-1,0 0,4-7,18-34,-2-2,29-76,0 0,-36 85,-1 4,1 0,23-34,-27 48,-1 0,0-1,-2 0,-1-1,-1-1,-1 1,-1-1,-1-1,-1 1,-2-1,0 0,-2-27,0-31,-4 1,-15-82,-27-48,-6-30,27 62,-18-97,24 196,-55-224,4 96,48 159,-1 1,-31-48,-40-58,76 123,-23-65,-3-40,-13-33,52 159,-5-11,-16-30,21 46,0 0,-1 0,0 0,0 1,0 0,-1 0,0 0,-8-5,5 3,0 0,1 0,0-1,0 0,-11-18,-11-13,16 24,-2 0,0 1,0 0,-2 2,0 0,-25-14,-34-19,23 14,-77-36,115 63,1-1,-2 2,1 0,0 1,-30-1,-85 5,53 1,51-3,12 1,0 0,0 0,-18 4,29-3,0 0,0 0,-1 0,1 1,1-1,-1 1,0 0,0 0,1 1,-1-1,1 1,0-1,-1 1,1 0,1 0,-4 5,-7 11,2 1,0 1,2 0,0 0,-12 45,-14 118,24-115,-2 10,-21 125,18 6,3 166,9-294,-23 490,-4-80,1-18,29-177,68 420,-60-663,4 0,1 0,3-1,30 70,-31-89,-9-20,1-1,0 1,10 13,-8-14,2 1,0 1,1-1,20 20,-26-30,1-1,-1 0,1 0,-1-1,1 1,0-1,0-1,0 1,0-1,0 0,0 0,9 0,9 1,174 21,253-4,-399-20,64-10,-103 9,-1-1,0 0,0 0,0-1,0-1,-1 0,22-12,-8 3,127-74,220-166,-129 43,-151 126,34-12,-72 57,-47 34,0 0,-1 0,0-1,0 1,-1-2,0 1,0 0,0-1,-1 0,-1 0,1 0,-1-1,-1 1,3-10,0-13,0-1,0-47,-5 76,-4-324,-3 260,-2-1,-35-120,-30-35,-9-28,22 25,11 33,43 171,-2 0,0 1,-1 0,-1 1,-1 0,0 0,-2 1,-28-30,-17-24,3-3,-47-83,50 66,4-2,-46-125,66 144,-69-128,84 180,-2 0,0 1,-2 0,0 1,-1 2,-2-1,0 2,-41-29,28 28,-62-30,76 41,0 2,0 1,0 0,-42-5,-14 6,-76 6,89 1,1-2,-91-13,128 9,1-2,-1-1,1-2,0 0,1-1,1-1,-1-1,2-1,-31-24,41 28,0 0,0 0,-1 0,0 1,-15-8,24 15,1 0,-1 0,0-1,0 2,1-1,-1 0,0 0,0 1,0 0,0 0,0-1,0 2,0-1,0 0,0 1,0-1,0 1,1 0,-1 0,0 0,0 0,1 0,-1 1,1-1,-1 1,-3 3,2-1,1-1,0 1,1 0,-1 0,1 0,-1 0,1 1,0-1,1 1,-1-1,1 1,-1 5,-1 8,-1 34,4-39,-1 35,9 81,-5-91,15 142,-9-97,80 864,-86-903,89 969,-39-745,22-8,-43-155,2-2,47 102,-76-193,1 1,1-1,1 0,-1-1,2 0,17 19,-20-25,0 1,0-1,1-1,0 1,0-1,0 0,0 0,1-1,0 0,0-1,-1 1,16 1,-9-2,0-1,0 0,0-1,0-1,-1 0,1-1,0-1,-1 0,24-8,204-91,-112 35,-2-5,141-106,-210 134,77-73,-111 92,-1 0,-1-1,-2-1,0-2,21-41,-21 28,-3-1,-1-1,-3-1,14-76,-17 46,-2-1,-3-84,-36-196,16 235,-94-610,-52 84,-66 22,112 395,94 196,0 2,-2 0,-2 1,-35-35,51 58,1 0,-1 0,-1 1,-19-12,26 18,0-1,0 1,0 0,-1 0,1 0,0 0,-1 1,1-1,-1 1,1 0,0 0,-1 0,1 0,-1 1,1-1,0 1,-1 0,1 0,0 0,-6 3,-16 11,0 1,1 0,-35 33,-58 69,92-92,10-11,1 1,-18 26,27-34,1 0,0 0,0 0,1 0,0 1,0 0,1-1,-2 15,1 9,1 1,5 44,14 69,-5-50,7 131,-9 0,-10 0,-11 0,-9 0,-10-2,-69 261,92-460,-35 151,34-132,2 0,0 50,17 84,15 2,-17-120,1 5,52 281,-4-167,-57-177,0 1,1 1,0 0,1-1,-1 1,1-1,0 0,0 1,0-1,7 5,-7-6,0-1,0 0,0 0,0 0,0-1,1 1,-1-1,1 0,-1 0,1 0,0 0,-1 0,8-1,-9 0,0 0,1 0,-1-1,0 1,0-1,0 0,0 1,1-1,-1 0,0 0,-1 0,1-1,0 1,0 0,0-1,-1 1,3-4,3-2,-1-1,8-14,-11 17,8-13,10-26,-4 9,42-86,142-312,-37-20,-120 289,-7-2,23-248,-54 329,-7-140,-4 171,-2 0,-2 0,-27-84,-73-132,-19 11,122 248,-72-137,-72-148,122 218,28 77,0 1,0-1,-1 1,1-1,0 1,0-1,-1 1,1-1,0 1,-1-1,1 1,0-1,-1 1,1 0,-1-1,1 1,-1 0,1-1,-1 1,0-1,1 1,-1 1,1-1,0 0,-1 0,1 0,0 0,0 1,-1-1,1 0,0 0,-1 0,1 1,0-1,0 0,0 1,-1-1,1 0,0 0,0 1,0-1,0 0,0 1,-1 0,-4 26,5-11,1-1,0 1,1 0,5 22,23 60,-17-60,-5-8,-3-14,0 0,0 0,12 21,46 65,59 72,-24-36,331 487,-252-333,-33-30,-35-49,-35-50,-55-119,-2 1,15 61,-29-95,-1 1,-1-1,1 0,-2 13,1-22,-1 0,0 0,-1 0,1 0,0 0,-1 0,1 0,-1 0,1-1,-1 1,0 0,0 0,1-1,-1 1,-1 0,1-1,0 1,0-1,-1 0,1 1,0-1,-1 0,1 0,-1 0,0 0,1 0,-1 0,0 0,0 0,0-1,-1 1,-14 1,1-1,-1 0,1-2,-17-2,11 2,-103-9,-225-12,319 21,-127-5,123 2,1 0,-51-15,76 16,-1 0,1-1,-1 0,1 0,1-1,-1-1,1 1,0-1,-12-12,11 9,1-1,-1 0,2-1,-1 0,2 0,-10-19,6 1,0 0,2-1,1 0,1 0,-3-47,7 25,1 0,10-80,29-102,-8-31,-30 263,0-1,0 0,1-1,-1 1,0 0,1 0,0-1,0 1,0 0,2-4,-3 7,0-1,1 1,-1 0,0 0,0 0,1 0,-1 0,0-1,0 1,0 0,1 0,-1 0,0 0,0 0,1 0,-1 0,0 0,1 0,-1 0,0 0,0 0,1 0,-1 0,0 0,0 0,1 0,-1 0,0 0,0 1,1-1,-1 0,0 0,1 0,7 7,-6-5,16 16,0 0,-1 1,-1 1,-1 0,0 2,-2-1,-1 2,0 0,-2 0,0 1,-2 0,7 31,-2 14,-2-1,-4 2,-2 97,-6-143,0 0,-2-1,-1 1,-1 0,-9 27,11-42,0 0,-1 0,0 0,-1 0,0-1,0 0,0 0,-1 0,-1-1,1 0,-1 0,0-1,-1 1,1-2,-15 9,16-11,0 0,0-1,-1 0,1 0,0-1,-1 1,0-1,1-1,-1 1,0-1,1-1,-1 1,1-1,-1 0,0 0,1-1,0 0,-1 0,-10-6,3 0,1 0,-1-1,2 0,-1-1,1-1,1 0,-15-18,-1-5,1-2,-33-60,-31-86,-98-308,158 396,-34-193,25-98,37 350,-16-369,18 399,0 1,0-1,0 0,0 1,2-9,-2 12,0 1,0-1,0 1,0-1,1 1,-1-1,0 1,0-1,1 1,-1-1,0 1,1 0,-1-1,0 1,1 0,-1-1,1 1,-1 0,1-1,-1 1,1 0,-1 0,1-1,-1 1,1 0,-1 0,1 0,-1 0,1 0,-1 0,1 0,-1 0,1 0,-1 0,1 0,-1 0,1 0,-1 0,1 0,-1 0,1 1,-1-1,1 0,-1 0,1 1,-1-1,1 0,-1 1,0-1,1 1,6 4,0 0,0 0,0 1,-1 0,8 10,27 38,-9-7,-2 1,-3 1,-2 1,-2 2,-2 0,-3 1,-2 1,-2 1,-3 0,-2 0,3 87,-11-76,-3 0,-3 0,-19 89,16-117,-2-1,-2 1,-1-2,-2 0,-2 0,-1-2,-24 36,30-55,0 0,-1 0,0-1,-29 22,14-15,-55 29,69-42,0 1,0 0,1 1,0 0,1 1,0 0,1 1,0 0,1 1,0 0,1 1,1 0,-9 18,14-26,0-1,0 0,0 0,0 0,-1 0,-5 5,8-9,0-1,1 1,-1-1,1 1,-1-1,0 1,1-1,-1 0,0 1,0-1,1 0,-1 1,0-1,0 0,0 0,1 0,-1 0,0 0,0 0,0 0,-1 0,1-1,0 0,0 1,0-1,0 0,0 0,0 0,0 0,0 0,1 0,-1 0,0 0,0 0,1 0,-1-1,1 1,-1 0,1 0,-1-3,-2-10,0-1,0 1,1-1,1 0,1-25,12-76,-12 112,57-299,-48 254,-3 0,0-62,-5 87,-1 23,0 0,0 0,0-1,0 1,0 0,1 0,-1 0,0-1,1 1,-1 0,1 0,-1 0,1 0,0 0,-1 0,1 0,0 0,0 0,-1 0,1 0,0 0,0 0,0 1,0-1,0 0,1 1,-1-1,0 1,0-1,2 0,9-4,-11 4,0 0,0 0,0 0,0 0,0 0,-1 0,1 0,0-1,0 1,-1 0,1 0,-1-1,1 1,-1 0,1-1,-1 1,0-1,0 1,0 0,0-1,0 1,0-3,-5-34,4 34,-11-70,-6-127,18-77,1 153,-1 64,1-65,-1 125,0 0,0 0,0 0,0 0,1 0,-1 0,0 0,0-1,1 1,-1 0,1 0,-1 1,1-1,-1 0,1 0,-1 0,1 0,0 0,-1 1,2-2,-1 2,-1 0,0 0,0 0,1-1,-1 1,0 0,1 0,-1 0,0 0,1 0,-1 0,0 1,0-1,1 0,-1 0,0 0,0 0,1 0,-1 0,0 0,1 1,-1-1,0 0,1 0,6 12,3 16,-2 1,0 0,6 52,-2 92,-10-147,11 228,11 335,-25-320,2 130,5-226,2 155,-9-161,2-158,0-1,1 0,-1 0,2 0,-1 0,1 0,0-1,6 10,6 17,-7-11,-2-1,0 1,-2 0,3 38,-5 95,-3-122,2-10,0-22,-1-1,0 0,0 0,1 0,-1 0,1 0,-1 0,1 0,-1 0,1 0,-1 0,1-1,0 1,0 0,-1 0,1 0,0-1,1 2,-1-2,-1 0,1 1,-1-1,1 0,-1 0,1 0,-1 0,1 0,-1 0,1 0,-1 0,1 0,-1 0,1 0,-1 0,0 0,1 0,-1-1,1 1,-1 0,1 0,-1-1,1 1,-1 0,0 0,1-1,9-11,-8 10,9-15,0-1,-1-1,10-26,1-2,42-67,-50 94,2-1,0 2,24-24,-22 29,-13 11,0 0,0 0,0-1,3-3,-1 0,-1-1,1 1,-1-1,-1 0,0 0,6-14,2-14,-2 0,-1 0,-1-1,-2 0,-2-1,-2 1,-3-66,-3 79,-1 0,0 1,-14-35,0-1,-2-21,4-1,-9-125,9-170,5 62,-13 8,25 301,-1 1,1 0,0-1,0 1,0 0,1-1,1-6,-1 10,0-1,-1 1,1 0,0 0,0-1,0 1,0 0,0 0,0 0,0 0,0 0,0 1,1-1,-1 0,0 0,1 1,-1-1,0 1,1-1,-1 1,0 0,1-1,-1 1,3 0,4-1,-1 1,1 0,-1 0,1 0,-1 1,1 1,-1-1,0 1,1 0,-1 1,0-1,0 2,-1-1,1 1,8 6,6 6,-1 1,0 2,18 21,-7-7,18 16,71 55,-98-86,-2 1,0 0,0 2,21 31,57 99,-50-74,84 158,-101-175,-5-10,21 55,-18-10,30 163,-35-142,-13-62,52 214,-45-217,2-1,37 68,14 33,-37-78,43 71,-37-71,-20-39,19 40,-39-72,1-1,0 1,0 0,0-1,0 1,1-1,-1 1,0-1,1 1,-1-1,1 0,-1 0,1 0,-1 0,1 0,0 0,0 0,-1 0,1-1,0 1,0-1,0 1,0-1,0 0,0 1,0-1,0 0,0-1,0 1,0 0,3-1,-2 0,1 0,0 0,0-1,-1 1,1-1,0 0,-1 0,0 0,1 0,-1 0,0-1,0 0,0 1,4-7,-2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5:52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872,'-14'25,"1"1,-19 52,21-50,-2 7,-9 37,18-55,1 1,0-1,2 1,0 23,-1 2,-1-1,-2 0,-12 49,14-78,-82 290,61-227,15-52,-1-1,-1 1,-1-2,-1 0,-24 31,18-30,-1-2,-1 0,-42 33,21-22,-2-3,-1-2,-1-1,-1-3,-1-2,-51 16,93-35,-8 3,1-1,-1-1,-16 3,27-5,0-1,1 0,-1 0,0 0,0 0,0 0,0 0,0-1,1 1,-1-1,0 0,0 0,1 0,-1 0,1-1,-1 1,1 0,-1-1,1 0,0 0,-4-4,2 0,0 0,0-1,1 0,0 1,0-1,1-1,0 1,0 0,-1-15,0-7,2-34,1 43,3-345,-3 361,0-1,1 1,0 0,0-1,0 1,0-1,1 1,-1 0,1 0,0 0,1 0,-1 0,1 1,3-5,5-4,0 1,21-17,-8 8,112-108,-13 11,-51 52,81-94,-27 15,-89 106,66-53,-94 84,1 0,1 0,0 1,0 0,0 1,0 0,17-4,-22 8,-3 0,0 0,0 0,-1 0,1 0,0 0,0 0,-1-1,1 1,0-1,-1 0,0 0,1 0,2-4,9-13,0-1,-2 0,17-37,-21 41,229-485,-226 478,5-10,-8 18,-1 0,0-1,-1 0,7-32,-13 48,1-1,-1 0,0 0,0 1,0-1,0 0,0 1,0-1,0 0,0 0,0 1,0-1,0 0,-1 0,1 1,0-1,0 0,-1 1,1-1,0 0,-1 1,1-1,-1 1,1-1,-1 0,1 1,-1-1,1 1,-1 0,0-1,1 1,-1-1,0 1,1 0,-1 0,0-1,1 1,-1 0,0 0,0 0,1 0,-1-1,0 1,0 1,1-1,-1 0,0 0,0 0,0 0,-7 2,1-1,-1 1,-13 6,14-6,-19 9,1 1,1 1,0 1,1 1,0 1,1 1,1 1,-33 35,45-39,9-14,0 1,0-1,-1 1,1-1,0 1,0-1,0 1,0-1,0 0,0 1,0-1,0 1,1-1,-1 1,0-1,0 1,0-1,0 0,0 1,1-1,-1 1,2 0,0 0,-1 0,1 0,0 0,-1 0,1-1,0 1,0-1,0 1,0-1,-1 1,1-1,0 0,0 0,0 0,3-1,214-13,-19-1,-180 15,148-2,-164 3,0-1,-1 0,1 1,0 0,-1 0,1 0,0 0,-1 1,1-1,-1 1,0 0,0 0,0 0,6 5,-4-1,1 0,-1 1,-1-1,1 1,5 14,1 2,-6-11,1-1,0 0,0-1,9 11,62 64,-11-15,-60-62,0 1,0-1,-1 1,8 18,11 41,-19-54,59 234,-47-169,8 18,8 44,-25-102,3 67,-9-20,8 133,16 139,-20 1,-7-336,0 0,-6 26,6-41,-1-1,-1 1,1 0,-1-1,0 0,-1 0,0 0,0 0,-10 11,-1 1,-17 17,29-33,-1 0,1 0,-1 0,0-1,1 0,-1 1,-1-1,-4 2,5-3,0 0,0 1,0 0,0 0,1 0,-1 0,1 1,-1-1,1 1,0 0,0 0,0 0,0 0,1 1,-1-1,-1 5,0-1,1 1,0 0,1 0,0 0,0 0,0 0,0 12,1-9,-1 20,-1-1,-1 0,-2 0,-12 40,16-66,1-1,0 0,-1 0,0 1,0-1,0-1,0 1,0 0,0 0,-1-1,1 1,-5 2,4-3,1-1,-1 0,0 0,0 1,0-2,0 1,1 0,-1-1,0 1,0-1,0 0,0 0,0 0,-6-1,1-1,0 0,1 0,-1-1,1 0,0 0,0-1,0 0,0 0,0 0,1-1,0 0,0 0,0-1,1 0,-1 0,-7-12,-3-7,2 0,0-1,-11-33,-2-11,4 0,3-2,-20-135,19 65,-28-216,28-5,27 192,-3 131,3 0,12-47,11-4,-17 55,0 0,6-43,-18 77,0 0,1 0,-1 0,1 0,-1 0,1 0,0 0,0 0,0 0,0 1,0-1,0 0,0 1,1-1,-1 0,3-1,-3 2,1 1,-1-1,1 0,-1 1,1-1,0 1,-1-1,1 1,0 0,0-1,-1 1,1 0,0 0,0 0,-1 1,1-1,0 0,-1 1,1-1,2 2,4 1,0 1,-1 0,1 0,-1 1,0 0,-1 0,1 1,9 10,45 59,-51-62,168 242,-90-119,45 79,-63-82,-6 4,54 167,60 161,-126-329,-5 1,50 255,-58-176,-18 3,-21 26,-3-197,-1 1,-4-1,-12 48,17-87,1 0,-2 0,1 0,-1 0,-1 0,-9 14,10-18,-1-1,1 1,-1-1,1 1,-1-1,0-1,-1 1,1-1,-1 0,1 0,-8 2,-13 7,1 0,-37 25,32-18,21-13,1 0,-15 14,17-13,-2-1,1 0,-15 10,9-9,1 1,0 1,1 0,-11 11,-38 44,21-20,-21 18,-4-2,-111 82,129-111,-1-1,-2-3,0-1,-2-3,-63 20,80-34,1-2,-1-1,-45 3,-102-6,158-3,18 0,0 0,0 0,1-1,-1 1,0-1,0-1,-4 0,7 1,0 0,0-1,0 1,0 0,0-1,0 1,1-1,-1 1,1-1,-1 0,1 0,-1 0,1 0,0 0,0 0,-1-3,-2-6,0 1,2-1,-1 0,1 0,-1-18,3-57,5 32,1 0,3 1,2 0,28-80,95-194,184-331,-155 330,-153 307,0 1,19-33,-28 53,-1-1,1 0,0 0,-1 0,1 0,0 1,-1-1,1 0,0 1,0-1,0 1,1-2,-1 2,-1 0,0 0,0 0,1 0,-1 0,0 0,0 0,1 0,-1 0,0 0,1 0,-1 0,0 1,0-1,0 0,1 0,-1 0,0 0,0 0,1 1,-1-1,0 0,0 0,0 0,0 1,1-1,-1 0,0 0,0 0,0 1,2 2,-1 1,0-1,-1 1,1-1,0 6,0-4,4 23,14 37,1 9,-5-10,-1-9,-3 0,5 70,-14-89,-2 1,-1-1,-7 44,-28 60,4-17,28-99,0 0,1 1,2 29,1 7,3 44,0-91,-2-14,-1 0,0 1,0-1,1 0,-1 0,0 1,0-1,1 0,-1 0,0 0,1 0,-1 1,0-1,1 0,-1 0,0 0,1 0,-1 0,0 0,1 0,-1 0,1 0,1 0,0-1,0 0,0 1,0-1,0 0,0 0,-1 0,1-1,0 1,2-3,21-19,-1-1,36-46,36-65,-93 130,257-441,-198 313,73-232,-131 352,-4 11,1 0,-1 0,1 0,-1 0,1 0,0 0,0 0,0 0,0 0,0 0,2-2,-2 5,-1 0,1-1,-1 1,0 0,1 0,-1 0,0 0,0 0,0 0,0 0,0 0,0 0,0 1,0 10,-1-1,-1 0,1 1,-2-1,0 0,0 0,-1 0,-9 19,5-16,0-1,-2 0,1 0,-1-1,-22 21,20-22,-19 18,-46 34,45-39,1 1,1 2,1 1,2 1,0 2,3 0,-26 42,-10 24,-51 75,82-131,-2-1,-39 38,28-39,-2-2,-1-1,-2-3,-1-2,-94 45,-97 33,215-97,1 2,0 0,1 2,0 0,2 2,-31 32,-94 131,117-143,-35 51,-79 97,136-179,0-1,0 0,-1 1,0-2,0 1,0-1,-13 6,17-9,0-1,0 0,0 0,0 0,0-1,0 1,-1-1,1 1,0-1,0 0,0-1,-1 1,1 0,0-1,0 0,0 1,0-1,0-1,0 1,0 0,0-1,0 1,-4-5,0 1,0-1,1 0,0-1,0 1,1-1,-1 0,1 0,1-1,0 0,0 0,0 0,1 0,0 0,1-1,-2-9,-1-13,2 0,1-62,3 44,-18-185,10 190,-2 0,-1 1,-20-52,24 80,0 1,-1-1,-1 1,0 1,0 0,-2 0,0 0,0 1,-1 1,-20-17,18 16,0-1,0 0,2 0,-1-1,2-1,0 0,0-1,2 0,0 0,1 0,-7-24,-1-12,3 0,-9-81,16 90,1 7,-1 1,-10-37,8 56,0 0,-1 0,0 1,-1 0,-18-22,-3-7,20 29,1-1,1 0,0 0,1-1,1 0,-5-20,9 28,1 1,0-1,0 1,1-1,0 0,0 0,1 1,0-1,0 0,1 1,1-1,-1 1,1 0,7-13,49-99,-55 112,0-1,0 1,1 0,6-8,-9 13,1 0,-1 0,1 1,0-1,0 1,0-1,0 1,0 0,1 0,-1 0,0 1,7-3,-9 4,0 0,0 0,0 0,0 0,0 0,0 0,1 0,-1 0,0 0,0 1,0-1,0 0,0 1,0-1,0 1,0-1,0 1,0-1,0 1,0 0,0-1,-1 1,1 0,0 0,0 0,-1-1,1 1,-1 0,1 0,-1 0,1 0,-1 0,1 0,-1 0,1 3,1 4,0 1,0-1,0 15,-1-15,45 324,-38-284,2 0,2 0,23 55,-25-77,2 0,2 0,0-2,1 0,1 0,39 41,-23-31,31 40,-52-59,-1 1,0 0,-1 0,-1 1,10 30,-11-23,-2 0,6 48,-6 50,-5-99,1-19,-1 1,0-1,1 0,0 1,0-1,0 0,1 0,3 8,0-3,1 0,10 12,-9-11,-4-5,1 0,0 0,7 8,-10-12,-1-1,1 1,0 0,-1-1,1 1,0-1,0 1,-1-1,1 1,0-1,0 0,0 1,0-1,0 0,0 0,-1 0,1 1,0-1,0 0,0 0,0 0,0 0,0-1,0 1,0 0,0 0,-1-1,1 1,0 0,0-1,1 0,1-2,0 1,0-1,0-1,0 1,0 0,-1-1,0 1,1-1,-2 0,4-7,1-7,5-21,-9 31,18-70,-4-2,9-127,-21-192,1-37,19 67,5-140,-28 475,-2-165,1 190,0 6,0 1,0-1,0 0,-1 1,1-1,-1 1,1-1,-1 1,0-1,0 1,0-1,0 1,-2-3,3 5,0 0,0 0,-1 0,1 0,0 0,0 0,-1 0,1-1,0 1,0 0,-1 0,1 0,0 0,0 0,-1 0,1 0,0 0,0 1,-1-1,1 0,0 0,0 0,-1 0,1 0,0 0,0 0,0 0,-1 1,1-1,0 0,0 0,0 0,-1 1,1-1,0 0,0 0,0 0,0 1,0-1,0 0,-1 1,-6 12,5-9,0-1,-1 0,1 0,-1 0,1 0,-1-1,0 1,-6 3,7-5,0 1,-1-1,1 1,0-1,0 1,0 0,0 0,0 0,1 0,-1 1,1-1,-1 0,1 1,0-1,0 1,-2 4,1 10,1 0,1 32,1-34,0 1,-2-1,0 0,-3 16,3-26,-1 0,0 0,1 0,-1 0,-1-1,1 1,-1-1,0 1,0-1,0 0,0 0,-1-1,0 1,0 0,0-1,-5 3,-61 37,43-27,0 0,2 1,-47 42,49-34,0 1,2 1,-31 51,-39 96,22-37,58-122,21-29,20-18,1 1,2 2,44-31,-75 59,1-2,1 1,-1 0,0 0,1 0,6-2,-10 4,1 0,0 0,0 0,0-1,0 1,0 0,0 0,0 1,-1-1,1 0,0 0,0 0,0 0,0 1,0-1,-1 1,1-1,0 0,0 1,-1-1,1 1,0-1,-1 1,1 0,0-1,-1 1,1 0,-1-1,1 1,0 1,6 10,-1 1,-1 0,0 0,7 24,7 61,-13-61,6 31,-3-9,2-2,27 81,-34-129,0 0,0 0,1-1,0 1,0-1,1 0,0-1,1 1,0-1,0 0,0-1,1 0,14 9,-11-9,0 0,1-1,-1-1,1 0,0 0,1-1,-1-1,1 0,-1-1,16 0,-26-1,1 0,-1 0,1 0,-1-1,0 0,1 1,-1-1,0 0,1 0,-1 0,0 0,0 0,0-1,0 1,0-1,0 1,-1-1,1 0,0 0,-1 0,1 0,-1 0,2-3,2-6,0 1,-1-1,5-21,-5 16,9-32,-3 0,6-80,-7-103,-5 76,52-714,-22 396,-31 424,15-132,-14 165,-4 16,0 0,0 0,0 0,1 0,-1 0,0 0,0 0,0 0,0 0,0 0,0 0,0 0,0 0,0 0,0 0,1 0,-1 0,0 0,0 0,0 0,0 0,0 0,0 0,0 0,0 0,0 0,1 0,-1 0,0 0,0 0,0 0,0 0,0 0,0 0,0 0,0 0,0 0,0 1,0-1,0 0,0 0,0 0,0 0,0 0,1 0,-1 0,0 0,0 0,0 0,0 0,0 1,0-1,0 0,0 0,0 0,0 0,0 0,0 0,0 0,0 0,-1 0,1 1,0-1,3 26,-3-8,0 1,1 0,0 0,8 31,-9-48,6 13,-6-15,1 0,-1 1,0-1,0 0,1 0,-1 0,0 0,0 1,0-1,1 0,-1 0,0 0,1 0,-1 0,0 0,0 0,1 0,-1 0,0 0,0 0,1 0,-1 0,0 0,1 0,9-8,5-14,18-34,140-302,-87 170,-58 132,2 2,3 1,66-83,-95 132,-1 0,1 0,0 1,0-1,8-4,-11 7,0 0,0 0,0 1,1-1,-1 1,0-1,0 1,1 0,-1-1,0 1,1 0,-1 0,0 0,0 0,1 0,-1 0,0 0,1 0,-1 0,0 1,1-1,-1 1,0-1,0 1,0-1,0 1,1 0,-1-1,1 2,2 3,0 0,0 1,-1-1,0 1,0 0,0-1,0 1,-1 1,0-1,2 12,1 0,20 73,25 172,-43-193,-3 0,-2 0,-11 86,6-129,-2 0,-1-1,-1 1,-1-1,-17 36,8-30,0 0,-2-1,-36 45,-110 147,161-215,-1 0,1 1,0-1,1 1,0 0,-3 16,-3 58,7-57,-8 43,9-65,-7 30,0-1,3 1,-4 68,10-98,-1 0,0 0,0 1,0-1,0 0,-1 0,0 0,0 1,0-1,0 0,-1 0,1 0,-1-1,0 1,0 0,0-1,-4 4,-16 18,-29 22,43-39,5-6,1 1,0 0,-1 0,1 0,1 0,-1 0,0 0,1 0,0 0,-1 1,1-1,1 1,-2 3,1 5,-1 1,2 15,0-13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18:21.87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23,'0'774,"0"-773,0 4,0 0,0 0,-1-1,-1 9,2-13,0 1,0-1,-1 1,1-1,0 1,0-1,0 1,-1-1,1 1,0-1,-1 1,1-1,0 1,-1-1,1 1,-1-1,1 0,-1 1,1-1,0 0,-1 1,1-1,-1 0,0 0,1 0,-1 1,1-1,-1 0,1 0,-1 0,1 0,-1 0,0 0,1 0,-1 0,1 0,-1 0,1 0,-1-1,1 1,-1 0,1 0,-1 0,1-1,-1 1,1 0,-1-1,1 1,-1 0,0-1,-9-7,0 1,0-2,1 1,0-1,1-1,0 0,0 0,1 0,0-1,1 0,0 0,1-1,-5-16,4 15,0 0,0 1,-1 0,0 0,-17-19,14 18,0-1,0 0,-9-21,1-3,12 27,0-1,0 1,2-1,-1-1,2 1,0-1,0 1,-1-19,6-134,-2 162,0 0,0 0,0 0,1 0,-1 1,1-1,0 0,-1 0,1 0,0 0,1 1,-1-1,0 1,1-1,0 1,-1-1,1 1,0 0,0 0,0 0,1 0,-1 0,0 0,1 1,-1-1,1 1,0-1,-1 1,1 0,0 0,0 1,3-2,-2 1,7-1,0-1,-1 0,1-1,-1 0,1-1,-1 0,9-6,-12 6,0-1,0 1,13-13,-18 15,1 0,-1 0,0 0,0 0,-1 0,1 0,-1-1,1 1,-1-1,1-4,12 42,-6-6,-1 1,6 53,-3 62,-8-112,1 319,-4-197,1-151,0 28,1 0,6 41,-2-37,-2 1,-4 65,0-36,1 99,0-158,1 0,0-1,1 1,-1-1,1 1,0-1,0 0,1 1,3 5,11 26,-7 0,-6-20,8 20,-12-37,-1 0,1 1,0-1,0 0,0 0,1 0,-1 1,0-1,0 0,0 0,0 0,0 1,0-1,0 0,0 0,0 0,0 0,0 1,1-1,-1 0,0 0,0 0,0 0,0 0,0 0,1 1,-1-1,0 0,0 0,0 0,0 0,1 0,-1 0,0 0,0 0,0 0,1 0,-1 0,0 0,0 0,3-8,-1-15,-1-3,0 10,-1-1,-1 0,-3-24,3 38,-1 0,1 0,0 0,-1 0,1 0,-1 0,0 0,0 1,0-1,-1 1,-2-4,2 3,0 0,0 0,1 0,-1 0,1 0,0-1,-3-5,3 2,0 0,0 0,-1-14,3 17,0 0,0 0,-1 0,0 0,0 0,0 0,-1 0,1 0,-1 0,0 0,0 1,0-1,0 1,-1-1,-2-2,-81-70,80 72,0-1,-1 1,1 0,-1 0,-8-2,-22-14,19 10,15 8,-1 0,0 0,1 0,0 0,0-1,-5-3,8 6,0 0,0 0,0 0,0 0,0 0,0-1,0 1,0 0,0 0,0 0,0 0,0 0,0 0,0 0,0 0,0 0,0 0,0-1,0 1,0 0,0 0,0 0,0 0,0 0,0 0,0 0,0 0,0 0,0 0,0-1,0 1,0 0,0 0,0 0,0 0,1 0,-1 0,0 0,0 0,0 0,0 0,0 0,0 0,0 0,0 0,0 0,0 0,0 0,1 0,7-2,7 1,18 0,101 3,-130-1,0 0,0-1,-1 1,1 0,0 1,-1-1,1 1,-1 0,1 0,-1 0,0 0,0 0,0 1,0-1,0 1,-1 0,1 0,-1 0,1 0,-1 0,0 0,-1 1,1-1,0 1,-1-1,0 1,0 0,0 0,1 6,-2 8,-1 1,0 0,-1-1,-9 34,6-29,1 0,-2 33,6-34,1 87,0-105,-1 0,1 0,0 0,0 0,0 0,0 0,1-1,-1 1,1 0,0-1,0 1,1-1,-1 0,6 6,-4-4,-1 0,1 1,-1-1,0 1,0 0,2 7,-2-5,0 0,8 12,-5-10,0 0,0 1,-1 0,-1-1,4 13,9 57,-13-55,3 4,-4-19,-1 1,3 20,2 26,-4-37,1 31,-5 707,1-773,-6-28,-1-9,7 48,0 0,0-1,-1 1,1 0,-1 0,0-1,0 1,-1 0,1 0,-1 0,0 0,0 1,0-1,0 0,-1 1,1-1,-1 1,-5-5,-72-62,14 9,62 56,0 0,1 0,0 0,-1-1,2 1,-1-1,1 0,-1 1,-1-13,-6-9,3 9,5 10,-1 0,0 1,0 0,-1 0,0 0,0 0,-1 0,-10-11,-48-37,60 52,1 1,0-1,0 0,0 0,0 0,0 0,1 0,0 0,-2-6,-6-33,2 4,-1 1,7 29,0 1,0-1,-1 1,0 0,0 0,-1 0,0 0,-5-8,4 10,1 0,0-1,0 1,0-1,0 1,1-1,0 0,0 0,1 0,0 0,0-1,0 1,1 0,0 0,0-1,0 1,1 0,0 0,0 0,0 0,1 0,0 0,0 0,1 0,0 1,0-1,0 1,0 0,1-1,0 2,8-9,104-114,-72 76,0-1,-44 52,0-1,1 1,-1 0,0-1,1 1,-1-1,1 1,-1 0,1-1,-1 1,1 0,-1 0,1-1,-1 1,1 0,-1 0,1 0,-1 0,1 0,-1 0,1 0,-1 0,1 0,0 0,-1 0,1 0,0 0,0 1,0-1,-1 1,1 0,0-1,0 1,-1 0,1-1,0 1,-1 0,1 0,-1 0,1 0,0 1,1 4,0 0,0 0,1 9,3 13,11 29,-10-34,0 0,4 29,-3 37,-3 104,-5 81,1-257,0-1,5 17,-3-14,2 24,-5-12,2 0,10 56,-6-62,-2 1,1 38,-6 54,0-44,0-5,3 76,-2-144,0 1,0 0,1-1,-1 1,1-1,-1 1,1-1,0 0,0 1,-1-1,1 0,0 1,0-1,0 0,0 0,2 2,24 14,-23-16,0 1,0 1,0-1,0 0,-1 1,0 0,4 3,-1 2,-1 1,8 14,-9-15,1 1,0-1,7 9,-3-6,-1 1,1 0,-2 1,11 22,-12-21,-1 0,-1 0,0 0,3 26,6 27,-8-43,-1 1,2 37,-6 329,0-388,0-1,0 1,0-1,0 1,-1-1,1 1,-1-1,1 1,-1-1,0 1,0-1,0 0,-2 3,2-4,-1 1,1-1,-1 0,1 0,-1 0,0 0,1 0,-1 0,0 0,0-1,0 1,1-1,-1 1,0-1,0 1,0-1,0 0,-2 0,-130-4,131 4,0 0,0 0,0-1,0 0,1 1,-1-1,0 0,0 0,1 0,-1-1,1 1,-1-1,1 1,0-1,-1 0,-1-2,1 0,0 0,1 0,-1 0,1-1,0 1,0-1,0 0,-1-7,-7-19,5 17,-5-24,4 2,2 1,-1-41,6 69,-1 2,0-1,0 1,0 0,-1-1,0 1,1 0,-2 0,1 0,-1 0,-2-6,-6-10,3 7,0 0,-1 0,-1 0,-11-14,15 21,0 0,0-1,1 0,0 0,1 0,-3-8,2 5,0 0,-12-18,10 18,0 0,1 0,0 0,0 0,1-1,1 0,0 0,0 0,1 0,1 0,0-1,1-14,2-33,-3-105,-1 151,-2 0,0 0,0 0,-1 0,-1 1,-1 0,-11-19,15 26,-1 0,1 0,1 0,-1-1,1 1,-2-9,2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1T22:22:49.5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104 145,'0'-1,"-1"-1,2 0,-1 0,0 0,0 1,0-1,1 0,-1 0,1 0,-1 1,1-1,0 0,0 1,0-1,0 1,1-3,0 3,0 0,0-1,0 1,0 0,0 0,0 0,0 1,0-1,0 0,0 1,0-1,0 1,4 0,126-16,-85 11,54-3,-65 8,-29 0,-24 0,-398 0,389-3,26 3,-1 0,1 0,0 0,-1 0,1 0,-1 0,1 0,0 0,-1 0,1-1,0 1,-1 0,1 0,0 0,-1-1,1 1,0 0,-1 0,1-1,0 1,-1 0,1-1,0 1,0 0,0-1,-1 1,1-1,0 1,0 0,0-1,0 1,0 0,0-1,0 1,0-1,0 1,0-1,0 1,0 0,0-1,0 1,0-1,0 1,0 0,0-1,1 1,-1 0,0-1,0 1,0 0,1-1,-1 1,0 0,0-1,1 1,-1 0,0-1,1 1,4-4,-1 0,1 0,0 1,0 0,0 0,0 0,0 1,11-4,-2 1,1 1,21-3,-17 4,1 2,0-1,1 2,-1 1,0 0,24 6,-33-4,0-1,-1 2,1 0,-1 0,0 1,0 0,0 0,-1 1,0 1,0 0,0 0,13 15,-15-13,0 1,-1 0,0 0,0 1,-1-1,0 1,-1 0,-1 1,1-1,-2 1,0 0,0-1,-1 1,0 0,-2 18,1-27,0-1,0 1,0-1,-1 0,1 1,-1-1,0 0,1 1,-1-1,0 0,-1 0,1 1,0-1,0 0,-1 0,1-1,-1 1,0 0,0 0,1-1,-1 1,0-1,0 1,0-1,-3 1,-2 1,0-1,0-1,0 1,-1-1,1 0,0-1,-11 0,0-2,0 0,0-1,0-1,-24-8,22 6,-1 1,1 0,-27-1,45 6,-4-1,0 1,0-1,-11-2,16 2,-1 0,0 1,1-1,-1 0,1 0,-1 0,1 0,0 0,-1 0,1 0,0 0,0 0,0-1,0 1,0 0,0-1,0 1,-1-3,-1-6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11/4/2024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Exercise: guess 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51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40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4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20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6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527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5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8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4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8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33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6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6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004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620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9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7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874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4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01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9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37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08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8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960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53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40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4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9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B785D-4DC1-9047-B49C-65F023388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39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6.png"/><Relationship Id="rId2" Type="http://schemas.openxmlformats.org/officeDocument/2006/relationships/tags" Target="../tags/tag38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25.png"/><Relationship Id="rId5" Type="http://schemas.openxmlformats.org/officeDocument/2006/relationships/tags" Target="../tags/tag4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46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53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6.png"/><Relationship Id="rId2" Type="http://schemas.openxmlformats.org/officeDocument/2006/relationships/tags" Target="../tags/tag52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27.png"/><Relationship Id="rId5" Type="http://schemas.openxmlformats.org/officeDocument/2006/relationships/tags" Target="../tags/tag5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60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67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9.png"/><Relationship Id="rId2" Type="http://schemas.openxmlformats.org/officeDocument/2006/relationships/tags" Target="../tags/tag66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28.png"/><Relationship Id="rId5" Type="http://schemas.openxmlformats.org/officeDocument/2006/relationships/tags" Target="../tags/tag6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74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7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81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9.png"/><Relationship Id="rId2" Type="http://schemas.openxmlformats.org/officeDocument/2006/relationships/tags" Target="../tags/tag80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0.png"/><Relationship Id="rId5" Type="http://schemas.openxmlformats.org/officeDocument/2006/relationships/tags" Target="../tags/tag8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88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05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95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2.png"/><Relationship Id="rId2" Type="http://schemas.openxmlformats.org/officeDocument/2006/relationships/tags" Target="../tags/tag94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1.png"/><Relationship Id="rId5" Type="http://schemas.openxmlformats.org/officeDocument/2006/relationships/tags" Target="../tags/tag9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02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19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09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4.png"/><Relationship Id="rId2" Type="http://schemas.openxmlformats.org/officeDocument/2006/relationships/tags" Target="../tags/tag108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3.png"/><Relationship Id="rId5" Type="http://schemas.openxmlformats.org/officeDocument/2006/relationships/tags" Target="../tags/tag11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16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33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23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6.png"/><Relationship Id="rId2" Type="http://schemas.openxmlformats.org/officeDocument/2006/relationships/tags" Target="../tags/tag122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5.png"/><Relationship Id="rId5" Type="http://schemas.openxmlformats.org/officeDocument/2006/relationships/tags" Target="../tags/tag12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30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2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37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6.png"/><Relationship Id="rId2" Type="http://schemas.openxmlformats.org/officeDocument/2006/relationships/tags" Target="../tags/tag136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7.png"/><Relationship Id="rId5" Type="http://schemas.openxmlformats.org/officeDocument/2006/relationships/tags" Target="../tags/tag13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44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4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51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9.png"/><Relationship Id="rId2" Type="http://schemas.openxmlformats.org/officeDocument/2006/relationships/tags" Target="../tags/tag150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38.png"/><Relationship Id="rId5" Type="http://schemas.openxmlformats.org/officeDocument/2006/relationships/tags" Target="../tags/tag15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58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75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65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39.png"/><Relationship Id="rId2" Type="http://schemas.openxmlformats.org/officeDocument/2006/relationships/tags" Target="../tags/tag164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40.png"/><Relationship Id="rId5" Type="http://schemas.openxmlformats.org/officeDocument/2006/relationships/tags" Target="../tags/tag16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72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43.png"/><Relationship Id="rId2" Type="http://schemas.openxmlformats.org/officeDocument/2006/relationships/tags" Target="../tags/tag178.xml"/><Relationship Id="rId16" Type="http://schemas.openxmlformats.org/officeDocument/2006/relationships/image" Target="../media/image47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42.png"/><Relationship Id="rId5" Type="http://schemas.openxmlformats.org/officeDocument/2006/relationships/tags" Target="../tags/tag181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tags" Target="../tags/tag180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tags" Target="../tags/tag186.xml"/><Relationship Id="rId21" Type="http://schemas.openxmlformats.org/officeDocument/2006/relationships/image" Target="../media/image52.png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2" Type="http://schemas.openxmlformats.org/officeDocument/2006/relationships/tags" Target="../tags/tag185.xml"/><Relationship Id="rId16" Type="http://schemas.openxmlformats.org/officeDocument/2006/relationships/notesSlide" Target="../notesSlides/notesSlide8.xml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tags" Target="../tags/tag18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tags" Target="../tags/tag193.xml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66.png"/><Relationship Id="rId3" Type="http://schemas.openxmlformats.org/officeDocument/2006/relationships/tags" Target="../tags/tag2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image" Target="../media/image51.png"/><Relationship Id="rId5" Type="http://schemas.openxmlformats.org/officeDocument/2006/relationships/tags" Target="../tags/tag202.xml"/><Relationship Id="rId15" Type="http://schemas.openxmlformats.org/officeDocument/2006/relationships/image" Target="../media/image68.png"/><Relationship Id="rId10" Type="http://schemas.openxmlformats.org/officeDocument/2006/relationships/image" Target="../media/image50.png"/><Relationship Id="rId4" Type="http://schemas.openxmlformats.org/officeDocument/2006/relationships/tags" Target="../tags/tag201.xml"/><Relationship Id="rId9" Type="http://schemas.openxmlformats.org/officeDocument/2006/relationships/image" Target="../media/image64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66.png"/><Relationship Id="rId3" Type="http://schemas.openxmlformats.org/officeDocument/2006/relationships/tags" Target="../tags/tag20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image" Target="../media/image51.png"/><Relationship Id="rId5" Type="http://schemas.openxmlformats.org/officeDocument/2006/relationships/tags" Target="../tags/tag208.xml"/><Relationship Id="rId15" Type="http://schemas.openxmlformats.org/officeDocument/2006/relationships/image" Target="../media/image68.png"/><Relationship Id="rId10" Type="http://schemas.openxmlformats.org/officeDocument/2006/relationships/image" Target="../media/image50.png"/><Relationship Id="rId4" Type="http://schemas.openxmlformats.org/officeDocument/2006/relationships/tags" Target="../tags/tag207.xml"/><Relationship Id="rId9" Type="http://schemas.openxmlformats.org/officeDocument/2006/relationships/image" Target="../media/image69.png"/><Relationship Id="rId1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74.png"/><Relationship Id="rId3" Type="http://schemas.openxmlformats.org/officeDocument/2006/relationships/tags" Target="../tags/tag2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3.png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11" Type="http://schemas.openxmlformats.org/officeDocument/2006/relationships/image" Target="../media/image72.png"/><Relationship Id="rId5" Type="http://schemas.openxmlformats.org/officeDocument/2006/relationships/tags" Target="../tags/tag214.xml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tags" Target="../tags/tag213.xml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74.png"/><Relationship Id="rId3" Type="http://schemas.openxmlformats.org/officeDocument/2006/relationships/tags" Target="../tags/tag21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3.png"/><Relationship Id="rId2" Type="http://schemas.openxmlformats.org/officeDocument/2006/relationships/tags" Target="../tags/tag217.xml"/><Relationship Id="rId16" Type="http://schemas.openxmlformats.org/officeDocument/2006/relationships/image" Target="../media/image77.png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../media/image72.png"/><Relationship Id="rId5" Type="http://schemas.openxmlformats.org/officeDocument/2006/relationships/tags" Target="../tags/tag220.xml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tags" Target="../tags/tag219.xml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26" Type="http://schemas.openxmlformats.org/officeDocument/2006/relationships/image" Target="../media/image52.png"/><Relationship Id="rId39" Type="http://schemas.openxmlformats.org/officeDocument/2006/relationships/image" Target="../media/image79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0.png"/><Relationship Id="rId42" Type="http://schemas.openxmlformats.org/officeDocument/2006/relationships/image" Target="../media/image83.png"/><Relationship Id="rId7" Type="http://schemas.openxmlformats.org/officeDocument/2006/relationships/tags" Target="../tags/tag22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29" Type="http://schemas.openxmlformats.org/officeDocument/2006/relationships/image" Target="../media/image55.png"/><Relationship Id="rId41" Type="http://schemas.openxmlformats.org/officeDocument/2006/relationships/image" Target="../media/image82.png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81.png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31" Type="http://schemas.openxmlformats.org/officeDocument/2006/relationships/image" Target="../media/image57.png"/><Relationship Id="rId44" Type="http://schemas.openxmlformats.org/officeDocument/2006/relationships/image" Target="../media/image85.png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notesSlide" Target="../notesSlides/notesSlide13.xml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84.png"/><Relationship Id="rId8" Type="http://schemas.openxmlformats.org/officeDocument/2006/relationships/tags" Target="../tags/tag229.xml"/><Relationship Id="rId3" Type="http://schemas.openxmlformats.org/officeDocument/2006/relationships/tags" Target="../tags/tag224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254.xml"/><Relationship Id="rId18" Type="http://schemas.openxmlformats.org/officeDocument/2006/relationships/tags" Target="../tags/tag259.xml"/><Relationship Id="rId26" Type="http://schemas.openxmlformats.org/officeDocument/2006/relationships/image" Target="../media/image51.png"/><Relationship Id="rId39" Type="http://schemas.openxmlformats.org/officeDocument/2006/relationships/image" Target="../media/image78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59.png"/><Relationship Id="rId42" Type="http://schemas.openxmlformats.org/officeDocument/2006/relationships/image" Target="../media/image82.png"/><Relationship Id="rId7" Type="http://schemas.openxmlformats.org/officeDocument/2006/relationships/tags" Target="../tags/tag248.xml"/><Relationship Id="rId2" Type="http://schemas.openxmlformats.org/officeDocument/2006/relationships/tags" Target="../tags/tag243.xml"/><Relationship Id="rId16" Type="http://schemas.openxmlformats.org/officeDocument/2006/relationships/tags" Target="../tags/tag257.xml"/><Relationship Id="rId20" Type="http://schemas.openxmlformats.org/officeDocument/2006/relationships/tags" Target="../tags/tag261.xml"/><Relationship Id="rId29" Type="http://schemas.openxmlformats.org/officeDocument/2006/relationships/image" Target="../media/image54.png"/><Relationship Id="rId41" Type="http://schemas.openxmlformats.org/officeDocument/2006/relationships/image" Target="../media/image81.png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79.png"/><Relationship Id="rId5" Type="http://schemas.openxmlformats.org/officeDocument/2006/relationships/tags" Target="../tags/tag246.xml"/><Relationship Id="rId15" Type="http://schemas.openxmlformats.org/officeDocument/2006/relationships/tags" Target="../tags/tag256.xml"/><Relationship Id="rId23" Type="http://schemas.openxmlformats.org/officeDocument/2006/relationships/image" Target="../media/image85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tags" Target="../tags/tag251.xml"/><Relationship Id="rId19" Type="http://schemas.openxmlformats.org/officeDocument/2006/relationships/tags" Target="../tags/tag260.xml"/><Relationship Id="rId31" Type="http://schemas.openxmlformats.org/officeDocument/2006/relationships/image" Target="../media/image56.png"/><Relationship Id="rId44" Type="http://schemas.openxmlformats.org/officeDocument/2006/relationships/image" Target="../media/image84.png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Relationship Id="rId22" Type="http://schemas.openxmlformats.org/officeDocument/2006/relationships/notesSlide" Target="../notesSlides/notesSlide14.xml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83.png"/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12" Type="http://schemas.openxmlformats.org/officeDocument/2006/relationships/tags" Target="../tags/tag253.xml"/><Relationship Id="rId17" Type="http://schemas.openxmlformats.org/officeDocument/2006/relationships/tags" Target="../tags/tag258.xml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274.xml"/><Relationship Id="rId18" Type="http://schemas.openxmlformats.org/officeDocument/2006/relationships/tags" Target="../tags/tag279.xml"/><Relationship Id="rId26" Type="http://schemas.openxmlformats.org/officeDocument/2006/relationships/image" Target="../media/image52.png"/><Relationship Id="rId39" Type="http://schemas.openxmlformats.org/officeDocument/2006/relationships/image" Target="../media/image79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60.png"/><Relationship Id="rId42" Type="http://schemas.openxmlformats.org/officeDocument/2006/relationships/image" Target="../media/image83.png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6" Type="http://schemas.openxmlformats.org/officeDocument/2006/relationships/tags" Target="../tags/tag277.xml"/><Relationship Id="rId29" Type="http://schemas.openxmlformats.org/officeDocument/2006/relationships/image" Target="../media/image55.png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81.png"/><Relationship Id="rId45" Type="http://schemas.openxmlformats.org/officeDocument/2006/relationships/image" Target="../media/image85.png"/><Relationship Id="rId5" Type="http://schemas.openxmlformats.org/officeDocument/2006/relationships/tags" Target="../tags/tag266.xml"/><Relationship Id="rId15" Type="http://schemas.openxmlformats.org/officeDocument/2006/relationships/tags" Target="../tags/tag276.xml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271.xml"/><Relationship Id="rId19" Type="http://schemas.openxmlformats.org/officeDocument/2006/relationships/tags" Target="../tags/tag280.xml"/><Relationship Id="rId31" Type="http://schemas.openxmlformats.org/officeDocument/2006/relationships/image" Target="../media/image57.png"/><Relationship Id="rId44" Type="http://schemas.openxmlformats.org/officeDocument/2006/relationships/image" Target="../media/image86.png"/><Relationship Id="rId4" Type="http://schemas.openxmlformats.org/officeDocument/2006/relationships/tags" Target="../tags/tag265.xml"/><Relationship Id="rId9" Type="http://schemas.openxmlformats.org/officeDocument/2006/relationships/tags" Target="../tags/tag270.xml"/><Relationship Id="rId14" Type="http://schemas.openxmlformats.org/officeDocument/2006/relationships/tags" Target="../tags/tag275.xml"/><Relationship Id="rId22" Type="http://schemas.openxmlformats.org/officeDocument/2006/relationships/notesSlide" Target="../notesSlides/notesSlide15.xml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84.png"/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12" Type="http://schemas.openxmlformats.org/officeDocument/2006/relationships/tags" Target="../tags/tag273.xml"/><Relationship Id="rId17" Type="http://schemas.openxmlformats.org/officeDocument/2006/relationships/tags" Target="../tags/tag278.xml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78.png"/><Relationship Id="rId20" Type="http://schemas.openxmlformats.org/officeDocument/2006/relationships/tags" Target="../tags/tag281.xml"/><Relationship Id="rId41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13" Type="http://schemas.openxmlformats.org/officeDocument/2006/relationships/image" Target="../media/image71.png"/><Relationship Id="rId18" Type="http://schemas.openxmlformats.org/officeDocument/2006/relationships/image" Target="../media/image95.png"/><Relationship Id="rId3" Type="http://schemas.openxmlformats.org/officeDocument/2006/relationships/tags" Target="../tags/tag284.xml"/><Relationship Id="rId21" Type="http://schemas.openxmlformats.org/officeDocument/2006/relationships/image" Target="../media/image98.png"/><Relationship Id="rId7" Type="http://schemas.openxmlformats.org/officeDocument/2006/relationships/tags" Target="../tags/tag288.xml"/><Relationship Id="rId12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tags" Target="../tags/tag283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286.xml"/><Relationship Id="rId15" Type="http://schemas.openxmlformats.org/officeDocument/2006/relationships/image" Target="../media/image9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6.png"/><Relationship Id="rId4" Type="http://schemas.openxmlformats.org/officeDocument/2006/relationships/tags" Target="../tags/tag285.xml"/><Relationship Id="rId9" Type="http://schemas.openxmlformats.org/officeDocument/2006/relationships/tags" Target="../tags/tag290.xml"/><Relationship Id="rId14" Type="http://schemas.openxmlformats.org/officeDocument/2006/relationships/image" Target="../media/image9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image" Target="../media/image99.png"/><Relationship Id="rId18" Type="http://schemas.openxmlformats.org/officeDocument/2006/relationships/image" Target="../media/image93.png"/><Relationship Id="rId3" Type="http://schemas.openxmlformats.org/officeDocument/2006/relationships/tags" Target="../tags/tag293.xml"/><Relationship Id="rId21" Type="http://schemas.openxmlformats.org/officeDocument/2006/relationships/image" Target="../media/image97.png"/><Relationship Id="rId7" Type="http://schemas.openxmlformats.org/officeDocument/2006/relationships/tags" Target="../tags/tag297.xml"/><Relationship Id="rId12" Type="http://schemas.openxmlformats.org/officeDocument/2006/relationships/notesSlide" Target="../notesSlides/notesSlide20.xml"/><Relationship Id="rId17" Type="http://schemas.openxmlformats.org/officeDocument/2006/relationships/image" Target="../media/image92.png"/><Relationship Id="rId2" Type="http://schemas.openxmlformats.org/officeDocument/2006/relationships/tags" Target="../tags/tag292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5.xml"/><Relationship Id="rId15" Type="http://schemas.openxmlformats.org/officeDocument/2006/relationships/image" Target="../media/image71.png"/><Relationship Id="rId23" Type="http://schemas.openxmlformats.org/officeDocument/2006/relationships/image" Target="../media/image98.png"/><Relationship Id="rId10" Type="http://schemas.openxmlformats.org/officeDocument/2006/relationships/tags" Target="../tags/tag300.xml"/><Relationship Id="rId19" Type="http://schemas.openxmlformats.org/officeDocument/2006/relationships/image" Target="../media/image94.png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image" Target="../media/image100.png"/><Relationship Id="rId22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image" Target="../media/image71.png"/><Relationship Id="rId18" Type="http://schemas.openxmlformats.org/officeDocument/2006/relationships/image" Target="../media/image97.png"/><Relationship Id="rId3" Type="http://schemas.openxmlformats.org/officeDocument/2006/relationships/tags" Target="../tags/tag303.xml"/><Relationship Id="rId21" Type="http://schemas.openxmlformats.org/officeDocument/2006/relationships/image" Target="../media/image107.png"/><Relationship Id="rId7" Type="http://schemas.openxmlformats.org/officeDocument/2006/relationships/tags" Target="../tags/tag307.xml"/><Relationship Id="rId12" Type="http://schemas.openxmlformats.org/officeDocument/2006/relationships/image" Target="../media/image102.png"/><Relationship Id="rId17" Type="http://schemas.openxmlformats.org/officeDocument/2006/relationships/image" Target="../media/image104.png"/><Relationship Id="rId2" Type="http://schemas.openxmlformats.org/officeDocument/2006/relationships/tags" Target="../tags/tag302.xml"/><Relationship Id="rId16" Type="http://schemas.openxmlformats.org/officeDocument/2006/relationships/image" Target="../media/image103.png"/><Relationship Id="rId20" Type="http://schemas.openxmlformats.org/officeDocument/2006/relationships/image" Target="../media/image106.png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305.xml"/><Relationship Id="rId15" Type="http://schemas.openxmlformats.org/officeDocument/2006/relationships/image" Target="../media/image9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5.png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17.xml"/><Relationship Id="rId13" Type="http://schemas.openxmlformats.org/officeDocument/2006/relationships/image" Target="../media/image71.png"/><Relationship Id="rId18" Type="http://schemas.openxmlformats.org/officeDocument/2006/relationships/image" Target="../media/image105.png"/><Relationship Id="rId3" Type="http://schemas.openxmlformats.org/officeDocument/2006/relationships/tags" Target="../tags/tag312.xml"/><Relationship Id="rId21" Type="http://schemas.openxmlformats.org/officeDocument/2006/relationships/image" Target="../media/image840.png"/><Relationship Id="rId7" Type="http://schemas.openxmlformats.org/officeDocument/2006/relationships/tags" Target="../tags/tag316.xml"/><Relationship Id="rId12" Type="http://schemas.openxmlformats.org/officeDocument/2006/relationships/image" Target="../media/image108.png"/><Relationship Id="rId17" Type="http://schemas.openxmlformats.org/officeDocument/2006/relationships/image" Target="../media/image97.png"/><Relationship Id="rId2" Type="http://schemas.openxmlformats.org/officeDocument/2006/relationships/tags" Target="../tags/tag311.xml"/><Relationship Id="rId16" Type="http://schemas.openxmlformats.org/officeDocument/2006/relationships/image" Target="../media/image104.png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notesSlide" Target="../notesSlides/notesSlide24.xml"/><Relationship Id="rId5" Type="http://schemas.openxmlformats.org/officeDocument/2006/relationships/tags" Target="../tags/tag314.xml"/><Relationship Id="rId15" Type="http://schemas.openxmlformats.org/officeDocument/2006/relationships/image" Target="../media/image10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6.png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image" Target="../media/image92.png"/><Relationship Id="rId22" Type="http://schemas.openxmlformats.org/officeDocument/2006/relationships/image" Target="../media/image9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13" Type="http://schemas.openxmlformats.org/officeDocument/2006/relationships/tags" Target="../tags/tag331.xml"/><Relationship Id="rId18" Type="http://schemas.openxmlformats.org/officeDocument/2006/relationships/image" Target="../media/image71.png"/><Relationship Id="rId26" Type="http://schemas.openxmlformats.org/officeDocument/2006/relationships/image" Target="../media/image119.png"/><Relationship Id="rId3" Type="http://schemas.openxmlformats.org/officeDocument/2006/relationships/tags" Target="../tags/tag321.xml"/><Relationship Id="rId21" Type="http://schemas.openxmlformats.org/officeDocument/2006/relationships/image" Target="../media/image114.png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image" Target="../media/image113.png"/><Relationship Id="rId25" Type="http://schemas.openxmlformats.org/officeDocument/2006/relationships/image" Target="../media/image118.png"/><Relationship Id="rId2" Type="http://schemas.openxmlformats.org/officeDocument/2006/relationships/tags" Target="../tags/tag320.xml"/><Relationship Id="rId16" Type="http://schemas.openxmlformats.org/officeDocument/2006/relationships/notesSlide" Target="../notesSlides/notesSlide29.xml"/><Relationship Id="rId20" Type="http://schemas.openxmlformats.org/officeDocument/2006/relationships/image" Target="../media/image106.png"/><Relationship Id="rId29" Type="http://schemas.openxmlformats.org/officeDocument/2006/relationships/image" Target="../media/image122.png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24" Type="http://schemas.openxmlformats.org/officeDocument/2006/relationships/image" Target="../media/image117.png"/><Relationship Id="rId5" Type="http://schemas.openxmlformats.org/officeDocument/2006/relationships/tags" Target="../tags/tag32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tags" Target="../tags/tag328.xml"/><Relationship Id="rId19" Type="http://schemas.openxmlformats.org/officeDocument/2006/relationships/image" Target="../media/image105.png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image" Target="../media/image71.png"/><Relationship Id="rId26" Type="http://schemas.openxmlformats.org/officeDocument/2006/relationships/image" Target="../media/image119.png"/><Relationship Id="rId3" Type="http://schemas.openxmlformats.org/officeDocument/2006/relationships/tags" Target="../tags/tag335.xml"/><Relationship Id="rId21" Type="http://schemas.openxmlformats.org/officeDocument/2006/relationships/image" Target="../media/image114.png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image" Target="../media/image113.png"/><Relationship Id="rId25" Type="http://schemas.openxmlformats.org/officeDocument/2006/relationships/image" Target="../media/image118.png"/><Relationship Id="rId2" Type="http://schemas.openxmlformats.org/officeDocument/2006/relationships/tags" Target="../tags/tag334.xml"/><Relationship Id="rId16" Type="http://schemas.openxmlformats.org/officeDocument/2006/relationships/notesSlide" Target="../notesSlides/notesSlide30.xml"/><Relationship Id="rId20" Type="http://schemas.openxmlformats.org/officeDocument/2006/relationships/image" Target="../media/image106.png"/><Relationship Id="rId29" Type="http://schemas.openxmlformats.org/officeDocument/2006/relationships/image" Target="../media/image122.png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24" Type="http://schemas.openxmlformats.org/officeDocument/2006/relationships/image" Target="../media/image117.png"/><Relationship Id="rId5" Type="http://schemas.openxmlformats.org/officeDocument/2006/relationships/tags" Target="../tags/tag33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tags" Target="../tags/tag342.xml"/><Relationship Id="rId19" Type="http://schemas.openxmlformats.org/officeDocument/2006/relationships/image" Target="../media/image105.png"/><Relationship Id="rId31" Type="http://schemas.openxmlformats.org/officeDocument/2006/relationships/image" Target="../media/image124.png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30.png"/><Relationship Id="rId18" Type="http://schemas.openxmlformats.org/officeDocument/2006/relationships/image" Target="../media/image133.png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12" Type="http://schemas.openxmlformats.org/officeDocument/2006/relationships/image" Target="../media/image72.png"/><Relationship Id="rId17" Type="http://schemas.openxmlformats.org/officeDocument/2006/relationships/image" Target="../media/image132.png"/><Relationship Id="rId2" Type="http://schemas.openxmlformats.org/officeDocument/2006/relationships/tags" Target="../tags/tag348.xml"/><Relationship Id="rId16" Type="http://schemas.openxmlformats.org/officeDocument/2006/relationships/image" Target="../media/image76.png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11" Type="http://schemas.openxmlformats.org/officeDocument/2006/relationships/image" Target="../media/image71.png"/><Relationship Id="rId5" Type="http://schemas.openxmlformats.org/officeDocument/2006/relationships/tags" Target="../tags/tag351.xml"/><Relationship Id="rId15" Type="http://schemas.openxmlformats.org/officeDocument/2006/relationships/image" Target="../media/image75.png"/><Relationship Id="rId10" Type="http://schemas.openxmlformats.org/officeDocument/2006/relationships/image" Target="../media/image128.png"/><Relationship Id="rId4" Type="http://schemas.openxmlformats.org/officeDocument/2006/relationships/tags" Target="../tags/tag350.xml"/><Relationship Id="rId9" Type="http://schemas.openxmlformats.org/officeDocument/2006/relationships/notesSlide" Target="../notesSlides/notesSlide34.xml"/><Relationship Id="rId14" Type="http://schemas.openxmlformats.org/officeDocument/2006/relationships/image" Target="../media/image1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7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1.xml"/><Relationship Id="rId12" Type="http://schemas.openxmlformats.org/officeDocument/2006/relationships/image" Target="../media/image138.png"/><Relationship Id="rId2" Type="http://schemas.openxmlformats.org/officeDocument/2006/relationships/tags" Target="../tags/tag355.xml"/><Relationship Id="rId16" Type="http://schemas.openxmlformats.org/officeDocument/2006/relationships/image" Target="../media/image140.png"/><Relationship Id="rId1" Type="http://schemas.openxmlformats.org/officeDocument/2006/relationships/tags" Target="../tags/tag354.xml"/><Relationship Id="rId6" Type="http://schemas.openxmlformats.org/officeDocument/2006/relationships/image" Target="../media/image126.png"/><Relationship Id="rId11" Type="http://schemas.openxmlformats.org/officeDocument/2006/relationships/image" Target="../media/image137.png"/><Relationship Id="rId5" Type="http://schemas.openxmlformats.org/officeDocument/2006/relationships/image" Target="../media/image134.png"/><Relationship Id="rId15" Type="http://schemas.openxmlformats.org/officeDocument/2006/relationships/customXml" Target="../ink/ink4.xml"/><Relationship Id="rId10" Type="http://schemas.openxmlformats.org/officeDocument/2006/relationships/image" Target="../media/image136.png"/><Relationship Id="rId4" Type="http://schemas.openxmlformats.org/officeDocument/2006/relationships/notesSlide" Target="../notesSlides/notesSlide37.xml"/><Relationship Id="rId9" Type="http://schemas.openxmlformats.org/officeDocument/2006/relationships/customXml" Target="../ink/ink2.xml"/><Relationship Id="rId14" Type="http://schemas.openxmlformats.org/officeDocument/2006/relationships/image" Target="../media/image13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37.png"/><Relationship Id="rId3" Type="http://schemas.openxmlformats.org/officeDocument/2006/relationships/slideLayout" Target="../slideLayouts/slideLayout2.xml"/><Relationship Id="rId7" Type="http://schemas.openxmlformats.org/officeDocument/2006/relationships/customXml" Target="../ink/ink5.xml"/><Relationship Id="rId12" Type="http://schemas.openxmlformats.org/officeDocument/2006/relationships/image" Target="../media/image136.png"/><Relationship Id="rId17" Type="http://schemas.openxmlformats.org/officeDocument/2006/relationships/image" Target="../media/image140.png"/><Relationship Id="rId2" Type="http://schemas.openxmlformats.org/officeDocument/2006/relationships/tags" Target="../tags/tag357.xml"/><Relationship Id="rId16" Type="http://schemas.openxmlformats.org/officeDocument/2006/relationships/customXml" Target="../ink/ink8.xml"/><Relationship Id="rId1" Type="http://schemas.openxmlformats.org/officeDocument/2006/relationships/tags" Target="../tags/tag356.xml"/><Relationship Id="rId6" Type="http://schemas.openxmlformats.org/officeDocument/2006/relationships/image" Target="../media/image126.png"/><Relationship Id="rId11" Type="http://schemas.openxmlformats.org/officeDocument/2006/relationships/customXml" Target="../ink/ink7.xml"/><Relationship Id="rId5" Type="http://schemas.openxmlformats.org/officeDocument/2006/relationships/image" Target="../media/image134.png"/><Relationship Id="rId15" Type="http://schemas.openxmlformats.org/officeDocument/2006/relationships/image" Target="../media/image141.png"/><Relationship Id="rId10" Type="http://schemas.openxmlformats.org/officeDocument/2006/relationships/image" Target="../media/image139.png"/><Relationship Id="rId4" Type="http://schemas.openxmlformats.org/officeDocument/2006/relationships/notesSlide" Target="../notesSlides/notesSlide38.xml"/><Relationship Id="rId9" Type="http://schemas.openxmlformats.org/officeDocument/2006/relationships/customXml" Target="../ink/ink6.xml"/><Relationship Id="rId14" Type="http://schemas.openxmlformats.org/officeDocument/2006/relationships/image" Target="../media/image13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customXml" Target="../ink/ink9.xml"/><Relationship Id="rId4" Type="http://schemas.openxmlformats.org/officeDocument/2006/relationships/image" Target="../media/image14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customXml" Target="../ink/ink15.xml"/><Relationship Id="rId3" Type="http://schemas.openxmlformats.org/officeDocument/2006/relationships/image" Target="../media/image146.png"/><Relationship Id="rId7" Type="http://schemas.openxmlformats.org/officeDocument/2006/relationships/customXml" Target="../ink/ink12.xml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7.png"/><Relationship Id="rId4" Type="http://schemas.openxmlformats.org/officeDocument/2006/relationships/image" Target="../media/image143.png"/><Relationship Id="rId9" Type="http://schemas.openxmlformats.org/officeDocument/2006/relationships/customXml" Target="../ink/ink13.xml"/><Relationship Id="rId14" Type="http://schemas.openxmlformats.org/officeDocument/2006/relationships/image" Target="../media/image1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2.png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notesSlide" Target="../notesSlides/notesSlide4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2.png"/><Relationship Id="rId2" Type="http://schemas.openxmlformats.org/officeDocument/2006/relationships/tags" Target="../tags/tag361.xml"/><Relationship Id="rId1" Type="http://schemas.openxmlformats.org/officeDocument/2006/relationships/tags" Target="../tags/tag360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7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610.png"/><Relationship Id="rId12" Type="http://schemas.openxmlformats.org/officeDocument/2006/relationships/image" Target="../media/image8.emf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notesSlide" Target="../notesSlides/notesSlide6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8.png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11.xml"/><Relationship Id="rId21" Type="http://schemas.openxmlformats.org/officeDocument/2006/relationships/image" Target="../media/image18.png"/><Relationship Id="rId34" Type="http://schemas.openxmlformats.org/officeDocument/2006/relationships/image" Target="../media/image23.png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2.png"/><Relationship Id="rId2" Type="http://schemas.openxmlformats.org/officeDocument/2006/relationships/tags" Target="../tags/tag10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21.png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18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5.xml"/><Relationship Id="rId18" Type="http://schemas.openxmlformats.org/officeDocument/2006/relationships/image" Target="../media/image15.png"/><Relationship Id="rId26" Type="http://schemas.openxmlformats.org/officeDocument/2006/relationships/oleObject" Target="../embeddings/oleObject3.bin"/><Relationship Id="rId3" Type="http://schemas.openxmlformats.org/officeDocument/2006/relationships/tags" Target="../tags/tag25.xml"/><Relationship Id="rId21" Type="http://schemas.openxmlformats.org/officeDocument/2006/relationships/image" Target="../media/image18.png"/><Relationship Id="rId34" Type="http://schemas.openxmlformats.org/officeDocument/2006/relationships/image" Target="../media/image21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14.png"/><Relationship Id="rId25" Type="http://schemas.openxmlformats.org/officeDocument/2006/relationships/image" Target="../media/image8.emf"/><Relationship Id="rId33" Type="http://schemas.openxmlformats.org/officeDocument/2006/relationships/image" Target="../media/image23.png"/><Relationship Id="rId2" Type="http://schemas.openxmlformats.org/officeDocument/2006/relationships/tags" Target="../tags/tag24.xml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29" Type="http://schemas.openxmlformats.org/officeDocument/2006/relationships/image" Target="../media/image11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oleObject" Target="../embeddings/oleObject2.bin"/><Relationship Id="rId32" Type="http://schemas.openxmlformats.org/officeDocument/2006/relationships/image" Target="../media/image24.png"/><Relationship Id="rId5" Type="http://schemas.openxmlformats.org/officeDocument/2006/relationships/tags" Target="../tags/tag2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10" Type="http://schemas.openxmlformats.org/officeDocument/2006/relationships/tags" Target="../tags/tag32.xml"/><Relationship Id="rId19" Type="http://schemas.openxmlformats.org/officeDocument/2006/relationships/image" Target="../media/image16.png"/><Relationship Id="rId31" Type="http://schemas.openxmlformats.org/officeDocument/2006/relationships/image" Target="../media/image6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image" Target="../media/image19.png"/><Relationship Id="rId27" Type="http://schemas.openxmlformats.org/officeDocument/2006/relationships/image" Target="../media/image9.emf"/><Relationship Id="rId30" Type="http://schemas.openxmlformats.org/officeDocument/2006/relationships/image" Target="../media/image5.png"/><Relationship Id="rId8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689065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7373" y="2168935"/>
            <a:ext cx="7941922" cy="18743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4</a:t>
            </a:r>
            <a:br>
              <a:rPr lang="en-US" dirty="0">
                <a:solidFill>
                  <a:srgbClr val="3A3A82"/>
                </a:solidFill>
              </a:rPr>
            </a:br>
            <a:br>
              <a:rPr lang="en-US" sz="2400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Divide and Conquer II: Counting inversions, counting intersections, max subarray, maxima set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37674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93335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241639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77956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8" name="Picture 17" descr="\documentclass{article}&#10;\usepackage{amsmath}&#10;\pagestyle{empty}&#10;\begin{document}&#10;&#10;$A: 1 \; 2$ &#10;&#10;&#10;&#10;\end{document}" title="IguanaTex Bitmap Display">
            <a:extLst>
              <a:ext uri="{FF2B5EF4-FFF2-40B4-BE49-F238E27FC236}">
                <a16:creationId xmlns:a16="http://schemas.microsoft.com/office/drawing/2014/main" id="{3FA50864-FEFA-BBAC-0BE3-9755AB728A8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865434" cy="22291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4$ &#10;&#10;&#10;&#10;\end{document}" title="IguanaTex Bitmap Display">
            <a:extLst>
              <a:ext uri="{FF2B5EF4-FFF2-40B4-BE49-F238E27FC236}">
                <a16:creationId xmlns:a16="http://schemas.microsoft.com/office/drawing/2014/main" id="{DFE09F47-1BA7-A4F4-DD25-F232C4E51A6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5"/>
            <a:ext cx="156414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61818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93335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48307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77956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$ &#10;&#10;&#10;&#10;\end{document}" title="IguanaTex Bitmap Display">
            <a:extLst>
              <a:ext uri="{FF2B5EF4-FFF2-40B4-BE49-F238E27FC236}">
                <a16:creationId xmlns:a16="http://schemas.microsoft.com/office/drawing/2014/main" id="{525E4CE2-9AAE-EED7-544E-BEE1E810018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108954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4$ &#10;&#10;&#10;&#10;\end{document}" title="IguanaTex Bitmap Display">
            <a:extLst>
              <a:ext uri="{FF2B5EF4-FFF2-40B4-BE49-F238E27FC236}">
                <a16:creationId xmlns:a16="http://schemas.microsoft.com/office/drawing/2014/main" id="{DFE09F47-1BA7-A4F4-DD25-F232C4E51A6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5"/>
            <a:ext cx="156414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61818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17479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48307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021006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$ &#10;&#10;&#10;&#10;\end{document}" title="IguanaTex Bitmap Display">
            <a:extLst>
              <a:ext uri="{FF2B5EF4-FFF2-40B4-BE49-F238E27FC236}">
                <a16:creationId xmlns:a16="http://schemas.microsoft.com/office/drawing/2014/main" id="{36B539E5-DE7F-BF0C-48DE-EC1DA5DD57C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350601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7$ &#10;&#10;&#10;&#10;\end{document}" title="IguanaTex Bitmap Display">
            <a:extLst>
              <a:ext uri="{FF2B5EF4-FFF2-40B4-BE49-F238E27FC236}">
                <a16:creationId xmlns:a16="http://schemas.microsoft.com/office/drawing/2014/main" id="{47597BA2-BE08-82FE-67F3-A82E42B938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6"/>
            <a:ext cx="1567895" cy="2191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17479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021006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$ &#10;&#10;&#10;&#10;\end{document}" title="IguanaTex Bitmap Display">
            <a:extLst>
              <a:ext uri="{FF2B5EF4-FFF2-40B4-BE49-F238E27FC236}">
                <a16:creationId xmlns:a16="http://schemas.microsoft.com/office/drawing/2014/main" id="{4CC0F211-A0F5-F25D-633D-3384BC16CA4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597868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7$ &#10;&#10;&#10;&#10;\end{document}" title="IguanaTex Bitmap Display">
            <a:extLst>
              <a:ext uri="{FF2B5EF4-FFF2-40B4-BE49-F238E27FC236}">
                <a16:creationId xmlns:a16="http://schemas.microsoft.com/office/drawing/2014/main" id="{47597BA2-BE08-82FE-67F3-A82E42B938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6"/>
            <a:ext cx="1567895" cy="21916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39568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241897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$ &#10;&#10;&#10;&#10;\end{document}" title="IguanaTex Bitmap Display">
            <a:extLst>
              <a:ext uri="{FF2B5EF4-FFF2-40B4-BE49-F238E27FC236}">
                <a16:creationId xmlns:a16="http://schemas.microsoft.com/office/drawing/2014/main" id="{3131D5EE-6810-E0B5-FCF6-7BC4D520FCF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1833895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9$ &#10;&#10;&#10;&#10;\end{document}" title="IguanaTex Bitmap Display">
            <a:extLst>
              <a:ext uri="{FF2B5EF4-FFF2-40B4-BE49-F238E27FC236}">
                <a16:creationId xmlns:a16="http://schemas.microsoft.com/office/drawing/2014/main" id="{FCDA67A0-8302-2BE7-341C-40AF753A508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7"/>
            <a:ext cx="1558529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1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626853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473062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$ &#10;&#10;&#10;&#10;\end{document}" title="IguanaTex Bitmap Display">
            <a:extLst>
              <a:ext uri="{FF2B5EF4-FFF2-40B4-BE49-F238E27FC236}">
                <a16:creationId xmlns:a16="http://schemas.microsoft.com/office/drawing/2014/main" id="{2FF74CC8-935A-2C26-131E-CB8DF32EE4F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2086782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1$ &#10;&#10;&#10;&#10;\end{document}" title="IguanaTex Bitmap Display">
            <a:extLst>
              <a:ext uri="{FF2B5EF4-FFF2-40B4-BE49-F238E27FC236}">
                <a16:creationId xmlns:a16="http://schemas.microsoft.com/office/drawing/2014/main" id="{0F4B4EDD-EDB1-77C5-2DB6-12AE6650052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1" y="4757907"/>
            <a:ext cx="1702768" cy="20980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3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875037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93507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739928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78128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 \; 7 \; 8$ &#10;&#10;&#10;&#10;\end{document}" title="IguanaTex Bitmap Display">
            <a:extLst>
              <a:ext uri="{FF2B5EF4-FFF2-40B4-BE49-F238E27FC236}">
                <a16:creationId xmlns:a16="http://schemas.microsoft.com/office/drawing/2014/main" id="{731D2A42-3F9E-8794-C203-045F895D55E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319063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13$ &#10;&#10;&#10;&#10;\end{document}" title="IguanaTex Bitmap Display">
            <a:extLst>
              <a:ext uri="{FF2B5EF4-FFF2-40B4-BE49-F238E27FC236}">
                <a16:creationId xmlns:a16="http://schemas.microsoft.com/office/drawing/2014/main" id="{9439B3D9-8C6D-B343-9229-00F35AA6639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8"/>
            <a:ext cx="171400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244901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893507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109792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78128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 \; 8 \; 9$ &#10;&#10;&#10;&#10;\end{document}" title="IguanaTex Bitmap Display">
            <a:extLst>
              <a:ext uri="{FF2B5EF4-FFF2-40B4-BE49-F238E27FC236}">
                <a16:creationId xmlns:a16="http://schemas.microsoft.com/office/drawing/2014/main" id="{87B43C88-584A-73B9-0A02-42359755F52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560710" cy="23040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textrm{counter} = 13$ &#10;&#10;&#10;&#10;\end{document}" title="IguanaTex Bitmap Display">
            <a:extLst>
              <a:ext uri="{FF2B5EF4-FFF2-40B4-BE49-F238E27FC236}">
                <a16:creationId xmlns:a16="http://schemas.microsoft.com/office/drawing/2014/main" id="{9439B3D9-8C6D-B343-9229-00F35AA6639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8"/>
            <a:ext cx="171400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5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244901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914055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109792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98676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A: 1 \; 2 \; 3 \; 3 \; 4 \; 5 \; 7 \; 8 \; 9 \; 10$ &#10;&#10;&#10;&#10;\end{document}" title="IguanaTex Bitmap Display">
            <a:extLst>
              <a:ext uri="{FF2B5EF4-FFF2-40B4-BE49-F238E27FC236}">
                <a16:creationId xmlns:a16="http://schemas.microsoft.com/office/drawing/2014/main" id="{D4725633-2162-A883-EE08-9432B7B6107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1" y="4420038"/>
            <a:ext cx="2959708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4$ &#10;&#10;&#10;&#10;\end{document}" title="IguanaTex Bitmap Display">
            <a:extLst>
              <a:ext uri="{FF2B5EF4-FFF2-40B4-BE49-F238E27FC236}">
                <a16:creationId xmlns:a16="http://schemas.microsoft.com/office/drawing/2014/main" id="{124DA4F3-7C5E-B59D-933A-176EFF6EA1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2" y="4757909"/>
            <a:ext cx="171962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661990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9140556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484793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986765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 \; 2 \; 3 \; 3 \; 4 \; 5 \; 7 \; 8 \; 9 \; 10 \; 220$ &#10;&#10;&#10;&#10;\end{document}" title="IguanaTex Bitmap Display">
            <a:extLst>
              <a:ext uri="{FF2B5EF4-FFF2-40B4-BE49-F238E27FC236}">
                <a16:creationId xmlns:a16="http://schemas.microsoft.com/office/drawing/2014/main" id="{0E182F56-5324-5D57-E640-FB60C282FF5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305129" y="4420038"/>
            <a:ext cx="3512311" cy="23040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counter} = 14$ &#10;&#10;&#10;&#10;\end{document}" title="IguanaTex Bitmap Display">
            <a:extLst>
              <a:ext uri="{FF2B5EF4-FFF2-40B4-BE49-F238E27FC236}">
                <a16:creationId xmlns:a16="http://schemas.microsoft.com/office/drawing/2014/main" id="{124DA4F3-7C5E-B59D-933A-176EFF6EA1E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364549" y="4757909"/>
            <a:ext cx="1719627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Divide and conquer method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092" y="1468346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    Steps of method: 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dirty="0"/>
              <a:t> input into parts (</a:t>
            </a:r>
            <a:r>
              <a:rPr lang="en-US" dirty="0">
                <a:solidFill>
                  <a:srgbClr val="FF0000"/>
                </a:solidFill>
              </a:rPr>
              <a:t>smaller problems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dirty="0"/>
              <a:t> (solve) each part </a:t>
            </a:r>
            <a:r>
              <a:rPr lang="en-US" u="sng" dirty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b="1" dirty="0">
                <a:solidFill>
                  <a:srgbClr val="92D050"/>
                </a:solidFill>
              </a:rPr>
              <a:t>Combine</a:t>
            </a:r>
            <a:r>
              <a:rPr lang="en-US" dirty="0"/>
              <a:t> results to obtain solution of original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32726" y="4017551"/>
          <a:ext cx="5782004" cy="170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622300" progId="Equation.DSMT4">
                  <p:embed/>
                </p:oleObj>
              </mc:Choice>
              <mc:Fallback>
                <p:oleObj name="Equation" r:id="rId3" imgW="2108200" imgH="6223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2726" y="4017551"/>
                        <a:ext cx="5782004" cy="1706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49F3D9F-357C-628A-236A-B2EE83C4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70432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85807"/>
            <a:ext cx="8733950" cy="6012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Pseudocode</a:t>
            </a:r>
            <a:r>
              <a:rPr lang="en-US" dirty="0">
                <a:solidFill>
                  <a:srgbClr val="3A3A82"/>
                </a:solidFill>
              </a:rPr>
              <a:t>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7" name="Picture 6" descr="\documentclass{article}&#10;\usepackage{amsmath}&#10;\pagestyle{empty}&#10;\begin{document}&#10;&#10;\textrm{ModifiedMergesort}$(A[1:n])$&#10;&#10;&#10;\end{document}" title="IguanaTex Bitmap Display">
            <a:extLst>
              <a:ext uri="{FF2B5EF4-FFF2-40B4-BE49-F238E27FC236}">
                <a16:creationId xmlns:a16="http://schemas.microsoft.com/office/drawing/2014/main" id="{7AE1A5F5-D418-61C0-6AA3-1DA6640346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09264" y="1825904"/>
            <a:ext cx="3759574" cy="31283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If} $n==1$ \textbf{then}&#10;&#10;&#10;\end{document}" title="IguanaTex Bitmap Display">
            <a:extLst>
              <a:ext uri="{FF2B5EF4-FFF2-40B4-BE49-F238E27FC236}">
                <a16:creationId xmlns:a16="http://schemas.microsoft.com/office/drawing/2014/main" id="{FF3D86CB-B9CA-422D-D578-1084A1FB7A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33447" y="2220510"/>
            <a:ext cx="2169202" cy="221042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\textbf{return} $A , 0$&#10;&#10;&#10;\end{document}" title="IguanaTex Bitmap Display">
            <a:extLst>
              <a:ext uri="{FF2B5EF4-FFF2-40B4-BE49-F238E27FC236}">
                <a16:creationId xmlns:a16="http://schemas.microsoft.com/office/drawing/2014/main" id="{91CCF183-955B-8C3C-6444-6C257CD7AD6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15235" y="2551667"/>
            <a:ext cx="1603486" cy="28285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B, \textbf{\textrm{countL }} = $ ModifiedMergesort $(A[1:\frac{n}{2}])$&#10;&#10;&#10;\end{document}" title="IguanaTex Bitmap Display">
            <a:extLst>
              <a:ext uri="{FF2B5EF4-FFF2-40B4-BE49-F238E27FC236}">
                <a16:creationId xmlns:a16="http://schemas.microsoft.com/office/drawing/2014/main" id="{EBC3170C-875B-F0D0-470D-57E064DA21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233447" y="3042698"/>
            <a:ext cx="5923156" cy="34092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C, \textbf{\textrm{countR }} = $ ModifiedMergesort $(A[\frac{n}{2}+1:n])$&#10;&#10;&#10;\end{document}" title="IguanaTex Bitmap Display">
            <a:extLst>
              <a:ext uri="{FF2B5EF4-FFF2-40B4-BE49-F238E27FC236}">
                <a16:creationId xmlns:a16="http://schemas.microsoft.com/office/drawing/2014/main" id="{9E4307E6-CD3A-BC8F-E658-89668E2AA0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33447" y="3459113"/>
            <a:ext cx="6516966" cy="34092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A,\textrm{counterM} \leftarrow \textrm{ModifiedMerge}(B, C)$&#10;&#10;&#10;\end{document}" title="IguanaTex Bitmap Display">
            <a:extLst>
              <a:ext uri="{FF2B5EF4-FFF2-40B4-BE49-F238E27FC236}">
                <a16:creationId xmlns:a16="http://schemas.microsoft.com/office/drawing/2014/main" id="{A5DA30E6-6FBD-2C3A-EA9A-353862FEB0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33447" y="3982743"/>
            <a:ext cx="5018384" cy="31283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textbf{return} $A, \textrm{countL} + \textrm{countR} + \textrm{counterM}$&#10;&#10;&#10;\end{document}" title="IguanaTex Bitmap Display">
            <a:extLst>
              <a:ext uri="{FF2B5EF4-FFF2-40B4-BE49-F238E27FC236}">
                <a16:creationId xmlns:a16="http://schemas.microsoft.com/office/drawing/2014/main" id="{DA7FBE6B-F61B-FFA0-CA9B-3C21BE444D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215834" y="4454703"/>
            <a:ext cx="5432375" cy="2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distinct lines in the plane, none of which are vertical and two vertical lines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the number of intersections. We assume that each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described by its endpoints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6 lines (8 intersections)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7"/>
                <a:stretch>
                  <a:fillRect l="-919" t="-2154" r="-1414" b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CB785D9-A435-1F36-6175-FA8D6D46D7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6523" y="3446976"/>
            <a:ext cx="7717915" cy="260975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273997" y="6144861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796075" y="6112861"/>
            <a:ext cx="94476" cy="178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y_{11}$&#10;&#10;&#10;\end{document}" title="IguanaTex Bitmap Display">
            <a:extLst>
              <a:ext uri="{FF2B5EF4-FFF2-40B4-BE49-F238E27FC236}">
                <a16:creationId xmlns:a16="http://schemas.microsoft.com/office/drawing/2014/main" id="{0368991C-38C9-0880-92FB-69527A251C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955708" y="5788812"/>
            <a:ext cx="301715" cy="1630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y_{12}$&#10;&#10;&#10;\end{document}" title="IguanaTex Bitmap Display">
            <a:extLst>
              <a:ext uri="{FF2B5EF4-FFF2-40B4-BE49-F238E27FC236}">
                <a16:creationId xmlns:a16="http://schemas.microsoft.com/office/drawing/2014/main" id="{E91F9EDA-B844-9F65-A1C8-64044E37EA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971035" y="4909332"/>
            <a:ext cx="307810" cy="163048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y_{21}$&#10;&#10;&#10;\end{document}" title="IguanaTex Bitmap Display">
            <a:extLst>
              <a:ext uri="{FF2B5EF4-FFF2-40B4-BE49-F238E27FC236}">
                <a16:creationId xmlns:a16="http://schemas.microsoft.com/office/drawing/2014/main" id="{7EB802FB-06A7-C81D-68DF-BB8130EC0E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71122" y="5124416"/>
            <a:ext cx="301715" cy="16304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y_{22}$&#10;&#10;&#10;\end{document}" title="IguanaTex Bitmap Display">
            <a:extLst>
              <a:ext uri="{FF2B5EF4-FFF2-40B4-BE49-F238E27FC236}">
                <a16:creationId xmlns:a16="http://schemas.microsoft.com/office/drawing/2014/main" id="{063FAF66-8BB1-6CFA-8C1B-CBAF9F7EC3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969530" y="4147332"/>
            <a:ext cx="307810" cy="16304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y_{31}$&#10;&#10;&#10;\end{document}" title="IguanaTex Bitmap Display">
            <a:extLst>
              <a:ext uri="{FF2B5EF4-FFF2-40B4-BE49-F238E27FC236}">
                <a16:creationId xmlns:a16="http://schemas.microsoft.com/office/drawing/2014/main" id="{5110C792-8DC4-29E9-6508-2DB0F2F7DEC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955708" y="4390943"/>
            <a:ext cx="301715" cy="16304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y_{32}$&#10;&#10;&#10;\end{document}" title="IguanaTex Bitmap Display">
            <a:extLst>
              <a:ext uri="{FF2B5EF4-FFF2-40B4-BE49-F238E27FC236}">
                <a16:creationId xmlns:a16="http://schemas.microsoft.com/office/drawing/2014/main" id="{B9709268-4501-F028-186F-F7D43793AF7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964394" y="4494290"/>
            <a:ext cx="307810" cy="1630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y_{41}$&#10;&#10;&#10;\end{document}" title="IguanaTex Bitmap Display">
            <a:extLst>
              <a:ext uri="{FF2B5EF4-FFF2-40B4-BE49-F238E27FC236}">
                <a16:creationId xmlns:a16="http://schemas.microsoft.com/office/drawing/2014/main" id="{90BFCF69-207E-3736-78DB-05908BA76EE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55708" y="4071724"/>
            <a:ext cx="301715" cy="163048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y_{42}$&#10;&#10;&#10;\end{document}" title="IguanaTex Bitmap Display">
            <a:extLst>
              <a:ext uri="{FF2B5EF4-FFF2-40B4-BE49-F238E27FC236}">
                <a16:creationId xmlns:a16="http://schemas.microsoft.com/office/drawing/2014/main" id="{342DE467-100F-F1EB-7DBF-C23FA460335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964394" y="5943151"/>
            <a:ext cx="307810" cy="163048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y_{51}$&#10;&#10;&#10;\end{document}" title="IguanaTex Bitmap Display">
            <a:extLst>
              <a:ext uri="{FF2B5EF4-FFF2-40B4-BE49-F238E27FC236}">
                <a16:creationId xmlns:a16="http://schemas.microsoft.com/office/drawing/2014/main" id="{85A90DBC-34AE-25B8-AABF-DBF138482CF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72283" y="3811645"/>
            <a:ext cx="301715" cy="16304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y_{52}$&#10;&#10;&#10;\end{document}" title="IguanaTex Bitmap Display">
            <a:extLst>
              <a:ext uri="{FF2B5EF4-FFF2-40B4-BE49-F238E27FC236}">
                <a16:creationId xmlns:a16="http://schemas.microsoft.com/office/drawing/2014/main" id="{E3CDB9EB-531E-73E0-F9CE-F50B9875170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964394" y="3858287"/>
            <a:ext cx="307810" cy="16304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y_{61}$&#10;&#10;&#10;\end{document}" title="IguanaTex Bitmap Display">
            <a:extLst>
              <a:ext uri="{FF2B5EF4-FFF2-40B4-BE49-F238E27FC236}">
                <a16:creationId xmlns:a16="http://schemas.microsoft.com/office/drawing/2014/main" id="{B9B04D4D-3E3A-5359-1EED-C2760164C29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55708" y="3528961"/>
            <a:ext cx="301715" cy="163048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$y_{62}$&#10;&#10;&#10;\end{document}" title="IguanaTex Bitmap Display">
            <a:extLst>
              <a:ext uri="{FF2B5EF4-FFF2-40B4-BE49-F238E27FC236}">
                <a16:creationId xmlns:a16="http://schemas.microsoft.com/office/drawing/2014/main" id="{0A42AC28-E103-CFA7-83C5-94CFEFE96F9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964394" y="5697328"/>
            <a:ext cx="307810" cy="1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3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distinct lines in the plane, none of which are vertical and two vertical lines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the number of intersections. We assume that each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described by its endpoints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When two lines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intersect?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9"/>
                <a:stretch>
                  <a:fillRect l="-919" t="-2154" r="-1414" b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73997" y="6144861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96075" y="6112861"/>
            <a:ext cx="94476" cy="17828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EBAEF-2FA3-E99F-ADEB-16B5CCC6CD2B}"/>
              </a:ext>
            </a:extLst>
          </p:cNvPr>
          <p:cNvCxnSpPr/>
          <p:nvPr/>
        </p:nvCxnSpPr>
        <p:spPr>
          <a:xfrm flipV="1">
            <a:off x="1335640" y="3960688"/>
            <a:ext cx="0" cy="2059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C3F54A-8D68-A59E-C7AC-603BD17E529C}"/>
              </a:ext>
            </a:extLst>
          </p:cNvPr>
          <p:cNvCxnSpPr/>
          <p:nvPr/>
        </p:nvCxnSpPr>
        <p:spPr>
          <a:xfrm flipV="1">
            <a:off x="7832332" y="4005209"/>
            <a:ext cx="0" cy="2059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A92A93-73BD-5106-C78D-20AEFDF67C54}"/>
              </a:ext>
            </a:extLst>
          </p:cNvPr>
          <p:cNvCxnSpPr>
            <a:cxnSpLocks/>
          </p:cNvCxnSpPr>
          <p:nvPr/>
        </p:nvCxnSpPr>
        <p:spPr>
          <a:xfrm flipH="1" flipV="1">
            <a:off x="1335640" y="4649056"/>
            <a:ext cx="6496692" cy="996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$y_{i1}$&#10;&#10;&#10;\end{document}" title="IguanaTex Bitmap Display">
            <a:extLst>
              <a:ext uri="{FF2B5EF4-FFF2-40B4-BE49-F238E27FC236}">
                <a16:creationId xmlns:a16="http://schemas.microsoft.com/office/drawing/2014/main" id="{8ED5A998-3C44-C924-2F10-8D6D7CF7F3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09953" y="4567532"/>
            <a:ext cx="272763" cy="163048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y_{i2}$&#10;&#10;&#10;\end{document}" title="IguanaTex Bitmap Display">
            <a:extLst>
              <a:ext uri="{FF2B5EF4-FFF2-40B4-BE49-F238E27FC236}">
                <a16:creationId xmlns:a16="http://schemas.microsoft.com/office/drawing/2014/main" id="{21BEE011-3C26-EE7E-A18E-0C70CC22CF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10930" y="5564125"/>
            <a:ext cx="278858" cy="16304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35B98C-CBD3-A4C8-17E8-7B9A054F3195}"/>
              </a:ext>
            </a:extLst>
          </p:cNvPr>
          <p:cNvCxnSpPr>
            <a:cxnSpLocks/>
          </p:cNvCxnSpPr>
          <p:nvPr/>
        </p:nvCxnSpPr>
        <p:spPr>
          <a:xfrm flipH="1">
            <a:off x="1346621" y="4428162"/>
            <a:ext cx="6485711" cy="1031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tar: 4 Points 24">
            <a:extLst>
              <a:ext uri="{FF2B5EF4-FFF2-40B4-BE49-F238E27FC236}">
                <a16:creationId xmlns:a16="http://schemas.microsoft.com/office/drawing/2014/main" id="{4DBB9A32-ED7A-E8EC-5EBA-F94A6D732628}"/>
              </a:ext>
            </a:extLst>
          </p:cNvPr>
          <p:cNvSpPr/>
          <p:nvPr/>
        </p:nvSpPr>
        <p:spPr>
          <a:xfrm>
            <a:off x="3886973" y="4968241"/>
            <a:ext cx="104532" cy="148290"/>
          </a:xfrm>
          <a:prstGeom prst="star4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\documentclass{article}&#10;\usepackage{amsmath}&#10;\pagestyle{empty}&#10;\begin{document}&#10;&#10;$y_{j1}$&#10;&#10;&#10;\end{document}" title="IguanaTex Bitmap Display">
            <a:extLst>
              <a:ext uri="{FF2B5EF4-FFF2-40B4-BE49-F238E27FC236}">
                <a16:creationId xmlns:a16="http://schemas.microsoft.com/office/drawing/2014/main" id="{E5BE11AF-D61F-5DAF-582E-52450650BD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1510" y="5394690"/>
            <a:ext cx="295620" cy="18590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y_{j2}$&#10;&#10;&#10;\end{document}" title="IguanaTex Bitmap Display">
            <a:extLst>
              <a:ext uri="{FF2B5EF4-FFF2-40B4-BE49-F238E27FC236}">
                <a16:creationId xmlns:a16="http://schemas.microsoft.com/office/drawing/2014/main" id="{258D9EAE-A948-850F-3525-5FFEDF9AAD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910931" y="4386788"/>
            <a:ext cx="301715" cy="1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3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distinct lines in the plane, none of which are vertical and two vertical lines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find the number of intersections. We assume that each line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described by its endpoints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When two lines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intersect?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3A3A82"/>
                    </a:solidFill>
                  </a:rPr>
                  <a:t>or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9"/>
                <a:stretch>
                  <a:fillRect l="-919" t="-5231" r="-1414" b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73997" y="6144861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96075" y="6112861"/>
            <a:ext cx="94476" cy="17828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EBAEF-2FA3-E99F-ADEB-16B5CCC6CD2B}"/>
              </a:ext>
            </a:extLst>
          </p:cNvPr>
          <p:cNvCxnSpPr/>
          <p:nvPr/>
        </p:nvCxnSpPr>
        <p:spPr>
          <a:xfrm flipV="1">
            <a:off x="1335640" y="3960688"/>
            <a:ext cx="0" cy="2059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C3F54A-8D68-A59E-C7AC-603BD17E529C}"/>
              </a:ext>
            </a:extLst>
          </p:cNvPr>
          <p:cNvCxnSpPr/>
          <p:nvPr/>
        </p:nvCxnSpPr>
        <p:spPr>
          <a:xfrm flipV="1">
            <a:off x="7832332" y="4005209"/>
            <a:ext cx="0" cy="2059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A92A93-73BD-5106-C78D-20AEFDF67C54}"/>
              </a:ext>
            </a:extLst>
          </p:cNvPr>
          <p:cNvCxnSpPr>
            <a:cxnSpLocks/>
          </p:cNvCxnSpPr>
          <p:nvPr/>
        </p:nvCxnSpPr>
        <p:spPr>
          <a:xfrm flipH="1" flipV="1">
            <a:off x="1335640" y="4649056"/>
            <a:ext cx="6496692" cy="9965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}&#10;\pagestyle{empty}&#10;\begin{document}&#10;&#10;$y_{i1}$&#10;&#10;&#10;\end{document}" title="IguanaTex Bitmap Display">
            <a:extLst>
              <a:ext uri="{FF2B5EF4-FFF2-40B4-BE49-F238E27FC236}">
                <a16:creationId xmlns:a16="http://schemas.microsoft.com/office/drawing/2014/main" id="{8ED5A998-3C44-C924-2F10-8D6D7CF7F3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009953" y="4567532"/>
            <a:ext cx="272763" cy="163048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y_{i2}$&#10;&#10;&#10;\end{document}" title="IguanaTex Bitmap Display">
            <a:extLst>
              <a:ext uri="{FF2B5EF4-FFF2-40B4-BE49-F238E27FC236}">
                <a16:creationId xmlns:a16="http://schemas.microsoft.com/office/drawing/2014/main" id="{21BEE011-3C26-EE7E-A18E-0C70CC22CF2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10930" y="5564125"/>
            <a:ext cx="278858" cy="16304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35B98C-CBD3-A4C8-17E8-7B9A054F3195}"/>
              </a:ext>
            </a:extLst>
          </p:cNvPr>
          <p:cNvCxnSpPr>
            <a:cxnSpLocks/>
          </p:cNvCxnSpPr>
          <p:nvPr/>
        </p:nvCxnSpPr>
        <p:spPr>
          <a:xfrm flipH="1">
            <a:off x="1346621" y="4428162"/>
            <a:ext cx="6485711" cy="1031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Star: 4 Points 24">
            <a:extLst>
              <a:ext uri="{FF2B5EF4-FFF2-40B4-BE49-F238E27FC236}">
                <a16:creationId xmlns:a16="http://schemas.microsoft.com/office/drawing/2014/main" id="{4DBB9A32-ED7A-E8EC-5EBA-F94A6D732628}"/>
              </a:ext>
            </a:extLst>
          </p:cNvPr>
          <p:cNvSpPr/>
          <p:nvPr/>
        </p:nvSpPr>
        <p:spPr>
          <a:xfrm>
            <a:off x="3886973" y="4968241"/>
            <a:ext cx="104532" cy="148290"/>
          </a:xfrm>
          <a:prstGeom prst="star4">
            <a:avLst>
              <a:gd name="adj" fmla="val 50000"/>
            </a:avLst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\documentclass{article}&#10;\usepackage{amsmath}&#10;\pagestyle{empty}&#10;\begin{document}&#10;&#10;$y_{j1}$&#10;&#10;&#10;\end{document}" title="IguanaTex Bitmap Display">
            <a:extLst>
              <a:ext uri="{FF2B5EF4-FFF2-40B4-BE49-F238E27FC236}">
                <a16:creationId xmlns:a16="http://schemas.microsoft.com/office/drawing/2014/main" id="{E5BE11AF-D61F-5DAF-582E-52450650BD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1510" y="5394690"/>
            <a:ext cx="295620" cy="18590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$y_{j2}$&#10;&#10;&#10;\end{document}" title="IguanaTex Bitmap Display">
            <a:extLst>
              <a:ext uri="{FF2B5EF4-FFF2-40B4-BE49-F238E27FC236}">
                <a16:creationId xmlns:a16="http://schemas.microsoft.com/office/drawing/2014/main" id="{258D9EAE-A948-850F-3525-5FFEDF9AAD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910931" y="4386788"/>
            <a:ext cx="301715" cy="1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41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all pairs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count number of intersections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9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85F810-B725-CC75-BD66-20B04EF91CB6}"/>
              </a:ext>
            </a:extLst>
          </p:cNvPr>
          <p:cNvSpPr txBox="1"/>
          <p:nvPr/>
        </p:nvSpPr>
        <p:spPr>
          <a:xfrm>
            <a:off x="353907" y="18572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endParaRPr lang="en-US" sz="2400" dirty="0"/>
          </a:p>
        </p:txBody>
      </p:sp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6994EBC-3501-B3F1-95E5-35EE17EABA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12643" y="3076127"/>
            <a:ext cx="2431454" cy="219168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textrm{counter} \leftarrow 0$&#10;&#10;&#10;\end{document}" title="IguanaTex Bitmap Display">
            <a:extLst>
              <a:ext uri="{FF2B5EF4-FFF2-40B4-BE49-F238E27FC236}">
                <a16:creationId xmlns:a16="http://schemas.microsoft.com/office/drawing/2014/main" id="{DBA6FEE1-BA93-2CAC-14B0-E5EA82C2A9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12643" y="2677391"/>
            <a:ext cx="1629711" cy="21354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($y_{i1}&gt;y_{j1} \textrm{ and } y_{i2}&lt;y_{j2}$) or ($y_{i1}&lt;y_{j1} \textrm{ and } y_{i2}&gt;y_{j2}$) \textbf{then}&#10;&#10;&#10;\end{document}" title="IguanaTex Bitmap Display">
            <a:extLst>
              <a:ext uri="{FF2B5EF4-FFF2-40B4-BE49-F238E27FC236}">
                <a16:creationId xmlns:a16="http://schemas.microsoft.com/office/drawing/2014/main" id="{0AC36658-B59B-4BA9-8E69-BF4898197B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328810" y="3942808"/>
            <a:ext cx="5911134" cy="23040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textrm{counter} \leftarrow \textrm{counter}+1$&#10;&#10;&#10;\end{document}" title="IguanaTex Bitmap Display">
            <a:extLst>
              <a:ext uri="{FF2B5EF4-FFF2-40B4-BE49-F238E27FC236}">
                <a16:creationId xmlns:a16="http://schemas.microsoft.com/office/drawing/2014/main" id="{2E715F46-146F-D26A-9CFC-3031DBB4E5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61218" y="4372898"/>
            <a:ext cx="3008411" cy="23228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bf{return } \textrm{counter}$&#10;&#10;&#10;\end{document}" title="IguanaTex Bitmap Display">
            <a:extLst>
              <a:ext uri="{FF2B5EF4-FFF2-40B4-BE49-F238E27FC236}">
                <a16:creationId xmlns:a16="http://schemas.microsoft.com/office/drawing/2014/main" id="{82EF4DC5-8DAE-9FA9-A394-9204B656AB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48850" y="4747189"/>
            <a:ext cx="2109259" cy="20230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For} $j = i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5F2E286C-FD79-08BD-7459-FEFF8CFE90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89035" y="3506869"/>
            <a:ext cx="2957832" cy="2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34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all pairs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, </a:t>
                </a:r>
                <a:r>
                  <a:rPr lang="en-US" sz="2400" dirty="0">
                    <a:solidFill>
                      <a:srgbClr val="3A3A82"/>
                    </a:solidFill>
                  </a:rPr>
                  <a:t>count number of intersections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9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85F810-B725-CC75-BD66-20B04EF91CB6}"/>
              </a:ext>
            </a:extLst>
          </p:cNvPr>
          <p:cNvSpPr txBox="1"/>
          <p:nvPr/>
        </p:nvSpPr>
        <p:spPr>
          <a:xfrm>
            <a:off x="353907" y="18572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endParaRPr lang="en-US" sz="2400" dirty="0"/>
          </a:p>
        </p:txBody>
      </p:sp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6994EBC-3501-B3F1-95E5-35EE17EABA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12643" y="3076127"/>
            <a:ext cx="2431454" cy="219168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$\textrm{counter} \leftarrow 0$&#10;&#10;&#10;\end{document}" title="IguanaTex Bitmap Display">
            <a:extLst>
              <a:ext uri="{FF2B5EF4-FFF2-40B4-BE49-F238E27FC236}">
                <a16:creationId xmlns:a16="http://schemas.microsoft.com/office/drawing/2014/main" id="{DBA6FEE1-BA93-2CAC-14B0-E5EA82C2A9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12643" y="2677391"/>
            <a:ext cx="1629711" cy="21354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If} ($y_{i1}&gt;y_{j1} \textrm{ and } y_{i2}&lt;y_{j2}$) or ($y_{i1}&lt;y_{j1} \textrm{ and } y_{i2}&gt;y_{j2}$) \textbf{then}&#10;&#10;&#10;\end{document}" title="IguanaTex Bitmap Display">
            <a:extLst>
              <a:ext uri="{FF2B5EF4-FFF2-40B4-BE49-F238E27FC236}">
                <a16:creationId xmlns:a16="http://schemas.microsoft.com/office/drawing/2014/main" id="{0AC36658-B59B-4BA9-8E69-BF4898197B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328810" y="3942808"/>
            <a:ext cx="5911134" cy="23040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\textrm{counter} \leftarrow \textrm{counter}+1$&#10;&#10;&#10;\end{document}" title="IguanaTex Bitmap Display">
            <a:extLst>
              <a:ext uri="{FF2B5EF4-FFF2-40B4-BE49-F238E27FC236}">
                <a16:creationId xmlns:a16="http://schemas.microsoft.com/office/drawing/2014/main" id="{2E715F46-146F-D26A-9CFC-3031DBB4E5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61218" y="4372898"/>
            <a:ext cx="3008411" cy="23228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\textbf{return } \textrm{counter}$&#10;&#10;&#10;\end{document}" title="IguanaTex Bitmap Display">
            <a:extLst>
              <a:ext uri="{FF2B5EF4-FFF2-40B4-BE49-F238E27FC236}">
                <a16:creationId xmlns:a16="http://schemas.microsoft.com/office/drawing/2014/main" id="{82EF4DC5-8DAE-9FA9-A394-9204B656AB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48850" y="4747189"/>
            <a:ext cx="2109259" cy="20230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textbf{For} $j = i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5F2E286C-FD79-08BD-7459-FEFF8CFE908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089035" y="3506869"/>
            <a:ext cx="2957832" cy="279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6E86BE-C90B-13BA-D7F1-5CC79800F75D}"/>
              </a:ext>
            </a:extLst>
          </p:cNvPr>
          <p:cNvSpPr txBox="1"/>
          <p:nvPr/>
        </p:nvSpPr>
        <p:spPr>
          <a:xfrm>
            <a:off x="5573517" y="5226212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2AF97-39A1-770C-5501-F0E581C76C27}"/>
              </a:ext>
            </a:extLst>
          </p:cNvPr>
          <p:cNvSpPr txBox="1"/>
          <p:nvPr/>
        </p:nvSpPr>
        <p:spPr>
          <a:xfrm>
            <a:off x="6088085" y="5200297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30B85-748F-BD1D-70A5-0D6A55D6FC59}"/>
              </a:ext>
            </a:extLst>
          </p:cNvPr>
          <p:cNvSpPr txBox="1"/>
          <p:nvPr/>
        </p:nvSpPr>
        <p:spPr>
          <a:xfrm>
            <a:off x="5583462" y="3149337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1960F3-CB74-F482-49A2-3A49512B6BEB}"/>
                  </a:ext>
                </a:extLst>
              </p:cNvPr>
              <p:cNvSpPr txBox="1"/>
              <p:nvPr/>
            </p:nvSpPr>
            <p:spPr>
              <a:xfrm>
                <a:off x="5904452" y="3112926"/>
                <a:ext cx="4572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1960F3-CB74-F482-49A2-3A49512B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2" y="3112926"/>
                <a:ext cx="4572000" cy="438582"/>
              </a:xfrm>
              <a:prstGeom prst="rect">
                <a:avLst/>
              </a:prstGeom>
              <a:blipFill>
                <a:blip r:embed="rId16"/>
                <a:stretch>
                  <a:fillRect l="-1733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0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785D9-A435-1F36-6175-FA8D6D46D7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6523" y="2748335"/>
            <a:ext cx="7717915" cy="260975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273997" y="5446220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96075" y="5414220"/>
            <a:ext cx="94476" cy="178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y_{11}$&#10;&#10;&#10;\end{document}" title="IguanaTex Bitmap Display">
            <a:extLst>
              <a:ext uri="{FF2B5EF4-FFF2-40B4-BE49-F238E27FC236}">
                <a16:creationId xmlns:a16="http://schemas.microsoft.com/office/drawing/2014/main" id="{0368991C-38C9-0880-92FB-69527A251C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55708" y="5090171"/>
            <a:ext cx="301715" cy="1630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y_{12}$&#10;&#10;&#10;\end{document}" title="IguanaTex Bitmap Display">
            <a:extLst>
              <a:ext uri="{FF2B5EF4-FFF2-40B4-BE49-F238E27FC236}">
                <a16:creationId xmlns:a16="http://schemas.microsoft.com/office/drawing/2014/main" id="{E91F9EDA-B844-9F65-A1C8-64044E37EA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971035" y="4210691"/>
            <a:ext cx="307810" cy="163048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y_{21}$&#10;&#10;&#10;\end{document}" title="IguanaTex Bitmap Display">
            <a:extLst>
              <a:ext uri="{FF2B5EF4-FFF2-40B4-BE49-F238E27FC236}">
                <a16:creationId xmlns:a16="http://schemas.microsoft.com/office/drawing/2014/main" id="{7EB802FB-06A7-C81D-68DF-BB8130EC0E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71122" y="4425775"/>
            <a:ext cx="301715" cy="16304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y_{22}$&#10;&#10;&#10;\end{document}" title="IguanaTex Bitmap Display">
            <a:extLst>
              <a:ext uri="{FF2B5EF4-FFF2-40B4-BE49-F238E27FC236}">
                <a16:creationId xmlns:a16="http://schemas.microsoft.com/office/drawing/2014/main" id="{063FAF66-8BB1-6CFA-8C1B-CBAF9F7EC3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969530" y="3448691"/>
            <a:ext cx="307810" cy="16304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y_{31}$&#10;&#10;&#10;\end{document}" title="IguanaTex Bitmap Display">
            <a:extLst>
              <a:ext uri="{FF2B5EF4-FFF2-40B4-BE49-F238E27FC236}">
                <a16:creationId xmlns:a16="http://schemas.microsoft.com/office/drawing/2014/main" id="{5110C792-8DC4-29E9-6508-2DB0F2F7DEC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955708" y="3692302"/>
            <a:ext cx="301715" cy="16304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y_{32}$&#10;&#10;&#10;\end{document}" title="IguanaTex Bitmap Display">
            <a:extLst>
              <a:ext uri="{FF2B5EF4-FFF2-40B4-BE49-F238E27FC236}">
                <a16:creationId xmlns:a16="http://schemas.microsoft.com/office/drawing/2014/main" id="{B9709268-4501-F028-186F-F7D43793AF7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64394" y="3795649"/>
            <a:ext cx="307810" cy="1630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y_{41}$&#10;&#10;&#10;\end{document}" title="IguanaTex Bitmap Display">
            <a:extLst>
              <a:ext uri="{FF2B5EF4-FFF2-40B4-BE49-F238E27FC236}">
                <a16:creationId xmlns:a16="http://schemas.microsoft.com/office/drawing/2014/main" id="{90BFCF69-207E-3736-78DB-05908BA76EE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55708" y="3373083"/>
            <a:ext cx="301715" cy="163048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y_{42}$&#10;&#10;&#10;\end{document}" title="IguanaTex Bitmap Display">
            <a:extLst>
              <a:ext uri="{FF2B5EF4-FFF2-40B4-BE49-F238E27FC236}">
                <a16:creationId xmlns:a16="http://schemas.microsoft.com/office/drawing/2014/main" id="{342DE467-100F-F1EB-7DBF-C23FA460335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964394" y="5244510"/>
            <a:ext cx="307810" cy="163048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y_{51}$&#10;&#10;&#10;\end{document}" title="IguanaTex Bitmap Display">
            <a:extLst>
              <a:ext uri="{FF2B5EF4-FFF2-40B4-BE49-F238E27FC236}">
                <a16:creationId xmlns:a16="http://schemas.microsoft.com/office/drawing/2014/main" id="{85A90DBC-34AE-25B8-AABF-DBF138482CF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72283" y="3113004"/>
            <a:ext cx="301715" cy="16304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y_{52}$&#10;&#10;&#10;\end{document}" title="IguanaTex Bitmap Display">
            <a:extLst>
              <a:ext uri="{FF2B5EF4-FFF2-40B4-BE49-F238E27FC236}">
                <a16:creationId xmlns:a16="http://schemas.microsoft.com/office/drawing/2014/main" id="{E3CDB9EB-531E-73E0-F9CE-F50B9875170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964394" y="3159646"/>
            <a:ext cx="307810" cy="16304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y_{61}$&#10;&#10;&#10;\end{document}" title="IguanaTex Bitmap Display">
            <a:extLst>
              <a:ext uri="{FF2B5EF4-FFF2-40B4-BE49-F238E27FC236}">
                <a16:creationId xmlns:a16="http://schemas.microsoft.com/office/drawing/2014/main" id="{B9B04D4D-3E3A-5359-1EED-C2760164C29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955708" y="2830320"/>
            <a:ext cx="301715" cy="163048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$y_{62}$&#10;&#10;&#10;\end{document}" title="IguanaTex Bitmap Display">
            <a:extLst>
              <a:ext uri="{FF2B5EF4-FFF2-40B4-BE49-F238E27FC236}">
                <a16:creationId xmlns:a16="http://schemas.microsoft.com/office/drawing/2014/main" id="{0A42AC28-E103-CFA7-83C5-94CFEFE96F9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7964394" y="4998687"/>
            <a:ext cx="307810" cy="163048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5$&#10;&#10;&#10;\end{document}" title="IguanaTex Bitmap Display">
            <a:extLst>
              <a:ext uri="{FF2B5EF4-FFF2-40B4-BE49-F238E27FC236}">
                <a16:creationId xmlns:a16="http://schemas.microsoft.com/office/drawing/2014/main" id="{5C673859-7D5E-4BBB-D103-05B8576FDA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8483235" y="3162368"/>
            <a:ext cx="102095" cy="17523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2$&#10;&#10;&#10;\end{document}" title="IguanaTex Bitmap Display">
            <a:extLst>
              <a:ext uri="{FF2B5EF4-FFF2-40B4-BE49-F238E27FC236}">
                <a16:creationId xmlns:a16="http://schemas.microsoft.com/office/drawing/2014/main" id="{87527565-BC86-A526-3930-8234CE40AC1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8481532" y="3448691"/>
            <a:ext cx="102095" cy="16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6949D-583D-4D90-DDFA-DF5228EB8F6A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3$&#10;&#10;&#10;\end{document}" title="IguanaTex Bitmap Display">
            <a:extLst>
              <a:ext uri="{FF2B5EF4-FFF2-40B4-BE49-F238E27FC236}">
                <a16:creationId xmlns:a16="http://schemas.microsoft.com/office/drawing/2014/main" id="{502E9121-1E5F-23CD-C54C-1005DE0208F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476960" y="3775327"/>
            <a:ext cx="106667" cy="173714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008EC724-C3E1-61A6-33D4-E97D918627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476960" y="4200025"/>
            <a:ext cx="85333" cy="16761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6$&#10;&#10;&#10;\end{document}" title="IguanaTex Bitmap Display">
            <a:extLst>
              <a:ext uri="{FF2B5EF4-FFF2-40B4-BE49-F238E27FC236}">
                <a16:creationId xmlns:a16="http://schemas.microsoft.com/office/drawing/2014/main" id="{1EEBFE56-F8CF-D47C-995B-B165C1904D9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476959" y="5004076"/>
            <a:ext cx="106666" cy="173714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4$&#10;&#10;&#10;\end{document}" title="IguanaTex Bitmap Display">
            <a:extLst>
              <a:ext uri="{FF2B5EF4-FFF2-40B4-BE49-F238E27FC236}">
                <a16:creationId xmlns:a16="http://schemas.microsoft.com/office/drawing/2014/main" id="{D955C47E-FE95-F4F2-FBAB-FB7E2AC493BD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471106" y="5233844"/>
            <a:ext cx="114285" cy="170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A5615C4-8FFC-EA5F-E3DA-FF3EE2E88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Let’s sort the lines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Check the inverse permutation of the indices of the lines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4, 6, 1, 3, 2, 5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A5615C4-8FFC-EA5F-E3DA-FF3EE2E88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  <a:blipFill>
                <a:blip r:embed="rId44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275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Let’s sort the lines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Check the inverse permutation of the indices of the lines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4, 6, 1, 3, 2, 5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  <a:blipFill>
                <a:blip r:embed="rId23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CB785D9-A435-1F36-6175-FA8D6D46D70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06523" y="2748335"/>
            <a:ext cx="7717915" cy="260975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273997" y="5446220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796075" y="5414220"/>
            <a:ext cx="94476" cy="178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y_{11}$&#10;&#10;&#10;\end{document}" title="IguanaTex Bitmap Display">
            <a:extLst>
              <a:ext uri="{FF2B5EF4-FFF2-40B4-BE49-F238E27FC236}">
                <a16:creationId xmlns:a16="http://schemas.microsoft.com/office/drawing/2014/main" id="{0368991C-38C9-0880-92FB-69527A251C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955708" y="5090171"/>
            <a:ext cx="301715" cy="1630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y_{12}$&#10;&#10;&#10;\end{document}" title="IguanaTex Bitmap Display">
            <a:extLst>
              <a:ext uri="{FF2B5EF4-FFF2-40B4-BE49-F238E27FC236}">
                <a16:creationId xmlns:a16="http://schemas.microsoft.com/office/drawing/2014/main" id="{E91F9EDA-B844-9F65-A1C8-64044E37EA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971035" y="4210691"/>
            <a:ext cx="307810" cy="163048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y_{21}$&#10;&#10;&#10;\end{document}" title="IguanaTex Bitmap Display">
            <a:extLst>
              <a:ext uri="{FF2B5EF4-FFF2-40B4-BE49-F238E27FC236}">
                <a16:creationId xmlns:a16="http://schemas.microsoft.com/office/drawing/2014/main" id="{7EB802FB-06A7-C81D-68DF-BB8130EC0E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971122" y="4425775"/>
            <a:ext cx="301715" cy="16304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y_{22}$&#10;&#10;&#10;\end{document}" title="IguanaTex Bitmap Display">
            <a:extLst>
              <a:ext uri="{FF2B5EF4-FFF2-40B4-BE49-F238E27FC236}">
                <a16:creationId xmlns:a16="http://schemas.microsoft.com/office/drawing/2014/main" id="{063FAF66-8BB1-6CFA-8C1B-CBAF9F7EC3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7969530" y="3448691"/>
            <a:ext cx="307810" cy="16304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y_{31}$&#10;&#10;&#10;\end{document}" title="IguanaTex Bitmap Display">
            <a:extLst>
              <a:ext uri="{FF2B5EF4-FFF2-40B4-BE49-F238E27FC236}">
                <a16:creationId xmlns:a16="http://schemas.microsoft.com/office/drawing/2014/main" id="{5110C792-8DC4-29E9-6508-2DB0F2F7DEC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55708" y="3692302"/>
            <a:ext cx="301715" cy="16304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y_{32}$&#10;&#10;&#10;\end{document}" title="IguanaTex Bitmap Display">
            <a:extLst>
              <a:ext uri="{FF2B5EF4-FFF2-40B4-BE49-F238E27FC236}">
                <a16:creationId xmlns:a16="http://schemas.microsoft.com/office/drawing/2014/main" id="{B9709268-4501-F028-186F-F7D43793AF7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964394" y="3795649"/>
            <a:ext cx="307810" cy="1630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y_{41}$&#10;&#10;&#10;\end{document}" title="IguanaTex Bitmap Display">
            <a:extLst>
              <a:ext uri="{FF2B5EF4-FFF2-40B4-BE49-F238E27FC236}">
                <a16:creationId xmlns:a16="http://schemas.microsoft.com/office/drawing/2014/main" id="{90BFCF69-207E-3736-78DB-05908BA76EE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955708" y="3373083"/>
            <a:ext cx="301715" cy="163048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y_{42}$&#10;&#10;&#10;\end{document}" title="IguanaTex Bitmap Display">
            <a:extLst>
              <a:ext uri="{FF2B5EF4-FFF2-40B4-BE49-F238E27FC236}">
                <a16:creationId xmlns:a16="http://schemas.microsoft.com/office/drawing/2014/main" id="{342DE467-100F-F1EB-7DBF-C23FA460335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7964394" y="5244510"/>
            <a:ext cx="307810" cy="163048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y_{51}$&#10;&#10;&#10;\end{document}" title="IguanaTex Bitmap Display">
            <a:extLst>
              <a:ext uri="{FF2B5EF4-FFF2-40B4-BE49-F238E27FC236}">
                <a16:creationId xmlns:a16="http://schemas.microsoft.com/office/drawing/2014/main" id="{85A90DBC-34AE-25B8-AABF-DBF138482CF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72283" y="3113004"/>
            <a:ext cx="301715" cy="16304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y_{52}$&#10;&#10;&#10;\end{document}" title="IguanaTex Bitmap Display">
            <a:extLst>
              <a:ext uri="{FF2B5EF4-FFF2-40B4-BE49-F238E27FC236}">
                <a16:creationId xmlns:a16="http://schemas.microsoft.com/office/drawing/2014/main" id="{E3CDB9EB-531E-73E0-F9CE-F50B9875170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7964394" y="3159646"/>
            <a:ext cx="307810" cy="16304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y_{61}$&#10;&#10;&#10;\end{document}" title="IguanaTex Bitmap Display">
            <a:extLst>
              <a:ext uri="{FF2B5EF4-FFF2-40B4-BE49-F238E27FC236}">
                <a16:creationId xmlns:a16="http://schemas.microsoft.com/office/drawing/2014/main" id="{B9B04D4D-3E3A-5359-1EED-C2760164C29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955708" y="2830320"/>
            <a:ext cx="301715" cy="163048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$y_{62}$&#10;&#10;&#10;\end{document}" title="IguanaTex Bitmap Display">
            <a:extLst>
              <a:ext uri="{FF2B5EF4-FFF2-40B4-BE49-F238E27FC236}">
                <a16:creationId xmlns:a16="http://schemas.microsoft.com/office/drawing/2014/main" id="{0A42AC28-E103-CFA7-83C5-94CFEFE96F9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964394" y="4998687"/>
            <a:ext cx="307810" cy="163048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5$&#10;&#10;&#10;\end{document}" title="IguanaTex Bitmap Display">
            <a:extLst>
              <a:ext uri="{FF2B5EF4-FFF2-40B4-BE49-F238E27FC236}">
                <a16:creationId xmlns:a16="http://schemas.microsoft.com/office/drawing/2014/main" id="{5C673859-7D5E-4BBB-D103-05B8576FDA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8483235" y="3162368"/>
            <a:ext cx="102095" cy="17523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2$&#10;&#10;&#10;\end{document}" title="IguanaTex Bitmap Display">
            <a:extLst>
              <a:ext uri="{FF2B5EF4-FFF2-40B4-BE49-F238E27FC236}">
                <a16:creationId xmlns:a16="http://schemas.microsoft.com/office/drawing/2014/main" id="{87527565-BC86-A526-3930-8234CE40AC1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481532" y="3448691"/>
            <a:ext cx="102095" cy="16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6949D-583D-4D90-DDFA-DF5228EB8F6A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3$&#10;&#10;&#10;\end{document}" title="IguanaTex Bitmap Display">
            <a:extLst>
              <a:ext uri="{FF2B5EF4-FFF2-40B4-BE49-F238E27FC236}">
                <a16:creationId xmlns:a16="http://schemas.microsoft.com/office/drawing/2014/main" id="{502E9121-1E5F-23CD-C54C-1005DE0208F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476960" y="3775327"/>
            <a:ext cx="106667" cy="173714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008EC724-C3E1-61A6-33D4-E97D918627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476960" y="4200025"/>
            <a:ext cx="85333" cy="16761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6$&#10;&#10;&#10;\end{document}" title="IguanaTex Bitmap Display">
            <a:extLst>
              <a:ext uri="{FF2B5EF4-FFF2-40B4-BE49-F238E27FC236}">
                <a16:creationId xmlns:a16="http://schemas.microsoft.com/office/drawing/2014/main" id="{1EEBFE56-F8CF-D47C-995B-B165C1904D9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476959" y="5004076"/>
            <a:ext cx="106666" cy="173714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4$&#10;&#10;&#10;\end{document}" title="IguanaTex Bitmap Display">
            <a:extLst>
              <a:ext uri="{FF2B5EF4-FFF2-40B4-BE49-F238E27FC236}">
                <a16:creationId xmlns:a16="http://schemas.microsoft.com/office/drawing/2014/main" id="{D955C47E-FE95-F4F2-FBAB-FB7E2AC493BD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8471106" y="5233844"/>
            <a:ext cx="114285" cy="1706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C3C3-48BF-B610-95F7-AE4295489713}"/>
              </a:ext>
            </a:extLst>
          </p:cNvPr>
          <p:cNvSpPr txBox="1">
            <a:spLocks/>
          </p:cNvSpPr>
          <p:nvPr/>
        </p:nvSpPr>
        <p:spPr>
          <a:xfrm>
            <a:off x="310563" y="4742545"/>
            <a:ext cx="87752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Key observation</a:t>
            </a:r>
            <a:r>
              <a:rPr lang="en-US" sz="2400" dirty="0">
                <a:solidFill>
                  <a:srgbClr val="3A3A82"/>
                </a:solidFill>
              </a:rPr>
              <a:t>: Number of inversions is equal to number of intersections. In example (4, 1), (4,3), (4,2), (6,1), (6,3), (6,2), (6,5), (3,2)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II: Counting intersections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785D9-A435-1F36-6175-FA8D6D46D7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6523" y="2748335"/>
            <a:ext cx="7717915" cy="260975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CBF5CB0C-B612-CE56-9A20-9727DA746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273997" y="5446220"/>
            <a:ext cx="117333" cy="114286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1CF871F5-6E76-6B25-03D9-9A4F96F6D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96075" y="5414220"/>
            <a:ext cx="94476" cy="1782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y_{11}$&#10;&#10;&#10;\end{document}" title="IguanaTex Bitmap Display">
            <a:extLst>
              <a:ext uri="{FF2B5EF4-FFF2-40B4-BE49-F238E27FC236}">
                <a16:creationId xmlns:a16="http://schemas.microsoft.com/office/drawing/2014/main" id="{0368991C-38C9-0880-92FB-69527A251C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955708" y="5090171"/>
            <a:ext cx="301715" cy="1630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y_{12}$&#10;&#10;&#10;\end{document}" title="IguanaTex Bitmap Display">
            <a:extLst>
              <a:ext uri="{FF2B5EF4-FFF2-40B4-BE49-F238E27FC236}">
                <a16:creationId xmlns:a16="http://schemas.microsoft.com/office/drawing/2014/main" id="{E91F9EDA-B844-9F65-A1C8-64044E37EA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971035" y="4210691"/>
            <a:ext cx="307810" cy="163048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y_{21}$&#10;&#10;&#10;\end{document}" title="IguanaTex Bitmap Display">
            <a:extLst>
              <a:ext uri="{FF2B5EF4-FFF2-40B4-BE49-F238E27FC236}">
                <a16:creationId xmlns:a16="http://schemas.microsoft.com/office/drawing/2014/main" id="{7EB802FB-06A7-C81D-68DF-BB8130EC0E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971122" y="4425775"/>
            <a:ext cx="301715" cy="163048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y_{22}$&#10;&#10;&#10;\end{document}" title="IguanaTex Bitmap Display">
            <a:extLst>
              <a:ext uri="{FF2B5EF4-FFF2-40B4-BE49-F238E27FC236}">
                <a16:creationId xmlns:a16="http://schemas.microsoft.com/office/drawing/2014/main" id="{063FAF66-8BB1-6CFA-8C1B-CBAF9F7EC3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969530" y="3448691"/>
            <a:ext cx="307810" cy="16304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y_{31}$&#10;&#10;&#10;\end{document}" title="IguanaTex Bitmap Display">
            <a:extLst>
              <a:ext uri="{FF2B5EF4-FFF2-40B4-BE49-F238E27FC236}">
                <a16:creationId xmlns:a16="http://schemas.microsoft.com/office/drawing/2014/main" id="{5110C792-8DC4-29E9-6508-2DB0F2F7DEC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955708" y="3692302"/>
            <a:ext cx="301715" cy="163048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y_{32}$&#10;&#10;&#10;\end{document}" title="IguanaTex Bitmap Display">
            <a:extLst>
              <a:ext uri="{FF2B5EF4-FFF2-40B4-BE49-F238E27FC236}">
                <a16:creationId xmlns:a16="http://schemas.microsoft.com/office/drawing/2014/main" id="{B9709268-4501-F028-186F-F7D43793AF7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964394" y="3795649"/>
            <a:ext cx="307810" cy="1630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y_{41}$&#10;&#10;&#10;\end{document}" title="IguanaTex Bitmap Display">
            <a:extLst>
              <a:ext uri="{FF2B5EF4-FFF2-40B4-BE49-F238E27FC236}">
                <a16:creationId xmlns:a16="http://schemas.microsoft.com/office/drawing/2014/main" id="{90BFCF69-207E-3736-78DB-05908BA76EE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55708" y="3373083"/>
            <a:ext cx="301715" cy="163048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y_{42}$&#10;&#10;&#10;\end{document}" title="IguanaTex Bitmap Display">
            <a:extLst>
              <a:ext uri="{FF2B5EF4-FFF2-40B4-BE49-F238E27FC236}">
                <a16:creationId xmlns:a16="http://schemas.microsoft.com/office/drawing/2014/main" id="{342DE467-100F-F1EB-7DBF-C23FA460335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7964394" y="5244510"/>
            <a:ext cx="307810" cy="163048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y_{51}$&#10;&#10;&#10;\end{document}" title="IguanaTex Bitmap Display">
            <a:extLst>
              <a:ext uri="{FF2B5EF4-FFF2-40B4-BE49-F238E27FC236}">
                <a16:creationId xmlns:a16="http://schemas.microsoft.com/office/drawing/2014/main" id="{85A90DBC-34AE-25B8-AABF-DBF138482CF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72283" y="3113004"/>
            <a:ext cx="301715" cy="163048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y_{52}$&#10;&#10;&#10;\end{document}" title="IguanaTex Bitmap Display">
            <a:extLst>
              <a:ext uri="{FF2B5EF4-FFF2-40B4-BE49-F238E27FC236}">
                <a16:creationId xmlns:a16="http://schemas.microsoft.com/office/drawing/2014/main" id="{E3CDB9EB-531E-73E0-F9CE-F50B9875170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7964394" y="3159646"/>
            <a:ext cx="307810" cy="163048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y_{61}$&#10;&#10;&#10;\end{document}" title="IguanaTex Bitmap Display">
            <a:extLst>
              <a:ext uri="{FF2B5EF4-FFF2-40B4-BE49-F238E27FC236}">
                <a16:creationId xmlns:a16="http://schemas.microsoft.com/office/drawing/2014/main" id="{B9B04D4D-3E3A-5359-1EED-C2760164C29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955708" y="2830320"/>
            <a:ext cx="301715" cy="163048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begin{document}&#10;&#10;$y_{62}$&#10;&#10;&#10;\end{document}" title="IguanaTex Bitmap Display">
            <a:extLst>
              <a:ext uri="{FF2B5EF4-FFF2-40B4-BE49-F238E27FC236}">
                <a16:creationId xmlns:a16="http://schemas.microsoft.com/office/drawing/2014/main" id="{0A42AC28-E103-CFA7-83C5-94CFEFE96F9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7964394" y="4998687"/>
            <a:ext cx="307810" cy="163048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5$&#10;&#10;&#10;\end{document}" title="IguanaTex Bitmap Display">
            <a:extLst>
              <a:ext uri="{FF2B5EF4-FFF2-40B4-BE49-F238E27FC236}">
                <a16:creationId xmlns:a16="http://schemas.microsoft.com/office/drawing/2014/main" id="{5C673859-7D5E-4BBB-D103-05B8576FDAB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8483235" y="3162368"/>
            <a:ext cx="102095" cy="17523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2$&#10;&#10;&#10;\end{document}" title="IguanaTex Bitmap Display">
            <a:extLst>
              <a:ext uri="{FF2B5EF4-FFF2-40B4-BE49-F238E27FC236}">
                <a16:creationId xmlns:a16="http://schemas.microsoft.com/office/drawing/2014/main" id="{87527565-BC86-A526-3930-8234CE40AC1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8481532" y="3448691"/>
            <a:ext cx="102095" cy="16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6949D-583D-4D90-DDFA-DF5228EB8F6A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3$&#10;&#10;&#10;\end{document}" title="IguanaTex Bitmap Display">
            <a:extLst>
              <a:ext uri="{FF2B5EF4-FFF2-40B4-BE49-F238E27FC236}">
                <a16:creationId xmlns:a16="http://schemas.microsoft.com/office/drawing/2014/main" id="{502E9121-1E5F-23CD-C54C-1005DE0208F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476960" y="3775327"/>
            <a:ext cx="106667" cy="173714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008EC724-C3E1-61A6-33D4-E97D918627B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8476960" y="4200025"/>
            <a:ext cx="85333" cy="16761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6$&#10;&#10;&#10;\end{document}" title="IguanaTex Bitmap Display">
            <a:extLst>
              <a:ext uri="{FF2B5EF4-FFF2-40B4-BE49-F238E27FC236}">
                <a16:creationId xmlns:a16="http://schemas.microsoft.com/office/drawing/2014/main" id="{1EEBFE56-F8CF-D47C-995B-B165C1904D9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8476959" y="5004076"/>
            <a:ext cx="106666" cy="173714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4$&#10;&#10;&#10;\end{document}" title="IguanaTex Bitmap Display">
            <a:extLst>
              <a:ext uri="{FF2B5EF4-FFF2-40B4-BE49-F238E27FC236}">
                <a16:creationId xmlns:a16="http://schemas.microsoft.com/office/drawing/2014/main" id="{D955C47E-FE95-F4F2-FBAB-FB7E2AC493BD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8471106" y="5233844"/>
            <a:ext cx="114285" cy="170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C3C3-48BF-B610-95F7-AE42954897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784" y="4674992"/>
                <a:ext cx="87752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Sort the lines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Run modified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mergesort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to find number of inversions.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4C3C3-48BF-B610-95F7-AE429548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84" y="4674992"/>
                <a:ext cx="8775216" cy="1982912"/>
              </a:xfrm>
              <a:prstGeom prst="rect">
                <a:avLst/>
              </a:prstGeom>
              <a:blipFill>
                <a:blip r:embed="rId44"/>
                <a:stretch>
                  <a:fillRect l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5026A87-CBF3-7809-04B0-2D0FDC331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Let’s sort the lines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Check the inverse permutation of the indices of the lines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4, 6, 1, 3, 2, 5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5026A87-CBF3-7809-04B0-2D0FDC331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743" y="1324284"/>
                <a:ext cx="8622816" cy="1982912"/>
              </a:xfrm>
              <a:blipFill>
                <a:blip r:embed="rId45"/>
                <a:stretch>
                  <a:fillRect l="-1060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9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Leetcode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question in interviews): Given an array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 (positive and negative), find the subarray with the maximum sum.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[−2, −5, 6, −2, −3, 1, 5, −6]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7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Google Shape;5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Given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in an array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compute the number of </a:t>
                </a:r>
                <a:r>
                  <a:rPr lang="en-US" dirty="0">
                    <a:solidFill>
                      <a:srgbClr val="FF0000"/>
                    </a:solidFill>
                  </a:rPr>
                  <a:t>inversions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inversion</a:t>
                </a:r>
                <a:r>
                  <a:rPr lang="en-US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Example [18, 29, 12, 15, 32, 10] has </a:t>
                </a:r>
                <a:r>
                  <a:rPr lang="en-US" dirty="0">
                    <a:solidFill>
                      <a:srgbClr val="FF0000"/>
                    </a:solidFill>
                  </a:rPr>
                  <a:t>9 inversions</a:t>
                </a:r>
                <a:r>
                  <a:rPr lang="en-US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(18,12), (18,15), (18,10), (29,12), (29,15), (29,10), (12,10), (15,10), (32,10)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55" name="Google Shape;5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9317" y="1499906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861" t="-714" r="-358" b="-14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Leetcode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question in interviews): Given an array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numbers (positive and negative), find the subarray with the maximum sum.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[−2, −5, 6, −2, −3, 1, 5, −6]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03D789-8D8F-CBF3-82F0-CC3DED875BAA}"/>
              </a:ext>
            </a:extLst>
          </p:cNvPr>
          <p:cNvSpPr txBox="1"/>
          <p:nvPr/>
        </p:nvSpPr>
        <p:spPr>
          <a:xfrm>
            <a:off x="310563" y="355881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Solution of example: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0BDB8-FC2E-12B7-F081-20918455D268}"/>
                  </a:ext>
                </a:extLst>
              </p:cNvPr>
              <p:cNvSpPr txBox="1"/>
              <p:nvPr/>
            </p:nvSpPr>
            <p:spPr>
              <a:xfrm>
                <a:off x="2192055" y="4098420"/>
                <a:ext cx="5503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[−2, −5, 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−6]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with sum 7.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A0BDB8-FC2E-12B7-F081-20918455D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55" y="4098420"/>
                <a:ext cx="5503288" cy="461665"/>
              </a:xfrm>
              <a:prstGeom prst="rect">
                <a:avLst/>
              </a:prstGeom>
              <a:blipFill>
                <a:blip r:embed="rId4"/>
                <a:stretch>
                  <a:fillRect l="-9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132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Keep the maximum from all sums</a:t>
                </a:r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Total number of computations is…	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59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Keep the maximum from all sums</a:t>
                </a:r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Total number of computations is…	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2"/>
                <a:stretch>
                  <a:fillRect l="-1132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85F810-B725-CC75-BD66-20B04EF91CB6}"/>
              </a:ext>
            </a:extLst>
          </p:cNvPr>
          <p:cNvSpPr txBox="1"/>
          <p:nvPr/>
        </p:nvSpPr>
        <p:spPr>
          <a:xfrm>
            <a:off x="400141" y="28631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 </a:t>
            </a:r>
            <a:endParaRPr lang="en-US" sz="2400" dirty="0"/>
          </a:p>
        </p:txBody>
      </p:sp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6994EBC-3501-B3F1-95E5-35EE17EABA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48850" y="3667600"/>
            <a:ext cx="2431454" cy="21916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k = i \textrm{ to }j$ \textbf{do}&#10;&#10;&#10;\end{document}" title="IguanaTex Bitmap Display">
            <a:extLst>
              <a:ext uri="{FF2B5EF4-FFF2-40B4-BE49-F238E27FC236}">
                <a16:creationId xmlns:a16="http://schemas.microsoft.com/office/drawing/2014/main" id="{D110B34E-39DD-9E8F-4843-DCCB6DB1F8A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79177" y="4744953"/>
            <a:ext cx="2407102" cy="27911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6FBB2AF2-D063-C796-E202-04998F86A8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7582" y="3346989"/>
            <a:ext cx="1196995" cy="2135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sum} \leftarrow 0$&#10;&#10;&#10;\end{document}" title="IguanaTex Bitmap Display">
            <a:extLst>
              <a:ext uri="{FF2B5EF4-FFF2-40B4-BE49-F238E27FC236}">
                <a16:creationId xmlns:a16="http://schemas.microsoft.com/office/drawing/2014/main" id="{C08BCD5B-72A7-602F-1ECA-D7CE843C398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73805" y="4388974"/>
            <a:ext cx="1172643" cy="2135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\textrm{sum} = \textrm{sum} + A[k]$&#10;&#10;&#10;\end{document}" title="IguanaTex Bitmap Display">
            <a:extLst>
              <a:ext uri="{FF2B5EF4-FFF2-40B4-BE49-F238E27FC236}">
                <a16:creationId xmlns:a16="http://schemas.microsoft.com/office/drawing/2014/main" id="{610E9231-84E8-83F6-098E-206EB29DAC6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15912" y="5007409"/>
            <a:ext cx="2437074" cy="3128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If} $\textrm{sum}&gt;\textrm{max}$ \textbf{then}&#10;&#10;&#10;\end{document}" title="IguanaTex Bitmap Display">
            <a:extLst>
              <a:ext uri="{FF2B5EF4-FFF2-40B4-BE49-F238E27FC236}">
                <a16:creationId xmlns:a16="http://schemas.microsoft.com/office/drawing/2014/main" id="{896A6B5C-8B50-3A30-A902-002A6987CBD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573805" y="5379651"/>
            <a:ext cx="2718058" cy="230407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$\textrm{max} \leftarrow \textrm{sum}$&#10;&#10;&#10;\end{document}" title="IguanaTex Bitmap Display">
            <a:extLst>
              <a:ext uri="{FF2B5EF4-FFF2-40B4-BE49-F238E27FC236}">
                <a16:creationId xmlns:a16="http://schemas.microsoft.com/office/drawing/2014/main" id="{A4DF6BE8-24B2-5C20-E8DA-A08B46F2E2B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15912" y="5774612"/>
            <a:ext cx="1599740" cy="162971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bf{return } \textrm{max}$&#10;&#10;&#10;\end{document}" title="IguanaTex Bitmap Display">
            <a:extLst>
              <a:ext uri="{FF2B5EF4-FFF2-40B4-BE49-F238E27FC236}">
                <a16:creationId xmlns:a16="http://schemas.microsoft.com/office/drawing/2014/main" id="{40D23ADC-4D21-6587-2F8B-AA3E0B654B9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748850" y="6018905"/>
            <a:ext cx="1678416" cy="20230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textbf{For} $j = i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C1E35EA8-5E98-8DC2-937C-DF5E8D9D633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160954" y="4072424"/>
            <a:ext cx="2422088" cy="2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8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Keep the maximum from all sums</a:t>
                </a:r>
                <a:r>
                  <a:rPr lang="en" sz="2400" dirty="0">
                    <a:solidFill>
                      <a:srgbClr val="3A3A82"/>
                    </a:solidFill>
                  </a:rPr>
                  <a:t>. </a:t>
                </a:r>
                <a:r>
                  <a:rPr lang="en-US" sz="2400" dirty="0">
                    <a:solidFill>
                      <a:srgbClr val="3A3A82"/>
                    </a:solidFill>
                  </a:rPr>
                  <a:t>Total number of computations is	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3"/>
                <a:stretch>
                  <a:fillRect l="-1132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&#10;$\sum_{i=1}^n \sum_{j=i}^n (j-i+1)$ which is $\Theta(n^3)$&#10;&#10;&#10;\end{document}" title="IguanaTex Bitmap Display">
            <a:extLst>
              <a:ext uri="{FF2B5EF4-FFF2-40B4-BE49-F238E27FC236}">
                <a16:creationId xmlns:a16="http://schemas.microsoft.com/office/drawing/2014/main" id="{BEBD4739-2EAB-EDD8-BFBF-DE8B209765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633305" y="2374104"/>
            <a:ext cx="4895088" cy="385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85F810-B725-CC75-BD66-20B04EF91CB6}"/>
              </a:ext>
            </a:extLst>
          </p:cNvPr>
          <p:cNvSpPr txBox="1"/>
          <p:nvPr/>
        </p:nvSpPr>
        <p:spPr>
          <a:xfrm>
            <a:off x="400141" y="286319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06994EBC-3501-B3F1-95E5-35EE17EABA2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48850" y="3667600"/>
            <a:ext cx="2431454" cy="21916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textbf{For} $k = i \textrm{ to }j$ \textbf{do}&#10;&#10;&#10;\end{document}" title="IguanaTex Bitmap Display">
            <a:extLst>
              <a:ext uri="{FF2B5EF4-FFF2-40B4-BE49-F238E27FC236}">
                <a16:creationId xmlns:a16="http://schemas.microsoft.com/office/drawing/2014/main" id="{D110B34E-39DD-9E8F-4843-DCCB6DB1F8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79177" y="4744953"/>
            <a:ext cx="2407102" cy="27911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6FBB2AF2-D063-C796-E202-04998F86A89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67582" y="3346989"/>
            <a:ext cx="1196995" cy="21354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textrm{sum} \leftarrow 0$&#10;&#10;&#10;\end{document}" title="IguanaTex Bitmap Display">
            <a:extLst>
              <a:ext uri="{FF2B5EF4-FFF2-40B4-BE49-F238E27FC236}">
                <a16:creationId xmlns:a16="http://schemas.microsoft.com/office/drawing/2014/main" id="{C08BCD5B-72A7-602F-1ECA-D7CE843C39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573805" y="4388974"/>
            <a:ext cx="1172643" cy="213548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$\textrm{sum} = \textrm{sum} + A[k]$&#10;&#10;&#10;\end{document}" title="IguanaTex Bitmap Display">
            <a:extLst>
              <a:ext uri="{FF2B5EF4-FFF2-40B4-BE49-F238E27FC236}">
                <a16:creationId xmlns:a16="http://schemas.microsoft.com/office/drawing/2014/main" id="{610E9231-84E8-83F6-098E-206EB29DAC6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15912" y="5007409"/>
            <a:ext cx="2437074" cy="3128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textbf{If} $\textrm{sum}&gt;\textrm{max}$ \textbf{then}&#10;&#10;&#10;\end{document}" title="IguanaTex Bitmap Display">
            <a:extLst>
              <a:ext uri="{FF2B5EF4-FFF2-40B4-BE49-F238E27FC236}">
                <a16:creationId xmlns:a16="http://schemas.microsoft.com/office/drawing/2014/main" id="{896A6B5C-8B50-3A30-A902-002A6987CBD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573805" y="5379651"/>
            <a:ext cx="2718058" cy="230407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\textbf{return } \textrm{max}$&#10;&#10;&#10;\end{document}" title="IguanaTex Bitmap Display">
            <a:extLst>
              <a:ext uri="{FF2B5EF4-FFF2-40B4-BE49-F238E27FC236}">
                <a16:creationId xmlns:a16="http://schemas.microsoft.com/office/drawing/2014/main" id="{40D23ADC-4D21-6587-2F8B-AA3E0B654B9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748850" y="6018905"/>
            <a:ext cx="1678416" cy="202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CC44F5-2895-E2C6-22D6-CAF9F4B55E2A}"/>
              </a:ext>
            </a:extLst>
          </p:cNvPr>
          <p:cNvSpPr txBox="1"/>
          <p:nvPr/>
        </p:nvSpPr>
        <p:spPr>
          <a:xfrm>
            <a:off x="5787152" y="5600928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52AE1-23B5-3331-19B4-5FE44BC8F3B1}"/>
              </a:ext>
            </a:extLst>
          </p:cNvPr>
          <p:cNvSpPr txBox="1"/>
          <p:nvPr/>
        </p:nvSpPr>
        <p:spPr>
          <a:xfrm>
            <a:off x="6301720" y="55750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\documentclass{article}&#10;\usepackage{amsmath}&#10;\pagestyle{empty}&#10;\begin{document}&#10;&#10;$\textrm{max} \leftarrow \textrm{sum}$&#10;&#10;&#10;\end{document}" title="IguanaTex Bitmap Display">
            <a:extLst>
              <a:ext uri="{FF2B5EF4-FFF2-40B4-BE49-F238E27FC236}">
                <a16:creationId xmlns:a16="http://schemas.microsoft.com/office/drawing/2014/main" id="{4D38671D-7092-DB89-65B8-6B57226804B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015912" y="5774612"/>
            <a:ext cx="1599740" cy="162971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textbf{For} $j = i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C953963C-39C6-D900-2A73-5C4A4D2718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160954" y="4072424"/>
            <a:ext cx="2422088" cy="2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Do first preprocessing. Compute partial sums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932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Do first preprocessing. Compute partial sums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Then 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the maximum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26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E28CE4-5F3B-8B4E-0823-466C8D500993}"/>
              </a:ext>
            </a:extLst>
          </p:cNvPr>
          <p:cNvSpPr txBox="1"/>
          <p:nvPr/>
        </p:nvSpPr>
        <p:spPr>
          <a:xfrm>
            <a:off x="5174935" y="3510217"/>
            <a:ext cx="3758444" cy="1179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Do first preprocessing. Compute partial sums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Then 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the maximum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2"/>
                <a:stretch>
                  <a:fillRect l="-1132" t="-2462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D964DAC8-7F50-FBF8-7973-018560D2E9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83780" y="4689483"/>
            <a:ext cx="2431454" cy="21916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\textbf{For} $j = i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9019CC56-899D-5284-1B0B-6154E5096D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217103" y="5033462"/>
            <a:ext cx="2422088" cy="279111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2A214CC-3B76-6ADD-8210-49C44136F43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67582" y="3346989"/>
            <a:ext cx="1196995" cy="21354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If} $S[j]-S[i-1]&gt;\textrm{max}$ \textbf{then}&#10;&#10;&#10;\end{document}" title="IguanaTex Bitmap Display">
            <a:extLst>
              <a:ext uri="{FF2B5EF4-FFF2-40B4-BE49-F238E27FC236}">
                <a16:creationId xmlns:a16="http://schemas.microsoft.com/office/drawing/2014/main" id="{0C862E48-7BBC-81A2-627F-56BBD65F9A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496749" y="5388818"/>
            <a:ext cx="4094882" cy="3128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\textrm{max} \leftarrow S[j]-S[i-1]$&#10;&#10;&#10;\end{document}" title="IguanaTex Bitmap Display">
            <a:extLst>
              <a:ext uri="{FF2B5EF4-FFF2-40B4-BE49-F238E27FC236}">
                <a16:creationId xmlns:a16="http://schemas.microsoft.com/office/drawing/2014/main" id="{F70B07FE-DC39-DBAC-E61D-5E15A5CBBD9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894276" y="5756937"/>
            <a:ext cx="2948466" cy="31283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textbf{return } \textrm{max}$&#10;&#10;&#10;\end{document}" title="IguanaTex Bitmap Display">
            <a:extLst>
              <a:ext uri="{FF2B5EF4-FFF2-40B4-BE49-F238E27FC236}">
                <a16:creationId xmlns:a16="http://schemas.microsoft.com/office/drawing/2014/main" id="{F9C18856-6478-6FBF-744B-C23F6E4F609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748850" y="6049727"/>
            <a:ext cx="1678416" cy="20230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0A711DA-D8CC-F4F4-DF05-6C0F82DFBEB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83780" y="4030069"/>
            <a:ext cx="2431454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S[0] \leftarrow 0$&#10;&#10;&#10;\end{document}" title="IguanaTex Bitmap Display">
            <a:extLst>
              <a:ext uri="{FF2B5EF4-FFF2-40B4-BE49-F238E27FC236}">
                <a16:creationId xmlns:a16="http://schemas.microsoft.com/office/drawing/2014/main" id="{345834A7-5866-45D5-5B96-44213F5A623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767581" y="3679577"/>
            <a:ext cx="1150164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S[i] \leftarrow S[i-1]+A[i]$&#10;&#10;&#10;\end{document}" title="IguanaTex Bitmap Display">
            <a:extLst>
              <a:ext uri="{FF2B5EF4-FFF2-40B4-BE49-F238E27FC236}">
                <a16:creationId xmlns:a16="http://schemas.microsoft.com/office/drawing/2014/main" id="{ADC0A7D2-3DC4-028D-0A7A-2CC03994A45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135739" y="4332953"/>
            <a:ext cx="2837946" cy="3128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8A97B-35BF-EC66-3C6A-CB0FF7D6ED9C}"/>
                  </a:ext>
                </a:extLst>
              </p:cNvPr>
              <p:cNvSpPr txBox="1"/>
              <p:nvPr/>
            </p:nvSpPr>
            <p:spPr>
              <a:xfrm>
                <a:off x="4621971" y="3538349"/>
                <a:ext cx="4572000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−2, −5, 6, −2, −3, 1, 5, −6</m:t>
                          </m:r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/>
                <a:r>
                  <a:rPr lang="en-US" sz="2200" dirty="0">
                    <a:solidFill>
                      <a:schemeClr val="bg1"/>
                    </a:solidFill>
                  </a:rPr>
                  <a:t>	  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S = [0, -2, -7, -1, -3, -6, -5, 0, -6]</a:t>
                </a:r>
              </a:p>
              <a:p>
                <a:pPr/>
                <a:r>
                  <a:rPr lang="en-US" sz="2200" dirty="0">
                    <a:solidFill>
                      <a:schemeClr val="bg1"/>
                    </a:solidFill>
                  </a:rPr>
                  <a:t>		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>-5+6-2-3+1 = S[6] – S[1] = -3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38A97B-35BF-EC66-3C6A-CB0FF7D6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1" y="3538349"/>
                <a:ext cx="4572000" cy="1107996"/>
              </a:xfrm>
              <a:prstGeom prst="rect">
                <a:avLst/>
              </a:prstGeom>
              <a:blipFill>
                <a:blip r:embed="rId21"/>
                <a:stretch>
                  <a:fillRect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454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1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Do first preprocessing. Compute partial sums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Running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Then for all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" sz="24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compute the maximum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2"/>
                <a:stretch>
                  <a:fillRect l="-1132" t="-2462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CC44F5-2895-E2C6-22D6-CAF9F4B55E2A}"/>
              </a:ext>
            </a:extLst>
          </p:cNvPr>
          <p:cNvSpPr txBox="1"/>
          <p:nvPr/>
        </p:nvSpPr>
        <p:spPr>
          <a:xfrm>
            <a:off x="5936125" y="5898874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52AE1-23B5-3331-19B4-5FE44BC8F3B1}"/>
              </a:ext>
            </a:extLst>
          </p:cNvPr>
          <p:cNvSpPr txBox="1"/>
          <p:nvPr/>
        </p:nvSpPr>
        <p:spPr>
          <a:xfrm>
            <a:off x="6450693" y="587295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D964DAC8-7F50-FBF8-7973-018560D2E9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83780" y="4689483"/>
            <a:ext cx="2431454" cy="21916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textrm{max} \leftarrow 0$&#10;&#10;&#10;\end{document}" title="IguanaTex Bitmap Display">
            <a:extLst>
              <a:ext uri="{FF2B5EF4-FFF2-40B4-BE49-F238E27FC236}">
                <a16:creationId xmlns:a16="http://schemas.microsoft.com/office/drawing/2014/main" id="{02A214CC-3B76-6ADD-8210-49C44136F4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67582" y="3346989"/>
            <a:ext cx="1196995" cy="213548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\textbf{If} $S[j]-S[i-1]&gt;\textrm{max}$ \textbf{then}&#10;&#10;&#10;\end{document}" title="IguanaTex Bitmap Display">
            <a:extLst>
              <a:ext uri="{FF2B5EF4-FFF2-40B4-BE49-F238E27FC236}">
                <a16:creationId xmlns:a16="http://schemas.microsoft.com/office/drawing/2014/main" id="{0C862E48-7BBC-81A2-627F-56BBD65F9A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96749" y="5388818"/>
            <a:ext cx="4094882" cy="3128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\textrm{max} \leftarrow S[j]-S[i-1]$&#10;&#10;&#10;\end{document}" title="IguanaTex Bitmap Display">
            <a:extLst>
              <a:ext uri="{FF2B5EF4-FFF2-40B4-BE49-F238E27FC236}">
                <a16:creationId xmlns:a16="http://schemas.microsoft.com/office/drawing/2014/main" id="{F70B07FE-DC39-DBAC-E61D-5E15A5CBBD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875504" y="5742459"/>
            <a:ext cx="2948466" cy="31283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textbf{return } \textrm{max}$&#10;&#10;&#10;\end{document}" title="IguanaTex Bitmap Display">
            <a:extLst>
              <a:ext uri="{FF2B5EF4-FFF2-40B4-BE49-F238E27FC236}">
                <a16:creationId xmlns:a16="http://schemas.microsoft.com/office/drawing/2014/main" id="{F9C18856-6478-6FBF-744B-C23F6E4F60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48850" y="6049727"/>
            <a:ext cx="1678416" cy="20230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0A711DA-D8CC-F4F4-DF05-6C0F82DFBEB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83780" y="4030069"/>
            <a:ext cx="2431454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S[0] \leftarrow 0$&#10;&#10;&#10;\end{document}" title="IguanaTex Bitmap Display">
            <a:extLst>
              <a:ext uri="{FF2B5EF4-FFF2-40B4-BE49-F238E27FC236}">
                <a16:creationId xmlns:a16="http://schemas.microsoft.com/office/drawing/2014/main" id="{345834A7-5866-45D5-5B96-44213F5A62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767581" y="3679577"/>
            <a:ext cx="1150164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S[i] \leftarrow S[i-1]+A[i]$&#10;&#10;&#10;\end{document}" title="IguanaTex Bitmap Display">
            <a:extLst>
              <a:ext uri="{FF2B5EF4-FFF2-40B4-BE49-F238E27FC236}">
                <a16:creationId xmlns:a16="http://schemas.microsoft.com/office/drawing/2014/main" id="{ADC0A7D2-3DC4-028D-0A7A-2CC03994A45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135739" y="4332953"/>
            <a:ext cx="2837946" cy="3128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0375B92-B8D3-3421-65D1-9035637108E7}"/>
              </a:ext>
            </a:extLst>
          </p:cNvPr>
          <p:cNvSpPr txBox="1"/>
          <p:nvPr/>
        </p:nvSpPr>
        <p:spPr>
          <a:xfrm>
            <a:off x="5583462" y="3821999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578120-746D-301C-2C98-0C313B05A8F5}"/>
                  </a:ext>
                </a:extLst>
              </p:cNvPr>
              <p:cNvSpPr txBox="1"/>
              <p:nvPr/>
            </p:nvSpPr>
            <p:spPr>
              <a:xfrm>
                <a:off x="5904452" y="3785588"/>
                <a:ext cx="4572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578120-746D-301C-2C98-0C313B05A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2" y="3785588"/>
                <a:ext cx="4572000" cy="438582"/>
              </a:xfrm>
              <a:prstGeom prst="rect">
                <a:avLst/>
              </a:prstGeom>
              <a:blipFill>
                <a:blip r:embed="rId21"/>
                <a:stretch>
                  <a:fillRect l="-1733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documentclass{article}&#10;\usepackage{amsmath}&#10;\pagestyle{empty}&#10;\begin{document}&#10;&#10;\textbf{For} $j = i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75087A45-FAEC-57C0-D7CB-7B646BC8B9B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2217103" y="5033462"/>
            <a:ext cx="2422088" cy="27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94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Divide and conquer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Find max in left half (e.g., green), find max in right half (e.g., black)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combine/merge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HOW?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Observe left part has maximum 6 and right part also 6. The solution is 7 though.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  <a:blipFill>
                <a:blip r:embed="rId3"/>
                <a:stretch>
                  <a:fillRect l="-1132" t="-1067"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6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Divide and conquer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Find max in left half (e.g., green), find max in right half (e.g., black)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combine/merge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HOW?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Observe left part has maximum 6 and right part also 6. The solution is 7 though.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Key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The solution is either on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left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part, 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right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part 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crosses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midpoint </a:t>
                </a:r>
                <a:r>
                  <a:rPr lang="en-US" sz="2400" b="1" dirty="0">
                    <a:solidFill>
                      <a:srgbClr val="3A3A82"/>
                    </a:solidFill>
                  </a:rPr>
                  <a:t>(has at least one number in both parts).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  <a:blipFill>
                <a:blip r:embed="rId3"/>
                <a:stretch>
                  <a:fillRect l="-1132" t="-1067"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56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FF0000"/>
                    </a:solidFill>
                  </a:rPr>
                  <a:t>Solution: </a:t>
                </a:r>
                <a:r>
                  <a:rPr lang="en-US" sz="2200" dirty="0">
                    <a:solidFill>
                      <a:srgbClr val="3A3A82"/>
                    </a:solidFill>
                  </a:rPr>
                  <a:t>Use Divide and conquer. Tricky part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Run a </a:t>
                </a:r>
                <a:r>
                  <a:rPr lang="en-US" sz="2200" dirty="0">
                    <a:solidFill>
                      <a:srgbClr val="FF0000"/>
                    </a:solidFill>
                  </a:rPr>
                  <a:t>modification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:r>
                  <a:rPr lang="en-US" sz="2200" dirty="0" err="1">
                    <a:solidFill>
                      <a:srgbClr val="3A3A82"/>
                    </a:solidFill>
                  </a:rPr>
                  <a:t>Mergesort</a:t>
                </a:r>
                <a:r>
                  <a:rPr lang="en-US" sz="2200" dirty="0">
                    <a:solidFill>
                      <a:srgbClr val="3A3A82"/>
                    </a:solidFill>
                  </a:rPr>
                  <a:t> that has a </a:t>
                </a:r>
                <a:r>
                  <a:rPr lang="en-US" sz="2200" dirty="0">
                    <a:solidFill>
                      <a:srgbClr val="FF0000"/>
                    </a:solidFill>
                  </a:rPr>
                  <a:t>counter</a:t>
                </a:r>
                <a:r>
                  <a:rPr lang="en-US" sz="2200" dirty="0">
                    <a:solidFill>
                      <a:srgbClr val="3A3A82"/>
                    </a:solidFill>
                  </a:rPr>
                  <a:t> that counts inversions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during merge steps</a:t>
                </a:r>
                <a:r>
                  <a:rPr lang="en-US" sz="22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concatenated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1645" b="-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87DFB96-E6F1-69D4-D204-CE39CA20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2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Divide and conquer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to get the maximum subarray that crosses the midpoint?</a:t>
                </a:r>
                <a:endParaRPr lang="en-US" sz="2400" b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  <a:blipFill>
                <a:blip r:embed="rId3"/>
                <a:stretch>
                  <a:fillRect l="-1132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30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Idea 2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Divide and conquer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How to get the maximum subarray that crosses the midpoint?</a:t>
                </a:r>
                <a:endParaRPr lang="en-US" sz="2400" b="1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457200" indent="-457200">
                  <a:buAutoNum type="alphaLcParenR"/>
                </a:pPr>
                <a:r>
                  <a:rPr lang="en-US" sz="2400" dirty="0">
                    <a:solidFill>
                      <a:srgbClr val="3A3A82"/>
                    </a:solidFill>
                  </a:rPr>
                  <a:t>Find the maximum starting from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mid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going left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457200" indent="-457200">
                  <a:buFont typeface="Arial"/>
                  <a:buAutoNum type="alphaLcParenR"/>
                </a:pPr>
                <a:r>
                  <a:rPr lang="en-US" sz="2400" dirty="0">
                    <a:solidFill>
                      <a:srgbClr val="3A3A82"/>
                    </a:solidFill>
                  </a:rPr>
                  <a:t>Find the maximum starting from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mid+1</a:t>
                </a:r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going right</a:t>
                </a:r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Add them up. This can happen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time using partial sums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             In example above a) is 4 and b) is 3 for a total of 7.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8"/>
                <a:ext cx="8622816" cy="4572197"/>
              </a:xfrm>
              <a:blipFill>
                <a:blip r:embed="rId3"/>
                <a:stretch>
                  <a:fillRect l="-1132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93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41" y="1159394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8" name="Picture 57" descr="\documentclass{article}&#10;\usepackage{amsmath}&#10;\pagestyle{empty}&#10;\begin{document}&#10;&#10;$\textbf{return } \textrm{maximum of }\textrm{maxL}, \textrm{maxR} \textrm{ and }\textrm{max1}+\textrm{max2}$&#10;&#10;&#10;\end{document}" title="IguanaTex Bitmap Display">
            <a:extLst>
              <a:ext uri="{FF2B5EF4-FFF2-40B4-BE49-F238E27FC236}">
                <a16:creationId xmlns:a16="http://schemas.microsoft.com/office/drawing/2014/main" id="{E9A0D7F1-08A2-AABD-BAD9-6F96DDC1A4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08277" y="6124322"/>
            <a:ext cx="7168859" cy="27911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0A711DA-D8CC-F4F4-DF05-6C0F82DFBE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626652" y="1657279"/>
            <a:ext cx="2431454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S[0] \leftarrow 0$&#10;&#10;&#10;\end{document}" title="IguanaTex Bitmap Display">
            <a:extLst>
              <a:ext uri="{FF2B5EF4-FFF2-40B4-BE49-F238E27FC236}">
                <a16:creationId xmlns:a16="http://schemas.microsoft.com/office/drawing/2014/main" id="{345834A7-5866-45D5-5B96-44213F5A62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34159" y="1650045"/>
            <a:ext cx="1150164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S[i] \leftarrow S[i-1]+A[i]$&#10;&#10;&#10;\end{document}" title="IguanaTex Bitmap Display">
            <a:extLst>
              <a:ext uri="{FF2B5EF4-FFF2-40B4-BE49-F238E27FC236}">
                <a16:creationId xmlns:a16="http://schemas.microsoft.com/office/drawing/2014/main" id="{ADC0A7D2-3DC4-028D-0A7A-2CC03994A4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874765" y="2006580"/>
            <a:ext cx="2837946" cy="3128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textrm{Maxsum}$(A[1:n])$&#10;&#10;&#10;\end{document}" title="IguanaTex Bitmap Display">
            <a:extLst>
              <a:ext uri="{FF2B5EF4-FFF2-40B4-BE49-F238E27FC236}">
                <a16:creationId xmlns:a16="http://schemas.microsoft.com/office/drawing/2014/main" id="{C41376DB-6EBB-8434-758C-27F4555312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01376" y="2510192"/>
            <a:ext cx="2365890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\textbf{\textrm{maxL}} $ \leftarrow $\textrm{Maxsum}$(A[1:n/2])$&#10;&#10;&#10;\end{document}" title="IguanaTex Bitmap Display">
            <a:extLst>
              <a:ext uri="{FF2B5EF4-FFF2-40B4-BE49-F238E27FC236}">
                <a16:creationId xmlns:a16="http://schemas.microsoft.com/office/drawing/2014/main" id="{9C9C52CF-AA47-E533-DA87-F6A9107B83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84451" y="3292440"/>
            <a:ext cx="3965629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\textbf{\textrm{maxR}} $ \leftarrow $\textrm{Maxsum}$(A[n/2+1:n])$&#10;&#10;&#10;\end{document}" title="IguanaTex Bitmap Display">
            <a:extLst>
              <a:ext uri="{FF2B5EF4-FFF2-40B4-BE49-F238E27FC236}">
                <a16:creationId xmlns:a16="http://schemas.microsoft.com/office/drawing/2014/main" id="{5F388CD9-AF52-DFC2-E179-3394D7F2534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79875" y="3692196"/>
            <a:ext cx="4585667" cy="31283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For} $i = n/2 \textrm{ downto }1$ \textbf{do}&#10;&#10;&#10;\end{document}" title="IguanaTex Bitmap Display">
            <a:extLst>
              <a:ext uri="{FF2B5EF4-FFF2-40B4-BE49-F238E27FC236}">
                <a16:creationId xmlns:a16="http://schemas.microsoft.com/office/drawing/2014/main" id="{CB6D0082-CBAE-F4D3-9603-032D9221C6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377921" y="4788952"/>
            <a:ext cx="3452365" cy="3128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textbf{\textrm{max1}} $ \leftarrow 0$&#10;&#10;&#10;\end{document}" title="IguanaTex Bitmap Display">
            <a:extLst>
              <a:ext uri="{FF2B5EF4-FFF2-40B4-BE49-F238E27FC236}">
                <a16:creationId xmlns:a16="http://schemas.microsoft.com/office/drawing/2014/main" id="{571A85FE-4AAB-3790-FCB4-CD6714D68E4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77920" y="4084450"/>
            <a:ext cx="1472359" cy="213549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\textbf{If} $n == 1$ \textbf{return }$\max(A[1],0)$&#10;&#10;&#10;\end{document}" title="IguanaTex Bitmap Display">
            <a:extLst>
              <a:ext uri="{FF2B5EF4-FFF2-40B4-BE49-F238E27FC236}">
                <a16:creationId xmlns:a16="http://schemas.microsoft.com/office/drawing/2014/main" id="{C7C15261-690B-7100-92DD-0440B2E646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404475" y="2941150"/>
            <a:ext cx="4233503" cy="3128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\textrm{max2}} $ \leftarrow 0$&#10;&#10;&#10;\end{document}" title="IguanaTex Bitmap Display">
            <a:extLst>
              <a:ext uri="{FF2B5EF4-FFF2-40B4-BE49-F238E27FC236}">
                <a16:creationId xmlns:a16="http://schemas.microsoft.com/office/drawing/2014/main" id="{84D88AFA-C214-226A-0DA2-8A9DA05CA51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377922" y="4456847"/>
            <a:ext cx="1472359" cy="21354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\textbf{max1} &lt; S[n/2]-S[i-1]$ \textbf{then }$\textbf{max1} \leftarrow S[n/2]-S[i-1]$&#10;&#10;&#10;\end{document}" title="IguanaTex Bitmap Display">
            <a:extLst>
              <a:ext uri="{FF2B5EF4-FFF2-40B4-BE49-F238E27FC236}">
                <a16:creationId xmlns:a16="http://schemas.microsoft.com/office/drawing/2014/main" id="{5F167463-3B82-8ADB-41B2-C61CB9C9532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687758" y="5185093"/>
            <a:ext cx="5368634" cy="199857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\textbf{For} $i = n/2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249666BE-FA01-C9BD-A350-21C2503DB42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377920" y="5409768"/>
            <a:ext cx="3310000" cy="312829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\textbf{If} $\textbf{max2} &lt; S[i]-S[n/2]$ \textbf{then }$\textbf{max2} \leftarrow S[i]-S[n/2]$&#10;&#10;&#10;\end{document}" title="IguanaTex Bitmap Display">
            <a:extLst>
              <a:ext uri="{FF2B5EF4-FFF2-40B4-BE49-F238E27FC236}">
                <a16:creationId xmlns:a16="http://schemas.microsoft.com/office/drawing/2014/main" id="{206FD0C9-458A-D8C7-835D-16BFBBA5194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687758" y="5830727"/>
            <a:ext cx="4685288" cy="1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87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802C95-F909-732E-F709-BF10A353E30C}"/>
              </a:ext>
            </a:extLst>
          </p:cNvPr>
          <p:cNvSpPr txBox="1"/>
          <p:nvPr/>
        </p:nvSpPr>
        <p:spPr>
          <a:xfrm>
            <a:off x="4972157" y="2399029"/>
            <a:ext cx="4151295" cy="4702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III: Maximum subarray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41" y="1159394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8" name="Picture 57" descr="\documentclass{article}&#10;\usepackage{amsmath}&#10;\pagestyle{empty}&#10;\begin{document}&#10;&#10;$\textbf{return } \textrm{maximum of }\textrm{maxL}, \textrm{maxR} \textrm{ and }\textrm{max1}+\textrm{max2}$&#10;&#10;&#10;\end{document}" title="IguanaTex Bitmap Display">
            <a:extLst>
              <a:ext uri="{FF2B5EF4-FFF2-40B4-BE49-F238E27FC236}">
                <a16:creationId xmlns:a16="http://schemas.microsoft.com/office/drawing/2014/main" id="{E9A0D7F1-08A2-AABD-BAD9-6F96DDC1A4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08277" y="6124322"/>
            <a:ext cx="7168859" cy="27911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0A711DA-D8CC-F4F4-DF05-6C0F82DFBE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626652" y="1657279"/>
            <a:ext cx="2431454" cy="21916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$S[0] \leftarrow 0$&#10;&#10;&#10;\end{document}" title="IguanaTex Bitmap Display">
            <a:extLst>
              <a:ext uri="{FF2B5EF4-FFF2-40B4-BE49-F238E27FC236}">
                <a16:creationId xmlns:a16="http://schemas.microsoft.com/office/drawing/2014/main" id="{345834A7-5866-45D5-5B96-44213F5A62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34159" y="1650045"/>
            <a:ext cx="1150164" cy="312829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S[i] \leftarrow S[i-1]+A[i]$&#10;&#10;&#10;\end{document}" title="IguanaTex Bitmap Display">
            <a:extLst>
              <a:ext uri="{FF2B5EF4-FFF2-40B4-BE49-F238E27FC236}">
                <a16:creationId xmlns:a16="http://schemas.microsoft.com/office/drawing/2014/main" id="{ADC0A7D2-3DC4-028D-0A7A-2CC03994A4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874765" y="2006580"/>
            <a:ext cx="2837946" cy="312829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textrm{Maxsum}$(A[1:n])$&#10;&#10;&#10;\end{document}" title="IguanaTex Bitmap Display">
            <a:extLst>
              <a:ext uri="{FF2B5EF4-FFF2-40B4-BE49-F238E27FC236}">
                <a16:creationId xmlns:a16="http://schemas.microsoft.com/office/drawing/2014/main" id="{C41376DB-6EBB-8434-758C-27F4555312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001376" y="2510192"/>
            <a:ext cx="2365890" cy="31283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\textbf{\textrm{maxL}} $ \leftarrow $\textrm{Maxsum}$(A[1:n/2])$&#10;&#10;&#10;\end{document}" title="IguanaTex Bitmap Display">
            <a:extLst>
              <a:ext uri="{FF2B5EF4-FFF2-40B4-BE49-F238E27FC236}">
                <a16:creationId xmlns:a16="http://schemas.microsoft.com/office/drawing/2014/main" id="{9C9C52CF-AA47-E533-DA87-F6A9107B833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84451" y="3292440"/>
            <a:ext cx="3965629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\textbf{\textrm{maxR}} $ \leftarrow $\textrm{Maxsum}$(A[n/2+1:n])$&#10;&#10;&#10;\end{document}" title="IguanaTex Bitmap Display">
            <a:extLst>
              <a:ext uri="{FF2B5EF4-FFF2-40B4-BE49-F238E27FC236}">
                <a16:creationId xmlns:a16="http://schemas.microsoft.com/office/drawing/2014/main" id="{5F388CD9-AF52-DFC2-E179-3394D7F2534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79875" y="3692196"/>
            <a:ext cx="4585667" cy="312830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textbf{For} $i = n/2 \textrm{ downto }1$ \textbf{do}&#10;&#10;&#10;\end{document}" title="IguanaTex Bitmap Display">
            <a:extLst>
              <a:ext uri="{FF2B5EF4-FFF2-40B4-BE49-F238E27FC236}">
                <a16:creationId xmlns:a16="http://schemas.microsoft.com/office/drawing/2014/main" id="{CB6D0082-CBAE-F4D3-9603-032D9221C6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377921" y="4788952"/>
            <a:ext cx="3452365" cy="31282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textbf{\textrm{max1}} $ \leftarrow 0$&#10;&#10;&#10;\end{document}" title="IguanaTex Bitmap Display">
            <a:extLst>
              <a:ext uri="{FF2B5EF4-FFF2-40B4-BE49-F238E27FC236}">
                <a16:creationId xmlns:a16="http://schemas.microsoft.com/office/drawing/2014/main" id="{571A85FE-4AAB-3790-FCB4-CD6714D68E4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77920" y="4084450"/>
            <a:ext cx="1472359" cy="213549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\textbf{If} $n == 1$ \textbf{return }$\max(A[1],0)$&#10;&#10;&#10;\end{document}" title="IguanaTex Bitmap Display">
            <a:extLst>
              <a:ext uri="{FF2B5EF4-FFF2-40B4-BE49-F238E27FC236}">
                <a16:creationId xmlns:a16="http://schemas.microsoft.com/office/drawing/2014/main" id="{C7C15261-690B-7100-92DD-0440B2E646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404475" y="2941150"/>
            <a:ext cx="4233503" cy="3128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textbf{\textrm{max2}} $ \leftarrow 0$&#10;&#10;&#10;\end{document}" title="IguanaTex Bitmap Display">
            <a:extLst>
              <a:ext uri="{FF2B5EF4-FFF2-40B4-BE49-F238E27FC236}">
                <a16:creationId xmlns:a16="http://schemas.microsoft.com/office/drawing/2014/main" id="{84D88AFA-C214-226A-0DA2-8A9DA05CA51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377922" y="4456847"/>
            <a:ext cx="1472359" cy="213549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&#10;\textbf{If} $\textbf{max1} &lt; S[n/2]-S[i-1]$ \textbf{then }$\textbf{max1} \leftarrow S[n/2]-S[i-1]$&#10;&#10;&#10;\end{document}" title="IguanaTex Bitmap Display">
            <a:extLst>
              <a:ext uri="{FF2B5EF4-FFF2-40B4-BE49-F238E27FC236}">
                <a16:creationId xmlns:a16="http://schemas.microsoft.com/office/drawing/2014/main" id="{5F167463-3B82-8ADB-41B2-C61CB9C9532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687758" y="5185093"/>
            <a:ext cx="5368634" cy="199857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\textbf{For} $i = n/2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249666BE-FA01-C9BD-A350-21C2503DB42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377920" y="5409768"/>
            <a:ext cx="3310000" cy="312829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\textbf{If} $\textbf{max2} &lt; S[i]-S[n/2]$ \textbf{then }$\textbf{max2} \leftarrow S[i]-S[n/2]$&#10;&#10;&#10;\end{document}" title="IguanaTex Bitmap Display">
            <a:extLst>
              <a:ext uri="{FF2B5EF4-FFF2-40B4-BE49-F238E27FC236}">
                <a16:creationId xmlns:a16="http://schemas.microsoft.com/office/drawing/2014/main" id="{206FD0C9-458A-D8C7-835D-16BFBBA5194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687758" y="5830727"/>
            <a:ext cx="4685288" cy="199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79FE0-9183-4413-8099-FD2731C0DFC5}"/>
                  </a:ext>
                </a:extLst>
              </p:cNvPr>
              <p:cNvSpPr txBox="1"/>
              <p:nvPr/>
            </p:nvSpPr>
            <p:spPr>
              <a:xfrm>
                <a:off x="4102323" y="2319409"/>
                <a:ext cx="55893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		</a:t>
                </a:r>
                <a:r>
                  <a:rPr lang="en-US" dirty="0" err="1">
                    <a:solidFill>
                      <a:schemeClr val="bg1"/>
                    </a:solidFill>
                  </a:rPr>
                  <a:t>maxL</a:t>
                </a:r>
                <a:r>
                  <a:rPr lang="en-US" dirty="0">
                    <a:solidFill>
                      <a:schemeClr val="bg1"/>
                    </a:solidFill>
                  </a:rPr>
                  <a:t> = 6, </a:t>
                </a:r>
                <a:r>
                  <a:rPr lang="en-US" dirty="0" err="1">
                    <a:solidFill>
                      <a:schemeClr val="bg1"/>
                    </a:solidFill>
                  </a:rPr>
                  <a:t>maxR</a:t>
                </a:r>
                <a:r>
                  <a:rPr lang="en-US" dirty="0">
                    <a:solidFill>
                      <a:schemeClr val="bg1"/>
                    </a:solidFill>
                  </a:rPr>
                  <a:t> = 6, max1+max2 = 4+3 = 7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79FE0-9183-4413-8099-FD2731C0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23" y="2319409"/>
                <a:ext cx="5589356" cy="646331"/>
              </a:xfrm>
              <a:prstGeom prst="rect">
                <a:avLst/>
              </a:prstGeom>
              <a:blipFill>
                <a:blip r:embed="rId31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9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82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captures pool size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restaurant quality. 10 hotels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4308" r="-990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595" y="3363354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443" y="3964869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Explanation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maximum points.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are not.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43" y="3964869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 t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55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34" y="3660588"/>
            <a:ext cx="4215245" cy="25914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Obvious approach</a:t>
                </a:r>
                <a:r>
                  <a:rPr lang="en-US" sz="2400" dirty="0">
                    <a:solidFill>
                      <a:srgbClr val="3A3A82"/>
                    </a:solidFill>
                  </a:rPr>
                  <a:t>: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check if it is maximum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To check if it is maximum, you check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the	condition with all other points.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AC7CEAD-41EF-BD40-90B2-011943D3A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2973413"/>
                <a:ext cx="8622816" cy="1982912"/>
              </a:xfrm>
              <a:prstGeom prst="rect">
                <a:avLst/>
              </a:prstGeo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49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 1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0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\documentclass{article}&#10;\usepackage{amsmath}&#10;\pagestyle{empty}&#10;\begin{document}&#10;&#10;\textbf{For} $i = 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C27D78C-3CDB-B658-A6DA-43C85E6617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12643" y="3949432"/>
            <a:ext cx="2431454" cy="21916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textrm{counter} \leftarrow 0$&#10;&#10;&#10;\end{document}" title="IguanaTex Bitmap Display">
            <a:extLst>
              <a:ext uri="{FF2B5EF4-FFF2-40B4-BE49-F238E27FC236}">
                <a16:creationId xmlns:a16="http://schemas.microsoft.com/office/drawing/2014/main" id="{E1AAB524-BD0D-0317-BC70-457EC4CD80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12643" y="3550696"/>
            <a:ext cx="1629711" cy="21354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textbf{If} ($x_{j}&gt;x_{i} \textrm{ and } y_{j}&gt;y_{i}$)\textbf{ then }$\textrm{flag} \leftarrow 0$&#10;&#10;&#10;\end{document}" title="IguanaTex Bitmap Display">
            <a:extLst>
              <a:ext uri="{FF2B5EF4-FFF2-40B4-BE49-F238E27FC236}">
                <a16:creationId xmlns:a16="http://schemas.microsoft.com/office/drawing/2014/main" id="{C43AC098-AB4C-128C-409F-EEADFC8B45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328810" y="5180841"/>
            <a:ext cx="3769938" cy="230407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$\textrm{counter} \leftarrow \textrm{counter}+\textrm{flag}$&#10;&#10;&#10;\end{document}" title="IguanaTex Bitmap Display">
            <a:extLst>
              <a:ext uri="{FF2B5EF4-FFF2-40B4-BE49-F238E27FC236}">
                <a16:creationId xmlns:a16="http://schemas.microsoft.com/office/drawing/2014/main" id="{7B06140E-E555-796C-CA8F-DFC01B6C9A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48851" y="5582094"/>
            <a:ext cx="3356833" cy="282858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textbf{return } \textrm{counter}$&#10;&#10;&#10;\end{document}" title="IguanaTex Bitmap Display">
            <a:extLst>
              <a:ext uri="{FF2B5EF4-FFF2-40B4-BE49-F238E27FC236}">
                <a16:creationId xmlns:a16="http://schemas.microsoft.com/office/drawing/2014/main" id="{E428D9FF-E16F-07C2-6A33-B22038BD3A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748850" y="5985222"/>
            <a:ext cx="2109259" cy="202309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textbf{For} $j = i+1 \textrm{ to }n$ \textbf{do}&#10;&#10;&#10;\end{document}" title="IguanaTex Bitmap Display">
            <a:extLst>
              <a:ext uri="{FF2B5EF4-FFF2-40B4-BE49-F238E27FC236}">
                <a16:creationId xmlns:a16="http://schemas.microsoft.com/office/drawing/2014/main" id="{3EF0182B-78AF-50BA-1ED1-7B8578E9976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89035" y="4744902"/>
            <a:ext cx="2957832" cy="27911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\textrm{flag} \leftarrow 1$&#10;&#10;&#10;\end{document}" title="IguanaTex Bitmap Display">
            <a:extLst>
              <a:ext uri="{FF2B5EF4-FFF2-40B4-BE49-F238E27FC236}">
                <a16:creationId xmlns:a16="http://schemas.microsoft.com/office/drawing/2014/main" id="{C9B184CE-D82D-9102-D415-40E53D46D38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12642" y="4377170"/>
            <a:ext cx="1092094" cy="282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C845E8-0D09-4527-AB37-7626E896D20A}"/>
              </a:ext>
            </a:extLst>
          </p:cNvPr>
          <p:cNvSpPr txBox="1"/>
          <p:nvPr/>
        </p:nvSpPr>
        <p:spPr>
          <a:xfrm>
            <a:off x="5573517" y="5580666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42AAA-F544-BF04-4CF1-FBF2AB30860C}"/>
              </a:ext>
            </a:extLst>
          </p:cNvPr>
          <p:cNvSpPr txBox="1"/>
          <p:nvPr/>
        </p:nvSpPr>
        <p:spPr>
          <a:xfrm>
            <a:off x="6088085" y="555475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Can we do better?</a:t>
            </a:r>
            <a:endParaRPr lang="en-SG" sz="2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AEFA6-78D5-9234-B8BE-48A6B9D72FA1}"/>
              </a:ext>
            </a:extLst>
          </p:cNvPr>
          <p:cNvSpPr txBox="1"/>
          <p:nvPr/>
        </p:nvSpPr>
        <p:spPr>
          <a:xfrm>
            <a:off x="5583462" y="3503791"/>
            <a:ext cx="310333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/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solidFill>
                      <a:schemeClr val="bg1"/>
                    </a:solidFill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941B7B-2AA7-C796-3587-236539F55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452" y="3467380"/>
                <a:ext cx="4572000" cy="438582"/>
              </a:xfrm>
              <a:prstGeom prst="rect">
                <a:avLst/>
              </a:prstGeom>
              <a:blipFill>
                <a:blip r:embed="rId18"/>
                <a:stretch>
                  <a:fillRect l="-1733" t="-694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085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We are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on the plane. A 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called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maximum point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if there is no other point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3"/>
                <a:stretch>
                  <a:fillRect l="-1132" t="-2462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18C960-748B-7A58-F700-D4AEAB03A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289" y="3660590"/>
            <a:ext cx="4215245" cy="25914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C7CEAD-41EF-BD40-90B2-011943D3AC1D}"/>
              </a:ext>
            </a:extLst>
          </p:cNvPr>
          <p:cNvSpPr txBox="1">
            <a:spLocks/>
          </p:cNvSpPr>
          <p:nvPr/>
        </p:nvSpPr>
        <p:spPr>
          <a:xfrm>
            <a:off x="310563" y="2973413"/>
            <a:ext cx="8622816" cy="198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Idea</a:t>
            </a:r>
            <a:r>
              <a:rPr lang="en-US" sz="2400" dirty="0">
                <a:solidFill>
                  <a:srgbClr val="3A3A82"/>
                </a:solidFill>
              </a:rPr>
              <a:t>: Divide and conquer. </a:t>
            </a:r>
            <a:r>
              <a:rPr lang="en-US" sz="2400" i="0" dirty="0">
                <a:solidFill>
                  <a:srgbClr val="FF0000"/>
                </a:solidFill>
                <a:latin typeface="+mj-lt"/>
              </a:rPr>
              <a:t>Divide</a:t>
            </a:r>
            <a:r>
              <a:rPr lang="en-US" sz="2400" dirty="0">
                <a:solidFill>
                  <a:srgbClr val="3A3A82"/>
                </a:solidFill>
              </a:rPr>
              <a:t> step and </a:t>
            </a:r>
            <a:r>
              <a:rPr lang="en-US" sz="2400" dirty="0">
                <a:solidFill>
                  <a:srgbClr val="FF0000"/>
                </a:solidFill>
              </a:rPr>
              <a:t>Combine</a:t>
            </a:r>
            <a:r>
              <a:rPr lang="en-US" sz="2400" dirty="0">
                <a:solidFill>
                  <a:srgbClr val="3A3A82"/>
                </a:solidFill>
              </a:rPr>
              <a:t> step is challenging.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2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BC4EF5-34BE-10FC-7510-52CB3A4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63" y="1433049"/>
            <a:ext cx="8622816" cy="1982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Divide step</a:t>
            </a:r>
            <a:r>
              <a:rPr lang="en-US" sz="2400" dirty="0">
                <a:solidFill>
                  <a:srgbClr val="3A3A82"/>
                </a:solidFill>
              </a:rPr>
              <a:t>: It should split the points in two parts of equal size.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A3A82"/>
                </a:solidFill>
              </a:rPr>
              <a:t>How?  </a:t>
            </a:r>
          </a:p>
          <a:p>
            <a:pPr marL="0" indent="0"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7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				</a:t>
                </a:r>
                <a:r>
                  <a:rPr lang="en-US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there are </a:t>
                </a: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		</a:t>
                </a: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/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/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311FEE-6B10-E7CD-954F-3BEEF62BAC15}"/>
              </a:ext>
            </a:extLst>
          </p:cNvPr>
          <p:cNvCxnSpPr>
            <a:cxnSpLocks/>
          </p:cNvCxnSpPr>
          <p:nvPr/>
        </p:nvCxnSpPr>
        <p:spPr>
          <a:xfrm flipV="1">
            <a:off x="2614772" y="5143052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22E00-7552-AE04-AAB8-5650B8660864}"/>
              </a:ext>
            </a:extLst>
          </p:cNvPr>
          <p:cNvCxnSpPr>
            <a:cxnSpLocks/>
          </p:cNvCxnSpPr>
          <p:nvPr/>
        </p:nvCxnSpPr>
        <p:spPr>
          <a:xfrm flipV="1">
            <a:off x="6926494" y="517387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EDD626E7-AEC6-3DD1-DAAD-36560BC7B8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61922" y="5298096"/>
            <a:ext cx="84295" cy="2079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B08AE646-3B84-452A-C06C-163496A2DC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45871" y="5319494"/>
            <a:ext cx="129252" cy="267872"/>
          </a:xfrm>
          <a:prstGeom prst="rect">
            <a:avLst/>
          </a:prstGeom>
        </p:spPr>
      </p:pic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9E9F8C1C-9943-4959-53B1-105BBC359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27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/>
          <p:nvPr/>
        </p:nvCxnSpPr>
        <p:spPr>
          <a:xfrm>
            <a:off x="4628508" y="3066835"/>
            <a:ext cx="0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14:cNvPr>
              <p14:cNvContentPartPr/>
              <p14:nvPr/>
            </p14:nvContentPartPr>
            <p14:xfrm>
              <a:off x="4874275" y="3044738"/>
              <a:ext cx="927360" cy="1810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B6CBEB-8C6D-BD86-AEFB-6C4E78D2AD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0635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C04F2B-4273-C815-6AAC-19C546BA4B7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9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Divide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It should split the points in two parts of equal size.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How?  Choose the middle (median) point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coordinates.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5BC4EF5-34BE-10FC-7510-52CB3A456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8A7AD8-9EF6-B9A9-6BB3-9744468C8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454" y="2895165"/>
            <a:ext cx="4215245" cy="25914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C7AD9B-0043-10FD-9B20-55AA11480908}"/>
              </a:ext>
            </a:extLst>
          </p:cNvPr>
          <p:cNvCxnSpPr>
            <a:cxnSpLocks/>
          </p:cNvCxnSpPr>
          <p:nvPr/>
        </p:nvCxnSpPr>
        <p:spPr>
          <a:xfrm>
            <a:off x="4616834" y="3015463"/>
            <a:ext cx="5137" cy="2239767"/>
          </a:xfrm>
          <a:prstGeom prst="line">
            <a:avLst/>
          </a:prstGeom>
          <a:ln w="57150" cmpd="sng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14:cNvPr>
              <p14:cNvContentPartPr/>
              <p14:nvPr/>
            </p14:nvContentPartPr>
            <p14:xfrm>
              <a:off x="3318355" y="2865098"/>
              <a:ext cx="1239840" cy="2033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C06901-01B8-501B-06BA-160F69CA9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4355" y="2757098"/>
                <a:ext cx="1347480" cy="22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14:cNvPr>
              <p14:cNvContentPartPr/>
              <p14:nvPr/>
            </p14:nvContentPartPr>
            <p14:xfrm>
              <a:off x="4848590" y="3044738"/>
              <a:ext cx="927360" cy="1810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0B093-D6E5-A523-62A6-40663ED766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950" y="2937098"/>
                <a:ext cx="1035000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14:cNvPr>
              <p14:cNvContentPartPr/>
              <p14:nvPr/>
            </p14:nvContentPartPr>
            <p14:xfrm>
              <a:off x="3507355" y="2804258"/>
              <a:ext cx="1054800" cy="1911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CF7AC0-1C9E-8DBE-0367-DE2E244B12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3715" y="2696258"/>
                <a:ext cx="1162440" cy="21268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\documentclass{article}&#10;\usepackage{amsmath}&#10;\pagestyle{empty}&#10;\begin{document}&#10;&#10;&#10;$M_1$&#10;&#10;\end{document}" title="IguanaTex Bitmap Display">
            <a:extLst>
              <a:ext uri="{FF2B5EF4-FFF2-40B4-BE49-F238E27FC236}">
                <a16:creationId xmlns:a16="http://schemas.microsoft.com/office/drawing/2014/main" id="{479D3787-F485-B656-CC3F-837C77AC65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16226" y="2461427"/>
            <a:ext cx="521699" cy="34283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&#10;$M_2$&#10;&#10;\end{document}" title="IguanaTex Bitmap Display">
            <a:extLst>
              <a:ext uri="{FF2B5EF4-FFF2-40B4-BE49-F238E27FC236}">
                <a16:creationId xmlns:a16="http://schemas.microsoft.com/office/drawing/2014/main" id="{017E3084-9718-46F0-91BE-3B9466EDA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77105" y="2454314"/>
            <a:ext cx="531636" cy="342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3" y="5424951"/>
                <a:ext cx="8622816" cy="1982912"/>
              </a:xfrm>
              <a:prstGeom prst="rect">
                <a:avLst/>
              </a:prstGeom>
              <a:blipFill>
                <a:blip r:embed="rId15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14:cNvPr>
              <p14:cNvContentPartPr/>
              <p14:nvPr/>
            </p14:nvContentPartPr>
            <p14:xfrm>
              <a:off x="4714795" y="3259092"/>
              <a:ext cx="227520" cy="149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2E3E71-6E5A-7A15-02B6-CEB7BB80F6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1155" y="3151092"/>
                <a:ext cx="335160" cy="170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7794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Wrong: </a:t>
                </a:r>
                <a:r>
                  <a:rPr lang="en-US" sz="2400" dirty="0">
                    <a:solidFill>
                      <a:srgbClr val="3A3A82"/>
                    </a:solidFill>
                  </a:rPr>
                  <a:t>blue points below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are not part of the solution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950" t="-15596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86850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3610298"/>
              <a:ext cx="176760" cy="12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3502298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3830618"/>
              <a:ext cx="125280" cy="19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3722618"/>
                <a:ext cx="23292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409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Combine step idea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points should part of the solution. From </a:t>
                </a:r>
              </a:p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the points that are maximum should not be dominated by smallest with respect to x coordinates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buFont typeface="Arial"/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84B5790-11CE-458B-BC4F-F1B7ED842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01" y="1462599"/>
                <a:ext cx="8350552" cy="664152"/>
              </a:xfrm>
              <a:prstGeom prst="rect">
                <a:avLst/>
              </a:prstGeom>
              <a:blipFill>
                <a:blip r:embed="rId3"/>
                <a:stretch>
                  <a:fillRect l="-1169" t="-7339" b="-1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944393"/>
            <a:ext cx="7239000" cy="3312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14:cNvPr>
              <p14:cNvContentPartPr/>
              <p14:nvPr/>
            </p14:nvContentPartPr>
            <p14:xfrm>
              <a:off x="3990115" y="4267841"/>
              <a:ext cx="176760" cy="12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2EE702-F863-5AD6-477C-0ACEB52DD3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6475" y="4159841"/>
                <a:ext cx="28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14:cNvPr>
              <p14:cNvContentPartPr/>
              <p14:nvPr/>
            </p14:nvContentPartPr>
            <p14:xfrm>
              <a:off x="4484035" y="4488161"/>
              <a:ext cx="125280" cy="19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BFCC3-C632-1D6E-73C7-19E0B10212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0035" y="4380161"/>
                <a:ext cx="2329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14:cNvPr>
              <p14:cNvContentPartPr/>
              <p14:nvPr/>
            </p14:nvContentPartPr>
            <p14:xfrm>
              <a:off x="5168035" y="4025378"/>
              <a:ext cx="226440" cy="16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F70511-00D3-88CE-42C6-D8C89C0462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4035" y="3917738"/>
                <a:ext cx="334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14:cNvPr>
              <p14:cNvContentPartPr/>
              <p14:nvPr/>
            </p14:nvContentPartPr>
            <p14:xfrm>
              <a:off x="3158875" y="3394658"/>
              <a:ext cx="146520" cy="19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80992B-CDD7-1429-3F4A-DFDB565C2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5235" y="3286658"/>
                <a:ext cx="2541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14:cNvPr>
              <p14:cNvContentPartPr/>
              <p14:nvPr/>
            </p14:nvContentPartPr>
            <p14:xfrm>
              <a:off x="3739555" y="3676178"/>
              <a:ext cx="171360" cy="12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9675CE-89A8-2534-E210-3E086C06BD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85555" y="3568538"/>
                <a:ext cx="27900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266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2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Running time is $T(n) = 2T(n/2) + T_{\textrm{media}}(n) + T_{\textrm{min}}(n) + \Theta(n)$&#10;&#10;&#10;\end{document}" title="IguanaTex Bitmap Display">
            <a:extLst>
              <a:ext uri="{FF2B5EF4-FFF2-40B4-BE49-F238E27FC236}">
                <a16:creationId xmlns:a16="http://schemas.microsoft.com/office/drawing/2014/main" id="{EDBE7311-94B2-2154-4A82-3B56C7C8D2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925" y="5588171"/>
            <a:ext cx="7646772" cy="279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 $ = 2T(n/2) + T_{\textrm{media}}(n) +  \Theta(n)$&#10;&#10;&#10;\end{document}" title="IguanaTex Bitmap Display">
            <a:extLst>
              <a:ext uri="{FF2B5EF4-FFF2-40B4-BE49-F238E27FC236}">
                <a16:creationId xmlns:a16="http://schemas.microsoft.com/office/drawing/2014/main" id="{0CCCB0AA-2B2B-D4E5-8599-DDD6FB7971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578" y="5981240"/>
            <a:ext cx="3667705" cy="2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4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43" y="274638"/>
            <a:ext cx="8445357" cy="1143000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3A3A82"/>
                </a:solidFill>
              </a:rPr>
              <a:t>	  Case study IV: Maxima Set</a:t>
            </a:r>
            <a:r>
              <a:rPr lang="en-US" dirty="0">
                <a:solidFill>
                  <a:srgbClr val="3A3A82"/>
                </a:solidFill>
              </a:rPr>
              <a:t> </a:t>
            </a:r>
            <a:endParaRPr lang="en-US" b="1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9741AE-805B-1626-5477-C2963246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4B5790-11CE-458B-BC4F-F1B7ED84241C}"/>
              </a:ext>
            </a:extLst>
          </p:cNvPr>
          <p:cNvSpPr txBox="1">
            <a:spLocks/>
          </p:cNvSpPr>
          <p:nvPr/>
        </p:nvSpPr>
        <p:spPr>
          <a:xfrm>
            <a:off x="454401" y="1462599"/>
            <a:ext cx="8350552" cy="664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Pseudocode</a:t>
            </a:r>
            <a:r>
              <a:rPr lang="en-US" sz="2400" dirty="0">
                <a:solidFill>
                  <a:srgbClr val="3A3A82"/>
                </a:solidFill>
              </a:rPr>
              <a:t>: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rgbClr val="3A3A82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CD985-2598-248A-BDAD-5917FE4C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358" y="2075380"/>
            <a:ext cx="6897283" cy="339047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Running time is $T(n) = 2T(n/2) + T_{\textrm{media}}(n) + T_{\textrm{min}}(n) + \Theta(n)$&#10;&#10;&#10;\end{document}" title="IguanaTex Bitmap Display">
            <a:extLst>
              <a:ext uri="{FF2B5EF4-FFF2-40B4-BE49-F238E27FC236}">
                <a16:creationId xmlns:a16="http://schemas.microsoft.com/office/drawing/2014/main" id="{EDBE7311-94B2-2154-4A82-3B56C7C8D2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3925" y="5588171"/>
            <a:ext cx="7646772" cy="2795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 $ = 2T(n/2) + T_{\textrm{media}}(n) +  \Theta(n)$&#10;&#10;&#10;\end{document}" title="IguanaTex Bitmap Display">
            <a:extLst>
              <a:ext uri="{FF2B5EF4-FFF2-40B4-BE49-F238E27FC236}">
                <a16:creationId xmlns:a16="http://schemas.microsoft.com/office/drawing/2014/main" id="{0CCCB0AA-2B2B-D4E5-8599-DDD6FB7971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346578" y="5981240"/>
            <a:ext cx="3667705" cy="279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112A9E-75D2-045E-64A3-8EE34E54E052}"/>
              </a:ext>
            </a:extLst>
          </p:cNvPr>
          <p:cNvSpPr txBox="1"/>
          <p:nvPr/>
        </p:nvSpPr>
        <p:spPr>
          <a:xfrm>
            <a:off x="1361238" y="2027450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4BB15E-0E62-BD1E-E433-EFCA863B6C5C}"/>
                  </a:ext>
                </a:extLst>
              </p:cNvPr>
              <p:cNvSpPr txBox="1"/>
              <p:nvPr/>
            </p:nvSpPr>
            <p:spPr>
              <a:xfrm>
                <a:off x="1494890" y="2226641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Next week </a:t>
                </a:r>
                <a:r>
                  <a:rPr lang="en-US" sz="2400" dirty="0">
                    <a:solidFill>
                      <a:srgbClr val="3A3A82"/>
                    </a:solidFill>
                  </a:rPr>
                  <a:t>we will see how to find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median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time</a:t>
                </a:r>
                <a:r>
                  <a:rPr lang="en-US" sz="2400" dirty="0">
                    <a:solidFill>
                      <a:srgbClr val="3A3A82"/>
                    </a:solidFill>
                  </a:rPr>
                  <a:t>!</a:t>
                </a: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This fact will yield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nlog</a:t>
                </a:r>
                <a:r>
                  <a:rPr lang="en-US" sz="2400" dirty="0">
                    <a:solidFill>
                      <a:srgbClr val="3A3A82"/>
                    </a:solidFill>
                  </a:rPr>
                  <a:t> n) for Maxima Set.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4BB15E-0E62-BD1E-E433-EFCA863B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890" y="2226641"/>
                <a:ext cx="4572000" cy="1569660"/>
              </a:xfrm>
              <a:prstGeom prst="rect">
                <a:avLst/>
              </a:prstGeom>
              <a:blipFill>
                <a:blip r:embed="rId8"/>
                <a:stretch>
                  <a:fillRect l="-2000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42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200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are both sorted. Can you compute the number of inversions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 dirty="0" err="1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?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				</a:t>
                </a:r>
                <a:r>
                  <a:rPr lang="en-US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there are </a:t>
                </a: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		</a:t>
                </a:r>
                <a:endParaRPr dirty="0"/>
              </a:p>
            </p:txBody>
          </p:sp>
        </mc:Choice>
        <mc:Fallback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/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37" y="4667231"/>
                <a:ext cx="3467528" cy="374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/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45" y="4667230"/>
                <a:ext cx="3467528" cy="374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311FEE-6B10-E7CD-954F-3BEEF62BAC15}"/>
              </a:ext>
            </a:extLst>
          </p:cNvPr>
          <p:cNvCxnSpPr>
            <a:cxnSpLocks/>
          </p:cNvCxnSpPr>
          <p:nvPr/>
        </p:nvCxnSpPr>
        <p:spPr>
          <a:xfrm flipV="1">
            <a:off x="2614772" y="5143052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22E00-7552-AE04-AAB8-5650B8660864}"/>
              </a:ext>
            </a:extLst>
          </p:cNvPr>
          <p:cNvCxnSpPr>
            <a:cxnSpLocks/>
          </p:cNvCxnSpPr>
          <p:nvPr/>
        </p:nvCxnSpPr>
        <p:spPr>
          <a:xfrm flipV="1">
            <a:off x="6926494" y="517387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EDD626E7-AEC6-3DD1-DAAD-36560BC7B8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61922" y="5298096"/>
            <a:ext cx="84295" cy="2079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B08AE646-3B84-452A-C06C-163496A2DC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745871" y="5319494"/>
            <a:ext cx="129252" cy="267872"/>
          </a:xfrm>
          <a:prstGeom prst="rect">
            <a:avLst/>
          </a:prstGeom>
        </p:spPr>
      </p:pic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331F805B-5EA1-276D-6F67-69797D4AF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6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sz="2200" dirty="0">
                    <a:solidFill>
                      <a:srgbClr val="3A3A82"/>
                    </a:solidFill>
                  </a:rPr>
                  <a:t>				</a:t>
                </a:r>
                <a:r>
                  <a:rPr lang="en-US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there are </a:t>
                </a:r>
                <a:endParaRPr lang="en-US" dirty="0"/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r>
                  <a:rPr lang="en-US" dirty="0"/>
                  <a:t>							</a:t>
                </a: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7"/>
                <a:stretch>
                  <a:fillRect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/>
              <p:nvPr/>
            </p:nvSpPr>
            <p:spPr>
              <a:xfrm>
                <a:off x="919537" y="3141521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FC35F-D37F-970F-DCCE-AFF150A7C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37" y="3141521"/>
                <a:ext cx="3467528" cy="374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/>
              <p:nvPr/>
            </p:nvSpPr>
            <p:spPr>
              <a:xfrm>
                <a:off x="5243245" y="3141520"/>
                <a:ext cx="3467528" cy="374613"/>
              </a:xfrm>
              <a:prstGeom prst="rect">
                <a:avLst/>
              </a:prstGeom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3A3A8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 dirty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3A3A8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DD914B-73E5-A3C7-A050-C961E4237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245" y="3141520"/>
                <a:ext cx="3467528" cy="374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311FEE-6B10-E7CD-954F-3BEEF62BAC15}"/>
              </a:ext>
            </a:extLst>
          </p:cNvPr>
          <p:cNvCxnSpPr>
            <a:cxnSpLocks/>
          </p:cNvCxnSpPr>
          <p:nvPr/>
        </p:nvCxnSpPr>
        <p:spPr>
          <a:xfrm flipV="1">
            <a:off x="3740477" y="549957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22E00-7552-AE04-AAB8-5650B8660864}"/>
              </a:ext>
            </a:extLst>
          </p:cNvPr>
          <p:cNvCxnSpPr>
            <a:cxnSpLocks/>
          </p:cNvCxnSpPr>
          <p:nvPr/>
        </p:nvCxnSpPr>
        <p:spPr>
          <a:xfrm flipV="1">
            <a:off x="6926494" y="364816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EDD626E7-AEC6-3DD1-DAAD-36560BC7B8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61922" y="3772386"/>
            <a:ext cx="84295" cy="2079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B08AE646-3B84-452A-C06C-163496A2DC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745871" y="3793784"/>
            <a:ext cx="129252" cy="267872"/>
          </a:xfrm>
          <a:prstGeom prst="rect">
            <a:avLst/>
          </a:prstGeom>
        </p:spPr>
      </p:pic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331F805B-5EA1-276D-6F67-69797D4AF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9329BC-7A5C-B8D9-A875-509D5E8DF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19717"/>
              </p:ext>
            </p:extLst>
          </p:nvPr>
        </p:nvGraphicFramePr>
        <p:xfrm>
          <a:off x="2918372" y="5139394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2800" imgH="152400" progId="Equation.DSMT4">
                  <p:embed/>
                </p:oleObj>
              </mc:Choice>
              <mc:Fallback>
                <p:oleObj name="Equation" r:id="rId11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8372" y="5139394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5CD9807-EA66-B765-80EF-5C126E116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90780"/>
              </p:ext>
            </p:extLst>
          </p:nvPr>
        </p:nvGraphicFramePr>
        <p:xfrm>
          <a:off x="4414894" y="5120471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800" imgH="165100" progId="Equation.DSMT4">
                  <p:embed/>
                </p:oleObj>
              </mc:Choice>
              <mc:Fallback>
                <p:oleObj name="Equation" r:id="rId13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4894" y="5120471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791354A8-A60D-28DF-EA41-202724DCC7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330123" y="4545450"/>
            <a:ext cx="387759" cy="2116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44BFCF2E-85E2-2B21-9E1F-822B3AECEA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896381" y="4526810"/>
            <a:ext cx="376520" cy="2266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F48022-B030-D1B3-2DDB-15C0130E1219}"/>
              </a:ext>
            </a:extLst>
          </p:cNvPr>
          <p:cNvSpPr txBox="1"/>
          <p:nvPr/>
        </p:nvSpPr>
        <p:spPr>
          <a:xfrm>
            <a:off x="1370485" y="51302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Concatenated: </a:t>
            </a:r>
            <a:endParaRPr lang="en-US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43693CD-F189-BDCD-D751-B9426B3D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24508"/>
              </p:ext>
            </p:extLst>
          </p:nvPr>
        </p:nvGraphicFramePr>
        <p:xfrm>
          <a:off x="5389399" y="447349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800" imgH="165100" progId="Equation.DSMT4">
                  <p:embed/>
                </p:oleObj>
              </mc:Choice>
              <mc:Fallback>
                <p:oleObj name="Equation" r:id="rId13" imgW="812800" imgH="1651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5CD9807-EA66-B765-80EF-5C126E116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89399" y="447349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FBCF677-6FD0-0EA4-F09A-39D8F68C4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444528"/>
              </p:ext>
            </p:extLst>
          </p:nvPr>
        </p:nvGraphicFramePr>
        <p:xfrm>
          <a:off x="2834380" y="4506821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12800" imgH="152400" progId="Equation.DSMT4">
                  <p:embed/>
                </p:oleObj>
              </mc:Choice>
              <mc:Fallback>
                <p:oleObj name="Equation" r:id="rId11" imgW="812800" imgH="15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9329BC-7A5C-B8D9-A875-509D5E8DF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4380" y="4506821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B76FD7-A9B6-2762-DB5C-4E2A1F1C8DC5}"/>
              </a:ext>
            </a:extLst>
          </p:cNvPr>
          <p:cNvCxnSpPr>
            <a:cxnSpLocks/>
          </p:cNvCxnSpPr>
          <p:nvPr/>
        </p:nvCxnSpPr>
        <p:spPr>
          <a:xfrm flipV="1">
            <a:off x="2620765" y="3648164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14BE54-4515-074A-CD93-854604104CDB}"/>
              </a:ext>
            </a:extLst>
          </p:cNvPr>
          <p:cNvCxnSpPr>
            <a:cxnSpLocks/>
          </p:cNvCxnSpPr>
          <p:nvPr/>
        </p:nvCxnSpPr>
        <p:spPr>
          <a:xfrm flipV="1">
            <a:off x="5457894" y="553860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12172D-965D-C0FB-5D51-31D75B058C91}"/>
                  </a:ext>
                </a:extLst>
              </p:cNvPr>
              <p:cNvSpPr txBox="1"/>
              <p:nvPr/>
            </p:nvSpPr>
            <p:spPr>
              <a:xfrm>
                <a:off x="2620765" y="579747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A3A82"/>
                    </a:solidFill>
                  </a:rPr>
                  <a:t>8 participates in 2 inversions.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12172D-965D-C0FB-5D51-31D75B058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765" y="5797470"/>
                <a:ext cx="4572000" cy="369332"/>
              </a:xfrm>
              <a:prstGeom prst="rect">
                <a:avLst/>
              </a:prstGeom>
              <a:blipFill>
                <a:blip r:embed="rId18"/>
                <a:stretch>
                  <a:fillRect l="-12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0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923679"/>
              </p:ext>
            </p:extLst>
          </p:nvPr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140656"/>
              </p:ext>
            </p:extLst>
          </p:nvPr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17640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68678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037690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32991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43" name="Picture 42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89EFD2E9-BDE1-B41E-989F-AFFE11E43E9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A: $ &#10;&#10;&#10;&#10;\end{document}" title="IguanaTex Bitmap Display">
            <a:extLst>
              <a:ext uri="{FF2B5EF4-FFF2-40B4-BE49-F238E27FC236}">
                <a16:creationId xmlns:a16="http://schemas.microsoft.com/office/drawing/2014/main" id="{6BD01315-99D2-CFE8-122E-35761CD4E99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823970" y="4420038"/>
            <a:ext cx="370900" cy="222915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$\textrm{counter} = 0$ &#10;&#10;&#10;&#10;\end{document}" title="IguanaTex Bitmap Display">
            <a:extLst>
              <a:ext uri="{FF2B5EF4-FFF2-40B4-BE49-F238E27FC236}">
                <a16:creationId xmlns:a16="http://schemas.microsoft.com/office/drawing/2014/main" id="{EF213501-D5DD-09DF-6B2E-060AC638B67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790920" y="4757904"/>
            <a:ext cx="1560403" cy="21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2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9DBA7-C656-67E2-65BE-1D83B4CE7A89}"/>
              </a:ext>
            </a:extLst>
          </p:cNvPr>
          <p:cNvSpPr txBox="1"/>
          <p:nvPr/>
        </p:nvSpPr>
        <p:spPr>
          <a:xfrm>
            <a:off x="4510267" y="3235608"/>
            <a:ext cx="4633733" cy="19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two sorted arrays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merge them to a sorted array and count number of inversions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simultaneously</a:t>
                </a:r>
                <a:r>
                  <a:rPr lang="en-US" sz="24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3A3A82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counter.</a:t>
                </a: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89CFD4-8B2F-7B67-9CA5-6DECC9803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563" y="1433049"/>
                <a:ext cx="8622816" cy="1982912"/>
              </a:xfrm>
              <a:blipFill>
                <a:blip r:embed="rId16"/>
                <a:stretch>
                  <a:fillRect l="-113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begin{document}&#10;&#10;\textbf{If} $B[i]&lt;= C[j]$ \textbf{then}&#10;&#10;&#10;\end{document}" title="IguanaTex Bitmap Display">
            <a:extLst>
              <a:ext uri="{FF2B5EF4-FFF2-40B4-BE49-F238E27FC236}">
                <a16:creationId xmlns:a16="http://schemas.microsoft.com/office/drawing/2014/main" id="{53AE4DF6-1B04-41A6-A477-CB1F06334B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991643" y="3275428"/>
            <a:ext cx="2920367" cy="31283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A[k]\leftarrow B[i]$ &#10;&#10;&#10;&#10;\end{document}" title="IguanaTex Bitmap Display">
            <a:extLst>
              <a:ext uri="{FF2B5EF4-FFF2-40B4-BE49-F238E27FC236}">
                <a16:creationId xmlns:a16="http://schemas.microsoft.com/office/drawing/2014/main" id="{177567A6-BF9C-E23C-CC61-FB27DEE7DC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387198" y="3707720"/>
            <a:ext cx="1547290" cy="31283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i=i+1, k=k+1$ &#10;&#10;&#10;&#10;\end{document}" title="IguanaTex Bitmap Display">
            <a:extLst>
              <a:ext uri="{FF2B5EF4-FFF2-40B4-BE49-F238E27FC236}">
                <a16:creationId xmlns:a16="http://schemas.microsoft.com/office/drawing/2014/main" id="{51E6C632-E068-7276-35BB-D51CE74D16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7197" y="4123447"/>
            <a:ext cx="2564454" cy="275365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A[k]\leftarrow C[j]$ &#10;&#10;&#10;&#10;\end{document}" title="IguanaTex Bitmap Display">
            <a:extLst>
              <a:ext uri="{FF2B5EF4-FFF2-40B4-BE49-F238E27FC236}">
                <a16:creationId xmlns:a16="http://schemas.microsoft.com/office/drawing/2014/main" id="{E791C31D-854E-90FB-626B-0B04B83C2A1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326999" y="4831511"/>
            <a:ext cx="1579134" cy="31283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j=j+1, k=k+1$ &#10;&#10;&#10;&#10;\end{document}" title="IguanaTex Bitmap Display">
            <a:extLst>
              <a:ext uri="{FF2B5EF4-FFF2-40B4-BE49-F238E27FC236}">
                <a16:creationId xmlns:a16="http://schemas.microsoft.com/office/drawing/2014/main" id="{F568B556-3134-57DB-E5AA-9F58D50E56C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265134" y="5651351"/>
            <a:ext cx="2654368" cy="279112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textbf{else}&#10;&#10;&#10;\end{document}" title="IguanaTex Bitmap Display">
            <a:extLst>
              <a:ext uri="{FF2B5EF4-FFF2-40B4-BE49-F238E27FC236}">
                <a16:creationId xmlns:a16="http://schemas.microsoft.com/office/drawing/2014/main" id="{B55F6E85-96C8-177F-2A69-846E01F49D3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91643" y="4470887"/>
            <a:ext cx="546983" cy="217295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textbf{While} $k&lt;\textrm{len(B)}+\textrm{len(C)}$ \textbf{do}&#10;&#10;&#10;\end{document}" title="IguanaTex Bitmap Display">
            <a:extLst>
              <a:ext uri="{FF2B5EF4-FFF2-40B4-BE49-F238E27FC236}">
                <a16:creationId xmlns:a16="http://schemas.microsoft.com/office/drawing/2014/main" id="{FE666DF5-3454-772E-1C3B-A7F0434E27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7202" y="2858888"/>
            <a:ext cx="4190417" cy="31283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A4D6E3-95A3-70F9-E59E-7174E0164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3625" y="3526440"/>
          <a:ext cx="1644210" cy="30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800" imgH="152400" progId="Equation.DSMT4">
                  <p:embed/>
                </p:oleObj>
              </mc:Choice>
              <mc:Fallback>
                <p:oleObj name="Equation" r:id="rId24" imgW="812800" imgH="15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AA4D6E3-95A3-70F9-E59E-7174E0164D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063625" y="3526440"/>
                        <a:ext cx="1644210" cy="30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79CA64D-A1F5-2F82-5596-8A1FF25BF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9961" y="3473128"/>
          <a:ext cx="1644210" cy="33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800" imgH="165100" progId="Equation.DSMT4">
                  <p:embed/>
                </p:oleObj>
              </mc:Choice>
              <mc:Fallback>
                <p:oleObj name="Equation" r:id="rId26" imgW="812800" imgH="1651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79CA64D-A1F5-2F82-5596-8A1FF25BF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79961" y="3473128"/>
                        <a:ext cx="1644210" cy="33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 descr="\documentclass{article}&#10;\usepackage{amsmath}&#10;\pagestyle{empty}&#10;\begin{document}&#10;&#10;$B:$ &#10;&#10;&#10;&#10;\end{document}" title="IguanaTex Bitmap Display">
            <a:extLst>
              <a:ext uri="{FF2B5EF4-FFF2-40B4-BE49-F238E27FC236}">
                <a16:creationId xmlns:a16="http://schemas.microsoft.com/office/drawing/2014/main" id="{335965CD-0785-902A-FF4A-11D5368E6B4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0438" y="3545080"/>
            <a:ext cx="387759" cy="2116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C:$ &#10;&#10;&#10;&#10;\end{document}" title="IguanaTex Bitmap Display">
            <a:extLst>
              <a:ext uri="{FF2B5EF4-FFF2-40B4-BE49-F238E27FC236}">
                <a16:creationId xmlns:a16="http://schemas.microsoft.com/office/drawing/2014/main" id="{232A893D-12DF-CFE7-E303-00B2C413BA7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156696" y="3526440"/>
            <a:ext cx="376520" cy="2266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540E2C-6303-9941-BAC6-A8C2A608D545}"/>
              </a:ext>
            </a:extLst>
          </p:cNvPr>
          <p:cNvCxnSpPr>
            <a:cxnSpLocks/>
          </p:cNvCxnSpPr>
          <p:nvPr/>
        </p:nvCxnSpPr>
        <p:spPr>
          <a:xfrm flipV="1">
            <a:off x="5376748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 w="lg" len="lg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23C78-5BB2-FFDD-3FDC-90144CB158E7}"/>
              </a:ext>
            </a:extLst>
          </p:cNvPr>
          <p:cNvCxnSpPr>
            <a:cxnSpLocks/>
          </p:cNvCxnSpPr>
          <p:nvPr/>
        </p:nvCxnSpPr>
        <p:spPr>
          <a:xfrm flipV="1">
            <a:off x="7686782" y="3913359"/>
            <a:ext cx="0" cy="21008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&#10;$i$ &#10;&#10;&#10;&#10;\end{document}" title="IguanaTex Bitmap Display">
            <a:extLst>
              <a:ext uri="{FF2B5EF4-FFF2-40B4-BE49-F238E27FC236}">
                <a16:creationId xmlns:a16="http://schemas.microsoft.com/office/drawing/2014/main" id="{F51A36FD-7EFE-63F1-C0CF-1D653FFEF80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241639" y="4110496"/>
            <a:ext cx="84295" cy="20792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$j$ &#10;&#10;&#10;&#10;\end{document}" title="IguanaTex Bitmap Display">
            <a:extLst>
              <a:ext uri="{FF2B5EF4-FFF2-40B4-BE49-F238E27FC236}">
                <a16:creationId xmlns:a16="http://schemas.microsoft.com/office/drawing/2014/main" id="{F8727184-B459-DF2A-9F80-5AD3BF1E744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7532991" y="4061792"/>
            <a:ext cx="129252" cy="267872"/>
          </a:xfrm>
          <a:prstGeom prst="rect">
            <a:avLst/>
          </a:prstGeom>
        </p:spPr>
      </p:pic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028EBA22-4880-5CEC-CBD5-64ECB4359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578" y="3253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Counting inversions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$A: 1$ &#10;&#10;&#10;&#10;\end{document}" title="IguanaTex Bitmap Display">
            <a:extLst>
              <a:ext uri="{FF2B5EF4-FFF2-40B4-BE49-F238E27FC236}">
                <a16:creationId xmlns:a16="http://schemas.microsoft.com/office/drawing/2014/main" id="{0EE30126-3ABA-0D00-B136-7FBEEFD14C3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823970" y="4420038"/>
            <a:ext cx="614420" cy="222915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$\textrm{counter} = 0$ &#10;&#10;&#10;&#10;\end{document}" title="IguanaTex Bitmap Display">
            <a:extLst>
              <a:ext uri="{FF2B5EF4-FFF2-40B4-BE49-F238E27FC236}">
                <a16:creationId xmlns:a16="http://schemas.microsoft.com/office/drawing/2014/main" id="{EF213501-D5DD-09DF-6B2E-060AC638B67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90920" y="4757904"/>
            <a:ext cx="1560403" cy="213549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\textrm{counter} = \textrm{counter}+ \textrm{len}(B)-i+1$ &#10;&#10;&#10;&#10;\end{document}" title="IguanaTex Bitmap Display">
            <a:extLst>
              <a:ext uri="{FF2B5EF4-FFF2-40B4-BE49-F238E27FC236}">
                <a16:creationId xmlns:a16="http://schemas.microsoft.com/office/drawing/2014/main" id="{C17A071A-9111-BE5D-A57F-C26FADA638A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1339499" y="5205565"/>
            <a:ext cx="4698064" cy="3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734.1582"/>
  <p:tag name="LATEXADDIN" val="\documentclass{article}&#10;\usepackage{amsmath}&#10;\pagestyle{empty}&#10;\begin{document}&#10;&#10;$A: 1 \; 2 \; 3 \; 3 \; 4 \; 5$ &#10;&#10;&#10;&#10;\end{document}"/>
  <p:tag name="IGUANATEXSIZE" val="28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3.922"/>
  <p:tag name="LATEXADDIN" val="\documentclass{article}&#10;\usepackage{amsmath}&#10;\pagestyle{empty}&#10;\begin{document}&#10;&#10;$\textrm{counter} = 9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35.3956"/>
  <p:tag name="LATEXADDIN" val="\documentclass{article}&#10;\usepackage{amsmath}&#10;\pagestyle{empty}&#10;\begin{document}&#10;&#10;$A: 1 \; 2 \; 3 \; 3 \; 4 \; 5 \; 7$ &#10;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681.6648"/>
  <p:tag name="LATEXADDIN" val="\documentclass{article}&#10;\usepackage{amsmath}&#10;\pagestyle{empty}&#10;\begin{document}&#10;&#10;$\textrm{counter} = 11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928.3839"/>
  <p:tag name="LATEXADDIN" val="\documentclass{article}&#10;\usepackage{amsmath}&#10;\pagestyle{empty}&#10;\begin{document}&#10;&#10;$A: 1 \; 2 \; 3 \; 3 \; 4 \; 5 \; 7 \; 8$ &#10;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6.1642"/>
  <p:tag name="LATEXADDIN" val="\documentclass{article}&#10;\usepackage{amsmath}&#10;\pagestyle{empty}&#10;\begin{document}&#10;&#10;$\textrm{counter} = 13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25.122"/>
  <p:tag name="LATEXADDIN" val="\documentclass{article}&#10;\usepackage{amsmath}&#10;\pagestyle{empty}&#10;\begin{document}&#10;&#10;$A: 1 \; 2 \; 3 \; 3 \; 4 \; 5 \; 7 \; 8 \; 9$ &#10;&#10;&#10;&#10;\end{document}"/>
  <p:tag name="IGUANATEXSIZE" val="2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6.1642"/>
  <p:tag name="LATEXADDIN" val="\documentclass{article}&#10;\usepackage{amsmath}&#10;\pagestyle{empty}&#10;\begin{document}&#10;&#10;$\textrm{counter} = 13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84.852"/>
  <p:tag name="LATEXADDIN" val="\documentclass{article}&#10;\usepackage{amsmath}&#10;\pagestyle{empty}&#10;\begin{document}&#10;&#10;$A: 1 \; 2 \; 3 \; 3 \; 4 \; 5 \; 7 \; 8 \; 9 \; 10$ &#10;&#10;&#10;&#10;\end{document}"/>
  <p:tag name="IGUANATEXSIZE" val="2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8.4139"/>
  <p:tag name="LATEXADDIN" val="\documentclass{article}&#10;\usepackage{amsmath}&#10;\pagestyle{empty}&#10;\begin{document}&#10;&#10;$\textrm{counter} = 14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406.074"/>
  <p:tag name="LATEXADDIN" val="\documentclass{article}&#10;\usepackage{amsmath}&#10;\pagestyle{empty}&#10;\begin{document}&#10;&#10;$A: 1 \; 2 \; 3 \; 3 \; 4 \; 5 \; 7 \; 8 \; 9 \; 10 \; 220$ &#10;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88.4139"/>
  <p:tag name="LATEXADDIN" val="\documentclass{article}&#10;\usepackage{amsmath}&#10;\pagestyle{empty}&#10;\begin{document}&#10;&#10;$\textrm{counter} = 14$ &#10;&#10;&#10;&#10;\end{document}"/>
  <p:tag name="IGUANATEXSIZE" val="28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5.062"/>
  <p:tag name="LATEXADDIN" val="\documentclass{article}&#10;\usepackage{amsmath}&#10;\pagestyle{empty}&#10;\begin{document}&#10;&#10;\textrm{ModifiedMergesort}$(A[1:n])$&#10;&#10;&#10;\end{document}"/>
  <p:tag name="IGUANATEXSIZE" val="28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868.3914"/>
  <p:tag name="LATEXADDIN" val="\documentclass{article}&#10;\usepackage{amsmath}&#10;\pagestyle{empty}&#10;\begin{document}&#10;&#10;\textbf{If} $n==1$ \textbf{then}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41.9197"/>
  <p:tag name="LATEXADDIN" val="\documentclass{article}&#10;\usepackage{amsmath}&#10;\pagestyle{empty}&#10;\begin{document}&#10;&#10;\textbf{return} $A , 0$&#10;&#10;&#10;\end{document}"/>
  <p:tag name="IGUANATEXSIZE" val="2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2371.203"/>
  <p:tag name="LATEXADDIN" val="\documentclass{article}&#10;\usepackage{amsmath}&#10;\pagestyle{empty}&#10;\begin{document}&#10;&#10;$B, \textbf{\textrm{countL }} = $ ModifiedMergesort $(A[1:\frac{n}{2}])$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2608.924"/>
  <p:tag name="LATEXADDIN" val="\documentclass{article}&#10;\usepackage{amsmath}&#10;\pagestyle{empty}&#10;\begin{document}&#10;&#10;$C, \textbf{\textrm{countR }} = $ ModifiedMergesort $(A[\frac{n}{2}+1:n])$&#10;&#10;&#10;\end{document}"/>
  <p:tag name="IGUANATEXSIZE" val="28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8.999"/>
  <p:tag name="LATEXADDIN" val="\documentclass{article}&#10;\usepackage{amsmath}&#10;\pagestyle{empty}&#10;\begin{document}&#10;&#10;$A,\textrm{counterM} \leftarrow \textrm{ModifiedMerge}(B, C)$&#10;&#10;&#10;\end{document}"/>
  <p:tag name="IGUANATEXSIZE" val="2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174.728"/>
  <p:tag name="LATEXADDIN" val="\documentclass{article}&#10;\usepackage{amsmath}&#10;\pagestyle{empty}&#10;\begin{document}&#10;&#10;\textbf{return} $A, \textrm{countL} + \textrm{countR} + \textrm{counterM}$&#10;&#10;&#10;\end{document}"/>
  <p:tag name="IGUANATEXSIZE" val="28"/>
  <p:tag name="IGUANATEXCURSOR" val="1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11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1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2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22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3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3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4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4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5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5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6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6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4.2332"/>
  <p:tag name="LATEXADDIN" val="\documentclass{article}&#10;\usepackage{amsmath}&#10;\pagestyle{empty}&#10;\begin{document}&#10;&#10;$y_{i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7.2328"/>
  <p:tag name="LATEXADDIN" val="\documentclass{article}&#10;\usepackage{amsmath}&#10;\pagestyle{empty}&#10;\begin{document}&#10;&#10;$y_{i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5.4818"/>
  <p:tag name="LATEXADDIN" val="\documentclass{article}&#10;\usepackage{amsmath}&#10;\pagestyle{empty}&#10;\begin{document}&#10;&#10;$y_{j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8.4814"/>
  <p:tag name="LATEXADDIN" val="\documentclass{article}&#10;\usepackage{amsmath}&#10;\pagestyle{empty}&#10;\begin{document}&#10;&#10;$y_{j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4.2332"/>
  <p:tag name="LATEXADDIN" val="\documentclass{article}&#10;\usepackage{amsmath}&#10;\pagestyle{empty}&#10;\begin{document}&#10;&#10;$y_{i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37.2328"/>
  <p:tag name="LATEXADDIN" val="\documentclass{article}&#10;\usepackage{amsmath}&#10;\pagestyle{empty}&#10;\begin{document}&#10;&#10;$y_{i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5.4818"/>
  <p:tag name="LATEXADDIN" val="\documentclass{article}&#10;\usepackage{amsmath}&#10;\pagestyle{empty}&#10;\begin{document}&#10;&#10;$y_{j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48.4814"/>
  <p:tag name="LATEXADDIN" val="\documentclass{article}&#10;\usepackage{amsmath}&#10;\pagestyle{empty}&#10;\begin{document}&#10;&#10;$y_{j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48.4814"/>
  <p:tag name="LATEXADDIN" val="\documentclass{article}&#10;\usepackage{amsmath}&#10;\pagestyle{empty}&#10;\begin{document}&#10;&#10;$A: 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52.4184"/>
  <p:tag name="LATEXADDIN" val="\documentclass{article}&#10;\usepackage{amsmath}&#10;\pagestyle{empty}&#10;\begin{document}&#10;&#10;$\textrm{counter}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347.581"/>
  <p:tag name="LATEXADDIN" val="\documentclass{article}&#10;\usepackage{amsmath}&#10;\pagestyle{empty}&#10;\begin{document}&#10;&#10;\textbf{If} ($y_{i1}&gt;y_{j1} \textrm{ and } y_{i2}&lt;y_{j2}$) or ($y_{i1}&lt;y_{j1} \textrm{ and } y_{i2}&gt;y_{j2}$) \textbf{then}&#10;&#10;&#10;\end{document}"/>
  <p:tag name="IGUANATEXSIZE" val="28"/>
  <p:tag name="IGUANATEXCURSOR" val="1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04.349"/>
  <p:tag name="LATEXADDIN" val="\documentclass{article}&#10;\usepackage{amsmath}&#10;\pagestyle{empty}&#10;\begin{document}&#10;&#10;$\textrm{counter} \leftarrow \textrm{counter}+1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844.3944"/>
  <p:tag name="LATEXADDIN" val="\documentclass{article}&#10;\usepackage{amsmath}&#10;\pagestyle{empty}&#10;\begin{document}&#10;&#10;$\textbf{return } \textrm{counter}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84.102"/>
  <p:tag name="LATEXADDIN" val="\documentclass{article}&#10;\usepackage{amsmath}&#10;\pagestyle{empty}&#10;\begin{document}&#10;&#10;\textbf{For} $j = i+1 \textrm{ to }n$ \textbf{do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52.4184"/>
  <p:tag name="LATEXADDIN" val="\documentclass{article}&#10;\usepackage{amsmath}&#10;\pagestyle{empty}&#10;\begin{document}&#10;&#10;$\textrm{counter}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347.581"/>
  <p:tag name="LATEXADDIN" val="\documentclass{article}&#10;\usepackage{amsmath}&#10;\pagestyle{empty}&#10;\begin{document}&#10;&#10;\textbf{If} ($y_{i1}&gt;y_{j1} \textrm{ and } y_{i2}&lt;y_{j2}$) or ($y_{i1}&lt;y_{j1} \textrm{ and } y_{i2}&gt;y_{j2}$) \textbf{then}&#10;&#10;&#10;\end{document}"/>
  <p:tag name="IGUANATEXSIZE" val="28"/>
  <p:tag name="IGUANATEXCURSOR" val="1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204.349"/>
  <p:tag name="LATEXADDIN" val="\documentclass{article}&#10;\usepackage{amsmath}&#10;\pagestyle{empty}&#10;\begin{document}&#10;&#10;$\textrm{counter} \leftarrow \textrm{counter}+1$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4.6719"/>
  <p:tag name="LATEXADDIN" val="\documentclass{article}&#10;\usepackage{amsmath}&#10;\pagestyle{empty}&#10;\begin{document}&#10;&#10;$\textrm{counter} = 0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844.3944"/>
  <p:tag name="LATEXADDIN" val="\documentclass{article}&#10;\usepackage{amsmath}&#10;\pagestyle{empty}&#10;\begin{document}&#10;&#10;$\textbf{return } \textrm{counter}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84.102"/>
  <p:tag name="LATEXADDIN" val="\documentclass{article}&#10;\usepackage{amsmath}&#10;\pagestyle{empty}&#10;\begin{document}&#10;&#10;\textbf{For} $j = i+1 \textrm{ to }n$ \textbf{do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11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1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2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22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3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3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4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4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5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5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6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6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11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1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2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22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3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3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4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4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5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5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6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6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pagestyle{empty}&#10;\begin{document}&#10;&#10;$a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}&#10;\pagestyle{empty}&#10;\begin{document}&#10;&#10;$b$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11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1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2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22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3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3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4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4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5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5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48.4814"/>
  <p:tag name="LATEXADDIN" val="\documentclass{article}&#10;\usepackage{amsmath}&#10;\pagestyle{empty}&#10;\begin{document}&#10;&#10;$y_{61}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51.4811"/>
  <p:tag name="LATEXADDIN" val="\documentclass{article}&#10;\usepackage{amsmath}&#10;\pagestyle{empty}&#10;\begin{document}&#10;&#10;$y_{62}$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begin{document}&#10;&#10;$5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pagestyle{empty}&#10;\begin{document}&#10;&#10;$2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3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begin{document}&#10;&#10;$1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begin{document}&#10;&#10;$6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{amsmath}&#10;\pagestyle{empty}&#10;\begin{document}&#10;&#10;$4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3.6295"/>
  <p:tag name="LATEXADDIN" val="\documentclass{article}&#10;\usepackage{amsmath}&#10;\pagestyle{empty}&#10;\begin{document}&#10;&#10;\textbf{For} $k = i \textrm{ to }j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69.4413"/>
  <p:tag name="LATEXADDIN" val="\documentclass{article}&#10;\usepackage{amsmath}&#10;\pagestyle{empty}&#10;\begin{document}&#10;&#10;$\textrm{sum} \leftarrow 0$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5.6281"/>
  <p:tag name="LATEXADDIN" val="\documentclass{article}&#10;\usepackage{amsmath}&#10;\pagestyle{empty}&#10;\begin{document}&#10;&#10;$\textrm{sum} = \textrm{sum} + A[k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88.114"/>
  <p:tag name="LATEXADDIN" val="\documentclass{article}&#10;\usepackage{amsmath}&#10;\pagestyle{empty}&#10;\begin{document}&#10;&#10;\textbf{If} $\textrm{sum}&gt;\textrm{max}$ \textbf{then}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640.4199"/>
  <p:tag name="LATEXADDIN" val="\documentclass{article}&#10;\usepackage{amsmath}&#10;\pagestyle{empty}&#10;\begin{document}&#10;&#10;$\textrm{max} \leftarrow \textrm{sum}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71.916"/>
  <p:tag name="LATEXADDIN" val="\documentclass{article}&#10;\usepackage{amsmath}&#10;\pagestyle{empty}&#10;\begin{document}&#10;&#10;$\textbf{return } \textrm{max}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9.6288"/>
  <p:tag name="LATEXADDIN" val="\documentclass{article}&#10;\usepackage{amsmath}&#10;\pagestyle{empty}&#10;\begin{document}&#10;&#10;\textbf{For} $j = i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2007.499"/>
  <p:tag name="LATEXADDIN" val="\documentclass{article}&#10;\usepackage{amsmath}&#10;\pagestyle{empty}&#10;\begin{document}&#10;&#10;$\sum_{i=1}^n \sum_{j=i}^n (j-i+1)$ which is $\Theta(n^3)$&#10;&#10;&#10;\end{document}"/>
  <p:tag name="IGUANATEXSIZE" val="24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3.6295"/>
  <p:tag name="LATEXADDIN" val="\documentclass{article}&#10;\usepackage{amsmath}&#10;\pagestyle{empty}&#10;\begin{document}&#10;&#10;\textbf{For} $k = i \textrm{ to }j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69.4413"/>
  <p:tag name="LATEXADDIN" val="\documentclass{article}&#10;\usepackage{amsmath}&#10;\pagestyle{empty}&#10;\begin{document}&#10;&#10;$\textrm{sum} \leftarrow 0$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75.6281"/>
  <p:tag name="LATEXADDIN" val="\documentclass{article}&#10;\usepackage{amsmath}&#10;\pagestyle{empty}&#10;\begin{document}&#10;&#10;$\textrm{sum} = \textrm{sum} + A[k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088.114"/>
  <p:tag name="LATEXADDIN" val="\documentclass{article}&#10;\usepackage{amsmath}&#10;\pagestyle{empty}&#10;\begin{document}&#10;&#10;\textbf{If} $\textrm{sum}&gt;\textrm{max}$ \textbf{then}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71.916"/>
  <p:tag name="LATEXADDIN" val="\documentclass{article}&#10;\usepackage{amsmath}&#10;\pagestyle{empty}&#10;\begin{document}&#10;&#10;$\textbf{return } \textrm{max}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640.4199"/>
  <p:tag name="LATEXADDIN" val="\documentclass{article}&#10;\usepackage{amsmath}&#10;\pagestyle{empty}&#10;\begin{document}&#10;&#10;$\textrm{max} \leftarrow \textrm{sum}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9.6288"/>
  <p:tag name="LATEXADDIN" val="\documentclass{article}&#10;\usepackage{amsmath}&#10;\pagestyle{empty}&#10;\begin{document}&#10;&#10;\textbf{For} $j = i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9.6288"/>
  <p:tag name="LATEXADDIN" val="\documentclass{article}&#10;\usepackage{amsmath}&#10;\pagestyle{empty}&#10;\begin{document}&#10;&#10;\textbf{For} $j = i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39.295"/>
  <p:tag name="LATEXADDIN" val="\documentclass{article}&#10;\usepackage{amsmath}&#10;\pagestyle{empty}&#10;\begin{document}&#10;&#10;\textbf{If} $S[j]-S[i-1]&gt;\textrm{max}$ \textbf{then}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0.352"/>
  <p:tag name="LATEXADDIN" val="\documentclass{article}&#10;\usepackage{amsmath}&#10;\pagestyle{empty}&#10;\begin{document}&#10;&#10;$\textrm{max} \leftarrow S[j]-S[i-1]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71.916"/>
  <p:tag name="LATEXADDIN" val="\documentclass{article}&#10;\usepackage{amsmath}&#10;\pagestyle{empty}&#10;\begin{document}&#10;&#10;$\textbf{return } \textrm{max}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0.4424"/>
  <p:tag name="LATEXADDIN" val="\documentclass{article}&#10;\usepackage{amsmath}&#10;\pagestyle{empty}&#10;\begin{document}&#10;&#10;$S[0] \leftarrow 0$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6.108"/>
  <p:tag name="LATEXADDIN" val="\documentclass{article}&#10;\usepackage{amsmath}&#10;\pagestyle{empty}&#10;\begin{document}&#10;&#10;$S[i] \leftarrow S[i-1]+A[i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479.1901"/>
  <p:tag name="LATEXADDIN" val="\documentclass{article}&#10;\usepackage{amsmath}&#10;\pagestyle{empty}&#10;\begin{document}&#10;&#10;$\textrm{max} \leftarrow 0$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39.295"/>
  <p:tag name="LATEXADDIN" val="\documentclass{article}&#10;\usepackage{amsmath}&#10;\pagestyle{empty}&#10;\begin{document}&#10;&#10;\textbf{If} $S[j]-S[i-1]&gt;\textrm{max}$ \textbf{then}&#10;&#10;&#10;\end{document}"/>
  <p:tag name="IGUANATEXSIZE" val="28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80.352"/>
  <p:tag name="LATEXADDIN" val="\documentclass{article}&#10;\usepackage{amsmath}&#10;\pagestyle{empty}&#10;\begin{document}&#10;&#10;$\textrm{max} \leftarrow S[j]-S[i-1]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671.916"/>
  <p:tag name="LATEXADDIN" val="\documentclass{article}&#10;\usepackage{amsmath}&#10;\pagestyle{empty}&#10;\begin{document}&#10;&#10;$\textbf{return } \textrm{max}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0.4424"/>
  <p:tag name="LATEXADDIN" val="\documentclass{article}&#10;\usepackage{amsmath}&#10;\pagestyle{empty}&#10;\begin{document}&#10;&#10;$S[0] \leftarrow 0$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6.108"/>
  <p:tag name="LATEXADDIN" val="\documentclass{article}&#10;\usepackage{amsmath}&#10;\pagestyle{empty}&#10;\begin{document}&#10;&#10;$S[i] \leftarrow S[i-1]+A[i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969.6288"/>
  <p:tag name="LATEXADDIN" val="\documentclass{article}&#10;\usepackage{amsmath}&#10;\pagestyle{empty}&#10;\begin{document}&#10;&#10;\textbf{For} $j = i \textrm{ to }n$ \textbf{do}&#10;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9.891"/>
  <p:tag name="LATEXADDIN" val="\documentclass{article}&#10;\usepackage{amsmath}&#10;\pagestyle{empty}&#10;\begin{document}&#10;&#10;$\textbf{return } \textrm{maximum of }\textrm{maxL}, \textrm{maxR} \textrm{ and }\textrm{max1}+\textrm{max2}$&#10;&#10;&#10;\end{document}"/>
  <p:tag name="IGUANATEXSIZE" val="28"/>
  <p:tag name="IGUANATEXCURSOR" val="1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0.4424"/>
  <p:tag name="LATEXADDIN" val="\documentclass{article}&#10;\usepackage{amsmath}&#10;\pagestyle{empty}&#10;\begin{document}&#10;&#10;$S[0] \leftarrow 0$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6.108"/>
  <p:tag name="LATEXADDIN" val="\documentclass{article}&#10;\usepackage{amsmath}&#10;\pagestyle{empty}&#10;\begin{document}&#10;&#10;$S[i] \leftarrow S[i-1]+A[i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7.1316"/>
  <p:tag name="LATEXADDIN" val="\documentclass{article}&#10;\usepackage{amsmath}&#10;\pagestyle{empty}&#10;\begin{document}&#10;&#10;\textrm{Maxsum}$(A[1:n]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7.552"/>
  <p:tag name="LATEXADDIN" val="\documentclass{article}&#10;\usepackage{amsmath}&#10;\pagestyle{empty}&#10;\begin{document}&#10;&#10;\textbf{\textrm{maxL}} $ \leftarrow $\textrm{Maxsum}$(A[1:n/2])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35.77"/>
  <p:tag name="LATEXADDIN" val="\documentclass{article}&#10;\usepackage{amsmath}&#10;\pagestyle{empty}&#10;\begin{document}&#10;&#10;\textbf{\textrm{maxR}} $ \leftarrow $\textrm{Maxsum}$(A[n/2+1:n])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82.077"/>
  <p:tag name="LATEXADDIN" val="\documentclass{article}&#10;\usepackage{amsmath}&#10;\pagestyle{empty}&#10;\begin{document}&#10;&#10;\textbf{For} $i = n/2 \textrm{ downto }1$ \textbf{do}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89.4263"/>
  <p:tag name="LATEXADDIN" val="\documentclass{article}&#10;\usepackage{amsmath}&#10;\pagestyle{empty}&#10;\begin{document}&#10;&#10;\textbf{\textrm{max1}} $ \leftarrow 0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4.788"/>
  <p:tag name="LATEXADDIN" val="\documentclass{article}&#10;\usepackage{amsmath}&#10;\pagestyle{empty}&#10;\begin{document}&#10;&#10;\textbf{If} $n == 1$ \textbf{return }$\max(A[1],0)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89.4263"/>
  <p:tag name="LATEXADDIN" val="\documentclass{article}&#10;\usepackage{amsmath}&#10;\pagestyle{empty}&#10;\begin{document}&#10;&#10;\textbf{\textrm{max2}} $ \leftarrow 0$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64.079"/>
  <p:tag name="LATEXADDIN" val="\documentclass{article}&#10;\usepackage{amsmath}&#10;\pagestyle{empty}&#10;\begin{document}&#10;&#10;\textbf{If} $\textbf{max1} &lt; S[n/2]-S[i-1]$ \textbf{then }$\textbf{max1} \leftarrow S[n/2]-S[i-1]$&#10;&#10;&#10;\end{document}"/>
  <p:tag name="IGUANATEXSIZE" val="28"/>
  <p:tag name="IGUANATEXCURSOR" val="1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25.084"/>
  <p:tag name="LATEXADDIN" val="\documentclass{article}&#10;\usepackage{amsmath}&#10;\pagestyle{empty}&#10;\begin{document}&#10;&#10;\textbf{For} $i = n/2+1 \textrm{ to }n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35.883"/>
  <p:tag name="LATEXADDIN" val="\documentclass{article}&#10;\usepackage{amsmath}&#10;\pagestyle{empty}&#10;\begin{document}&#10;&#10;\textbf{If} $\textbf{max2} &lt; S[i]-S[n/2]$ \textbf{then }$\textbf{max2} \leftarrow S[i]-S[n/2]$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69.891"/>
  <p:tag name="LATEXADDIN" val="\documentclass{article}&#10;\usepackage{amsmath}&#10;\pagestyle{empty}&#10;\begin{document}&#10;&#10;$\textbf{return } \textrm{maximum of }\textrm{maxL}, \textrm{maxR} \textrm{ and }\textrm{max1}+\textrm{max2}$&#10;&#10;&#10;\end{document}"/>
  <p:tag name="IGUANATEXSIZE" val="28"/>
  <p:tag name="IGUANATEXCURSOR" val="1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0.4424"/>
  <p:tag name="LATEXADDIN" val="\documentclass{article}&#10;\usepackage{amsmath}&#10;\pagestyle{empty}&#10;\begin{document}&#10;&#10;$S[0] \leftarrow 0$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36.108"/>
  <p:tag name="LATEXADDIN" val="\documentclass{article}&#10;\usepackage{amsmath}&#10;\pagestyle{empty}&#10;\begin{document}&#10;&#10;$S[i] \leftarrow S[i-1]+A[i]$&#10;&#10;&#10;\end{document}"/>
  <p:tag name="IGUANATEXSIZE" val="28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7.1316"/>
  <p:tag name="LATEXADDIN" val="\documentclass{article}&#10;\usepackage{amsmath}&#10;\pagestyle{empty}&#10;\begin{document}&#10;&#10;\textrm{Maxsum}$(A[1:n])$&#10;&#10;&#10;\end{document}"/>
  <p:tag name="IGUANATEXSIZE" val="28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87.552"/>
  <p:tag name="LATEXADDIN" val="\documentclass{article}&#10;\usepackage{amsmath}&#10;\pagestyle{empty}&#10;\begin{document}&#10;&#10;\textbf{\textrm{maxL}} $ \leftarrow $\textrm{Maxsum}$(A[1:n/2])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35.77"/>
  <p:tag name="LATEXADDIN" val="\documentclass{article}&#10;\usepackage{amsmath}&#10;\pagestyle{empty}&#10;\begin{document}&#10;&#10;\textbf{\textrm{maxR}} $ \leftarrow $\textrm{Maxsum}$(A[n/2+1:n])$&#10;&#10;&#10;\end{document}"/>
  <p:tag name="IGUANATEXSIZE" val="28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5.9692"/>
  <p:tag name="LATEXADDIN" val="\documentclass{article}&#10;\usepackage{amsmath}&#10;\pagestyle{empty}&#10;\begin{document}&#10;&#10;$A: 1$ &#10;&#10;&#10;&#10;\end{document}"/>
  <p:tag name="IGUANATEXSIZE" val="28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82.077"/>
  <p:tag name="LATEXADDIN" val="\documentclass{article}&#10;\usepackage{amsmath}&#10;\pagestyle{empty}&#10;\begin{document}&#10;&#10;\textbf{For} $i = n/2 \textrm{ downto }1$ \textbf{do}&#10;&#10;&#10;\end{document}"/>
  <p:tag name="IGUANATEXSIZE" val="28"/>
  <p:tag name="IGUANATEXCURSOR" val="1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89.4263"/>
  <p:tag name="LATEXADDIN" val="\documentclass{article}&#10;\usepackage{amsmath}&#10;\pagestyle{empty}&#10;\begin{document}&#10;&#10;\textbf{\textrm{max1}} $ \leftarrow 0$&#10;&#10;&#10;\end{document}"/>
  <p:tag name="IGUANATEXSIZE" val="28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4.788"/>
  <p:tag name="LATEXADDIN" val="\documentclass{article}&#10;\usepackage{amsmath}&#10;\pagestyle{empty}&#10;\begin{document}&#10;&#10;\textbf{If} $n == 1$ \textbf{return }$\max(A[1],0)$&#10;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89.4263"/>
  <p:tag name="LATEXADDIN" val="\documentclass{article}&#10;\usepackage{amsmath}&#10;\pagestyle{empty}&#10;\begin{document}&#10;&#10;\textbf{\textrm{max2}} $ \leftarrow 0$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64.079"/>
  <p:tag name="LATEXADDIN" val="\documentclass{article}&#10;\usepackage{amsmath}&#10;\pagestyle{empty}&#10;\begin{document}&#10;&#10;\textbf{If} $\textbf{max1} &lt; S[n/2]-S[i-1]$ \textbf{then }$\textbf{max1} \leftarrow S[n/2]-S[i-1]$&#10;&#10;&#10;\end{document}"/>
  <p:tag name="IGUANATEXSIZE" val="28"/>
  <p:tag name="IGUANATEXCURSOR" val="16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25.084"/>
  <p:tag name="LATEXADDIN" val="\documentclass{article}&#10;\usepackage{amsmath}&#10;\pagestyle{empty}&#10;\begin{document}&#10;&#10;\textbf{For} $i = n/2+1 \textrm{ to }n$ \textbf{do}&#10;&#10;&#10;\end{document}"/>
  <p:tag name="IGUANATEXSIZE" val="28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35.883"/>
  <p:tag name="LATEXADDIN" val="\documentclass{article}&#10;\usepackage{amsmath}&#10;\pagestyle{empty}&#10;\begin{document}&#10;&#10;\textbf{If} $\textbf{max2} &lt; S[i]-S[n/2]$ \textbf{then }$\textbf{max2} \leftarrow S[i]-S[n/2]$&#10;&#10;&#10;\end{document}"/>
  <p:tag name="IGUANATEXSIZE" val="28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begin{document}&#10;&#10;\textbf{For} $i = 1 \textrm{ to }n$ \textbf{do}&#10;&#10;&#10;\end{document}"/>
  <p:tag name="IGUANATEXSIZE" val="28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52.4184"/>
  <p:tag name="LATEXADDIN" val="\documentclass{article}&#10;\usepackage{amsmath}&#10;\pagestyle{empty}&#10;\begin{document}&#10;&#10;$\textrm{counter} \leftarrow 0$&#10;&#10;&#10;\end{document}"/>
  <p:tag name="IGUANATEXSIZE" val="28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134.983"/>
  <p:tag name="LATEXADDIN" val="\documentclass{article}&#10;\usepackage{amsmath}&#10;\pagestyle{empty}&#10;\begin{document}&#10;&#10;\textbf{If} ($x_{j}&gt;x_{i} \textrm{ and } y_{j}&gt;y_{i}$)\textbf{ then }$\textrm{flag} \leftarrow 0$&#10;&#10;&#10;\end{document}"/>
  <p:tag name="IGUANATEXSIZE" val="28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4.6719"/>
  <p:tag name="LATEXADDIN" val="\documentclass{article}&#10;\usepackage{amsmath}&#10;\pagestyle{empty}&#10;\begin{document}&#10;&#10;$\textrm{counter} = 0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43.832"/>
  <p:tag name="LATEXADDIN" val="\documentclass{article}&#10;\usepackage{amsmath}&#10;\pagestyle{empty}&#10;\begin{document}&#10;&#10;$\textrm{counter} \leftarrow \textrm{counter}+\textrm{flag}$&#10;&#10;&#10;\end{document}"/>
  <p:tag name="IGUANATEXSIZE" val="28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844.3944"/>
  <p:tag name="LATEXADDIN" val="\documentclass{article}&#10;\usepackage{amsmath}&#10;\pagestyle{empty}&#10;\begin{document}&#10;&#10;$\textbf{return } \textrm{counter}$&#10;&#10;&#10;\end{document}"/>
  <p:tag name="IGUANATEXSIZE" val="28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84.102"/>
  <p:tag name="LATEXADDIN" val="\documentclass{article}&#10;\usepackage{amsmath}&#10;\pagestyle{empty}&#10;\begin{document}&#10;&#10;\textbf{For} $j = i+1 \textrm{ to }n$ \textbf{do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7.1953"/>
  <p:tag name="LATEXADDIN" val="\documentclass{article}&#10;\usepackage{amsmath}&#10;\pagestyle{empty}&#10;\begin{document}&#10;&#10;$\textrm{flag} \leftarrow 1$&#10;&#10;&#10;\end{document}"/>
  <p:tag name="IGUANATEXSIZE" val="28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57.4803"/>
  <p:tag name="LATEXADDIN" val="\documentclass{article}&#10;\usepackage{amsmath}&#10;\pagestyle{empty}&#10;\begin{document}&#10;&#10;&#10;$M_1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0.4799"/>
  <p:tag name="LATEXADDIN" val="\documentclass{article}&#10;\usepackage{amsmath}&#10;\pagestyle{empty}&#10;\begin{document}&#10;&#10;&#10;$M_2$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{amsmath}&#10;\pagestyle{empty}&#10;\begin{document}&#10;&#10;Running time is $T(n) = 2T(n/2) + T_{\textrm{media}}(n) + T_{\textrm{min}}(n) + \Theta(n)$&#10;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3.045"/>
  <p:tag name="LATEXADDIN" val="\documentclass{article}&#10;\usepackage{amsmath}&#10;\pagestyle{empty}&#10;\begin{document}&#10;&#10; $ = 2T(n/2) + T_{\textrm{media}}(n) +  \Theta(n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25.572"/>
  <p:tag name="LATEXADDIN" val="\documentclass{article}&#10;\usepackage{amsmath}&#10;\pagestyle{empty}&#10;\begin{document}&#10;&#10;Running time is $T(n) = 2T(n/2) + T_{\textrm{media}}(n) + T_{\textrm{min}}(n) + \Theta(n)$&#10;&#10;&#10;\end{document}"/>
  <p:tag name="IGUANATEXSIZE" val="28"/>
  <p:tag name="IGUANATEXCURSOR" val="17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3.045"/>
  <p:tag name="LATEXADDIN" val="\documentclass{article}&#10;\usepackage{amsmath}&#10;\pagestyle{empty}&#10;\begin{document}&#10;&#10; $ = 2T(n/2) + T_{\textrm{media}}(n) +  \Theta(n)$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6.4567"/>
  <p:tag name="LATEXADDIN" val="\documentclass{article}&#10;\usepackage{amsmath}&#10;\pagestyle{empty}&#10;\begin{document}&#10;&#10;$A: 1 \; 2$ &#10;&#10;&#10;&#10;\end{document}"/>
  <p:tag name="IGUANATEXSIZE" val="28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6.1718"/>
  <p:tag name="LATEXADDIN" val="\documentclass{article}&#10;\usepackage{amsmath}&#10;\pagestyle{empty}&#10;\begin{document}&#10;&#10;$\textrm{counter} = 4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443.9445"/>
  <p:tag name="LATEXADDIN" val="\documentclass{article}&#10;\usepackage{amsmath}&#10;\pagestyle{empty}&#10;\begin{document}&#10;&#10;$A: 1 \; 2 \; 3$ &#10;&#10;&#10;&#10;\end{document}"/>
  <p:tag name="IGUANATEXSIZE" val="28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626.1718"/>
  <p:tag name="LATEXADDIN" val="\documentclass{article}&#10;\usepackage{amsmath}&#10;\pagestyle{empty}&#10;\begin{document}&#10;&#10;$\textrm{counter} = 4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40.6824"/>
  <p:tag name="LATEXADDIN" val="\documentclass{article}&#10;\usepackage{amsmath}&#10;\pagestyle{empty}&#10;\begin{document}&#10;&#10;$A: 1 \; 2 \; 3 \; 3$ &#10;&#10;&#10;&#10;\end{document}"/>
  <p:tag name="IGUANATEXSIZE" val="28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7.6715"/>
  <p:tag name="LATEXADDIN" val="\documentclass{article}&#10;\usepackage{amsmath}&#10;\pagestyle{empty}&#10;\begin{document}&#10;&#10;$\textrm{counter} = 7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5.2306"/>
  <p:tag name="LATEXADDIN" val="\documentclass{article}&#10;\usepackage{amsmath}&#10;\pagestyle{empty}&#10;\begin{document}&#10;&#10;$B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50.7312"/>
  <p:tag name="LATEXADDIN" val="\documentclass{article}&#10;\usepackage{amsmath}&#10;\pagestyle{empty}&#10;\begin{document}&#10;&#10;$C: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33.74575"/>
  <p:tag name="LATEXADDIN" val="\documentclass{article}&#10;\usepackage{amsmath}&#10;\pagestyle{empty}&#10;\begin{document}&#10;&#10;$i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51.74354"/>
  <p:tag name="LATEXADDIN" val="\documentclass{article}&#10;\usepackage{amsmath}&#10;\pagestyle{empty}&#10;\begin{document}&#10;&#10;$j$ &#10;&#10;&#10;&#10;\end{document}"/>
  <p:tag name="IGUANATEXSIZE" val="28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39.67"/>
  <p:tag name="LATEXADDIN" val="\documentclass{article}&#10;\usepackage{amsmath}&#10;\pagestyle{empty}&#10;\begin{document}&#10;&#10;$A: 1 \; 2 \; 3 \; 3 \; 4$ &#10;&#10;&#10;&#10;\end{document}"/>
  <p:tag name="IGUANATEXSIZE" val="28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27.6715"/>
  <p:tag name="LATEXADDIN" val="\documentclass{article}&#10;\usepackage{amsmath}&#10;\pagestyle{empty}&#10;\begin{document}&#10;&#10;$\textrm{counter} = 7$ &#10;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80.765"/>
  <p:tag name="LATEXADDIN" val="\documentclass{article}&#10;\usepackage{amsmath}&#10;\pagestyle{empty}&#10;\begin{document}&#10;&#10;$\textrm{counter} = \textrm{counter}+ \textrm{len}(B)-i+1$ &#10;&#10;&#10;&#10;\end{document}"/>
  <p:tag name="IGUANATEXSIZE" val="28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9.104"/>
  <p:tag name="LATEXADDIN" val="\documentclass{article}&#10;\usepackage{amsmath}&#10;\pagestyle{empty}&#10;\begin{document}&#10;&#10;\textbf{If} $B[i]&lt;= C[j]$ \textbf{then}&#10;&#10;&#10;\end{document}"/>
  <p:tag name="IGUANATEXSIZE" val="2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9.4226"/>
  <p:tag name="LATEXADDIN" val="\documentclass{article}&#10;\usepackage{amsmath}&#10;\pagestyle{empty}&#10;\begin{document}&#10;&#10;$A[k]\leftarrow B[i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26.622"/>
  <p:tag name="LATEXADDIN" val="\documentclass{article}&#10;\usepackage{amsmath}&#10;\pagestyle{empty}&#10;\begin{document}&#10;&#10;$i=i+1, k=k+1$ &#10;&#10;&#10;&#10;\end{document}"/>
  <p:tag name="IGUANATEXSIZE" val="28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2.171"/>
  <p:tag name="LATEXADDIN" val="\documentclass{article}&#10;\usepackage{amsmath}&#10;\pagestyle{empty}&#10;\begin{document}&#10;&#10;$A[k]\leftarrow C[j]$ &#10;&#10;&#10;&#10;\end{document}"/>
  <p:tag name="IGUANATEXSIZE" val="28"/>
  <p:tag name="IGUANATEXCURSOR" val="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062.617"/>
  <p:tag name="LATEXADDIN" val="\documentclass{article}&#10;\usepackage{amsmath}&#10;\pagestyle{empty}&#10;\begin{document}&#10;&#10;$j=j+1, k=k+1$ &#10;&#10;&#10;&#10;\end{document}"/>
  <p:tag name="IGUANATEXSIZE" val="28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begin{document}&#10;&#10;\textbf{else}&#10;&#10;&#10;\end{document}"/>
  <p:tag name="IGUANATEXSIZE" val="28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7.54"/>
  <p:tag name="LATEXADDIN" val="\documentclass{article}&#10;\usepackage{amsmath}&#10;\pagestyle{empty}&#10;\begin{document}&#10;&#10;\textbf{While} $k&lt;\textrm{len(B)}+\textrm{len(C)}$ \textbf{do}&#10;&#10;&#10;\end{document}"/>
  <p:tag name="IGUANATEXSIZE" val="28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3544</Words>
  <Application>Microsoft Office PowerPoint</Application>
  <PresentationFormat>On-screen Show (4:3)</PresentationFormat>
  <Paragraphs>514</Paragraphs>
  <Slides>56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Cambria Math</vt:lpstr>
      <vt:lpstr>Office Theme</vt:lpstr>
      <vt:lpstr>Equation</vt:lpstr>
      <vt:lpstr>       Lecture 4  Divide and Conquer II: Counting inversions, counting intersections, max subarray, maxima set</vt:lpstr>
      <vt:lpstr>Divide and conquer method (recap)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</vt:lpstr>
      <vt:lpstr>   Case study I: Counting inversions </vt:lpstr>
      <vt:lpstr>   Case study II: Counting intersections </vt:lpstr>
      <vt:lpstr>   Case study II: Counting intersections </vt:lpstr>
      <vt:lpstr>   Case study II: Counting intersections </vt:lpstr>
      <vt:lpstr>   Case study II: Counting intersections </vt:lpstr>
      <vt:lpstr>   Case study II: Counting intersections </vt:lpstr>
      <vt:lpstr>   Case study II: Counting intersections </vt:lpstr>
      <vt:lpstr>   Case study II: Counting intersections </vt:lpstr>
      <vt:lpstr>   Case study II: Counting intersections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III: Maximum subarray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  <vt:lpstr>   Case study IV: Maxima Set 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145</cp:revision>
  <dcterms:created xsi:type="dcterms:W3CDTF">2015-09-14T04:42:16Z</dcterms:created>
  <dcterms:modified xsi:type="dcterms:W3CDTF">2024-04-11T23:08:19Z</dcterms:modified>
</cp:coreProperties>
</file>