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60.xml" ContentType="application/vnd.openxmlformats-officedocument.presentationml.tags+xml"/>
  <Override PartName="/ppt/notesSlides/notesSlide31.xml" ContentType="application/vnd.openxmlformats-officedocument.presentationml.notesSlide+xml"/>
  <Override PartName="/ppt/tags/tag61.xml" ContentType="application/vnd.openxmlformats-officedocument.presentationml.tags+xml"/>
  <Override PartName="/ppt/notesSlides/notesSlide32.xml" ContentType="application/vnd.openxmlformats-officedocument.presentationml.notesSlide+xml"/>
  <Override PartName="/ppt/tags/tag62.xml" ContentType="application/vnd.openxmlformats-officedocument.presentationml.tags+xml"/>
  <Override PartName="/ppt/notesSlides/notesSlide3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4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6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7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8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39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700" r:id="rId3"/>
    <p:sldId id="699" r:id="rId4"/>
    <p:sldId id="701" r:id="rId5"/>
    <p:sldId id="702" r:id="rId6"/>
    <p:sldId id="704" r:id="rId7"/>
    <p:sldId id="705" r:id="rId8"/>
    <p:sldId id="703" r:id="rId9"/>
    <p:sldId id="706" r:id="rId10"/>
    <p:sldId id="698" r:id="rId11"/>
    <p:sldId id="707" r:id="rId12"/>
    <p:sldId id="708" r:id="rId13"/>
    <p:sldId id="709" r:id="rId14"/>
    <p:sldId id="710" r:id="rId15"/>
    <p:sldId id="711" r:id="rId16"/>
    <p:sldId id="712" r:id="rId17"/>
    <p:sldId id="713" r:id="rId18"/>
    <p:sldId id="714" r:id="rId19"/>
    <p:sldId id="715" r:id="rId20"/>
    <p:sldId id="716" r:id="rId21"/>
    <p:sldId id="717" r:id="rId22"/>
    <p:sldId id="720" r:id="rId23"/>
    <p:sldId id="719" r:id="rId24"/>
    <p:sldId id="718" r:id="rId25"/>
    <p:sldId id="725" r:id="rId26"/>
    <p:sldId id="738" r:id="rId27"/>
    <p:sldId id="739" r:id="rId28"/>
    <p:sldId id="740" r:id="rId29"/>
    <p:sldId id="741" r:id="rId30"/>
    <p:sldId id="743" r:id="rId31"/>
    <p:sldId id="742" r:id="rId32"/>
    <p:sldId id="626" r:id="rId33"/>
    <p:sldId id="722" r:id="rId34"/>
    <p:sldId id="723" r:id="rId35"/>
    <p:sldId id="724" r:id="rId36"/>
    <p:sldId id="726" r:id="rId37"/>
    <p:sldId id="727" r:id="rId38"/>
    <p:sldId id="728" r:id="rId39"/>
    <p:sldId id="729" r:id="rId40"/>
    <p:sldId id="730" r:id="rId41"/>
    <p:sldId id="731" r:id="rId42"/>
    <p:sldId id="733" r:id="rId43"/>
    <p:sldId id="732" r:id="rId44"/>
    <p:sldId id="734" r:id="rId45"/>
    <p:sldId id="735" r:id="rId46"/>
    <p:sldId id="73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0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7:20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429 46 24575,'-3'3'0,"-2"3"0,0-1 0,-1 0 0,0 0 0,0 0 0,0-1 0,-1 0 0,1 0 0,-1 0 0,0-1 0,0 0 0,-13 3 0,6-3 0,7-2 0,0 1 0,0 0 0,-10 4 0,15-5 0,0 0 0,0 0 0,0 0 0,0 1 0,0-1 0,0 0 0,0 1 0,1 0 0,-1-1 0,1 1 0,-1 0 0,1 0 0,0 0 0,-2 4 0,-7 16 0,8-17 0,0 1 0,0-1 0,-1 0 0,1 0 0,-1 0 0,-1 0 0,1-1 0,-8 9 0,-13 8 0,13-11 0,0 0 0,1 0 0,-15 18 0,19-18 0,0 1 0,-9 21 0,0 2 0,-1-4 0,1 1 0,1 1 0,-12 45 0,19-43 0,-3 49 0,7-52 0,0 118 0,4-89 0,-1-56 0,0 0 0,0 0 0,1 0 0,-1 0 0,1 0 0,0 0 0,0 0 0,1-1 0,-1 1 0,4 5 0,0-1 0,0-1 0,1 1 0,10 8 0,22 22 0,-18-18 0,0 0 0,30 42 0,-39-43 0,-8-14 0,-1 0 0,1-1 0,-1 1 0,6 4 0,4 7 0,0 0 0,-2 1 0,1 1 0,11 27 0,19 32 0,-34-63 0,12 25 0,-14-26 0,1-1 0,0-1 0,9 15 0,-13-24 0,3 4 0,0 0 0,0 1 0,-1 0 0,0 0 0,0 0 0,0 0 0,-1 1 0,0-1 0,-1 1 0,2 9 0,-3-14 0,-1 0 0,1 1 0,0-1 0,0 0 0,0 0 0,0 0 0,1 0 0,-1 0 0,1 0 0,0-1 0,0 1 0,0 0 0,0-1 0,0 1 0,3 2 0,0-1 0,0-1 0,0 0 0,0 1 0,1-2 0,-1 1 0,1 0 0,8 2 0,-2-1 0,0 1 0,-1 1 0,0-1 0,0 2 0,10 8 0,-8-6 0,0 0 0,22 9 0,-22-14 0,0 0 0,0-1 0,0-1 0,0 0 0,19 0 0,5 2 0,37 0 0,-46-3 0,-1 1 0,31 7 0,-21-2 0,1-2 0,1-1 0,55-2 0,-25-3 0,130 2 0,-178 2 0,-1 0 0,1 1 0,21 8 0,31 6 0,-44-15 0,-1-2 0,46-2 0,-20 0 0,69 0 0,739 11 0,-675 6 0,-25 0 0,40 6 0,-117-11 0,134 1 0,-199-11 0,-1 1 0,0 0 0,25 7 0,-20-4 0,32 3 0,-21-6 0,-19-2 0,0 0 0,0 2 0,0 0 0,24 7 0,-10-1 0,0 0 0,1-3 0,58 5 0,95-10 0,-80-2 0,182 2 0,-271-1 0,0 0 0,-1-2 0,24-5 0,16-3 0,-2 5 0,-29 5 0,1-2 0,-1-1 0,25-7 0,26-20 0,-4 1 0,26-5 0,67-22 0,-135 51 0,55-4 0,-79 10 0,-1-1 0,1 0 0,-1 0 0,1 0 0,-1-1 0,0 1 0,0-1 0,1 1 0,-1-1 0,0 0 0,0 0 0,0-1 0,-1 1 0,1-1 0,-1 1 0,1-1 0,-1 0 0,4-5 0,1-5 0,0 0 0,0 0 0,5-17 0,-9 23 0,1-6 0,0 0 0,-1-1 0,0 1 0,-1-1 0,0-26 0,-1 23 0,0 8 0,0 1 0,1-1 0,-1 1 0,2 0 0,-1 0 0,2 0 0,3-8 0,33-52 0,-5 10 0,-19 26 0,23-48 0,-35 70 0,0-1 0,-1 0 0,0 0 0,-1 0 0,2-19 0,-3 15 0,1 0 0,8-28 0,-6 28 0,0 1 0,2-30 0,-6-74 0,-1 56 0,1 52 0,-1 0 0,-1 0 0,0 0 0,-1 0 0,1 1 0,-2-1 0,1 1 0,-1 0 0,-6-10 0,3 6 0,-3-12 0,-12-40 0,5 9 0,3 26 0,0 1 0,-2 0 0,-1 2 0,-24-31 0,27 39 0,-3-2 0,-29-29 0,21 23 0,18 21 0,-1-1 0,0 1 0,0 1 0,0 0 0,0 0 0,-16-7 0,14 8 0,0-1 0,0-1 0,1 0 0,-17-12 0,20 13 0,0 0 0,0 0 0,0 1 0,-1 0 0,0 0 0,0 1 0,0 0 0,0 0 0,-1 0 0,-14-2 0,-1 2 0,0 1 0,-31 0 0,-11 0 0,-321-7 0,121 7 0,240 0 0,0-2 0,0-1 0,0-1 0,-26-9 0,16 4 0,-37-6 0,19 10 0,-67 0 0,-55 8 0,46 1 0,107-1 0,0-2 0,0-1 0,0-1 0,-23-6 0,20 3 0,1 2 0,-49-3 0,-51 8 0,51 0 0,-1104-1 0,1147 1 0,0 1 0,0 1 0,0 2 0,-44 12 0,-2 3 0,-38 11 0,74-18 0,0-3 0,-1-1 0,1-2 0,-2-1 0,-60-1 0,0-4 0,-83-3 0,143-2 0,1-2 0,0-2 0,1-1 0,0-3 0,0-1 0,-49-23 0,68 26 0,-43-13 0,52 20 0,0 1 0,0 0 0,-1 1 0,1 0 0,-17 1 0,-113 2-1365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8:07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24575,'0'617'-1365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8:09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8:11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24575,'-1'5'0,"1"1"0,0-1 0,1 0 0,-1 1 0,1-1 0,0 0 0,0 0 0,1 0 0,0 0 0,-1 0 0,2 0 0,-1 0 0,0 0 0,1-1 0,0 1 0,0-1 0,1 0 0,-1 0 0,6 4 0,2 3 0,0 0 0,0 1 0,-1 0 0,0 0 0,-1 1 0,0 0 0,-2 0 0,1 1 0,9 26 0,-13-31 0,0-1 0,8 14 0,-7-14 0,0 0 0,6 16 0,7 18 0,-12-26 0,1-1 0,5 24 0,-5-2 0,3 58 0,-10-86 0,1 1 0,1-1 0,0 0 0,0 1 0,1-1 0,0 0 0,0-1 0,1 1 0,0-1 0,1 1 0,7 10 0,-8-13 0,0 0 0,0 0 0,-1 1 0,0-1 0,0 1 0,-1 0 0,0 0 0,0 0 0,-1 0 0,2 13 0,-2 7 0,-2 43 0,-1-20 0,3 42 0,-3 84 0,0-160 0,0 0 0,-10 28 0,1-1 0,9-35 0,-1 1 0,0-1 0,-1 0 0,0 0 0,-5 7 0,-5 11 0,-10 20-1365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7:38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 1 24575,'-3'7'0,"-1"0"0,0 0 0,0 0 0,0 0 0,-11 11 0,-6 10 0,10-13 0,2 1 0,0 0 0,1 1 0,0 0 0,2 1 0,0-1 0,1 1 0,0 0 0,2 0 0,0 1 0,0 35 0,6 450 0,-3-493 0,2 1 0,-1-1 0,2 0 0,-1 0 0,2 0 0,-1 0 0,1 0 0,8 13 0,-11-22 8,0 0-1,0 0 1,1-1-1,-1 1 1,0 0-1,1-1 1,0 1-1,-1-1 1,1 1-1,0-1 1,0 0-1,-1 0 1,1 0-1,0 0 1,3 1-1,-1 0-255,1-1 1,0 0-1,0 0 1,0 0-1,7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7:40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24575,'0'557'-1365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7:41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7:43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24575,'0'23'0,"0"-1"0,2 1 0,0 0 0,8 33 0,-2-34 0,10 23 0,5 12 0,-16-32 0,9 46 0,-1 26 0,-9-54 0,-2-16 0,0 34 0,-4 445 0,0-501-52,0 1-1,-1 0 1,1-1-1,-1 1 1,0 0-1,-1-1 1,1 1-1,-1-1 1,0 0-1,-1 1 1,1-1-1,-1 0 1,0-1-1,0 1 1,-1 0-1,1-1 1,-1 0-1,0 1 1,0-2-1,0 1 0,-1 0 1,1-1-1,-1 0 1,0 0-1,-8 3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7:54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24575,'415'0'-1365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7:56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7:58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 24575,'1'1'0,"0"-1"0,0 0 0,-1 1 0,1-1 0,0 0 0,0 1 0,0-1 0,0 1 0,0-1 0,0 1 0,-1 0 0,1-1 0,0 1 0,-1 0 0,1-1 0,0 1 0,0 1 0,12 18 0,-9-14 0,66 89 0,-64-86 0,0 0 0,-1 0 0,-1 0 0,0 0 0,0 1 0,4 15 0,-1-4 0,3 20 0,-9-32 0,1-1 0,0 1 0,0 0 0,6 12 0,3 9 0,-9-23 0,1 0 0,-1-1 0,5 9 0,3 4 0,-1 0 0,11 34 0,-3-6 0,-17-46 0,0 0 0,0-1 0,0 1 0,0-1 0,1 1 0,-1 0 0,0-1 0,0 1 0,1-1 0,-1 1 0,0-1 0,1 1 0,-1-1 0,0 1 0,1-1 0,-1 1 0,1-1 0,-1 0 0,1 1 0,-1-1 0,1 0 0,-1 1 0,1-1 0,-1 0 0,1 0 0,-1 1 0,1-1 0,-1 0 0,1 0 0,0 0 0,-1 0 0,1 0 0,-1 0 0,1 0 0,0 0 0,-1 0 0,1 0 0,-1 0 0,1 0 0,0 0 0,-1 0 0,1-1 0,-1 1 0,1 0 0,-1 0 0,1-1 0,-1 1 0,1 0 0,-1-1 0,1 1 0,-1-1 0,1 1 0,0-1 0,4-4 0,0-1 0,-1 0 0,8-11 0,-2 3 0,7-9 0,0 0 0,-2 0 0,21-43 0,-5 9 0,-16 31 0,-1-1 0,21-55 0,-32 67 0,0 0 0,-1 0 0,-1-1 0,0 1 0,-4-31 0,3-23 0,1 55-1365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7:22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24575,'3'0'0,"5"0"0,4 0 0,2 0 0,1 0 0,1 0 0,0 0 0,-1 2 0,0 1 0,5 0 0,1 0 0,0-2 0,-2 0 0,-1 0 0,1-1 0,-1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8:13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30 166 24575,'-1'-41'0,"2"-52"0,-1 91 0,1 1 0,-1-1 0,0 0 0,1 0 0,-1 1 0,1-1 0,-1 0 0,1 1 0,0-1 0,0 1 0,0-1 0,0 1 0,0-1 0,0 1 0,0 0 0,0-1 0,2-1 0,-3 3 0,1 0 0,-1 0 0,1 0 0,-1-1 0,1 1 0,-1 0 0,0 0 0,1 0 0,-1 0 0,1 0 0,-1-1 0,1 1 0,-1 0 0,1 0 0,-1 0 0,1 0 0,-1 1 0,1-1 0,-1 0 0,0 0 0,1 0 0,-1 0 0,1 0 0,0 1 0,0 0 0,0-1 0,0 1 0,-1 0 0,1 0 0,0 0 0,0 0 0,-1 0 0,1 0 0,0 0 0,-1 0 0,1 0 0,-1 0 0,1 3 0,1 3 0,0 1 0,0 0 0,-1 0 0,0 0 0,-1 0 0,0 0 0,-1 10 0,-11 57 0,9-60 0,3-13 0,0-1 0,-1 0 0,1 1 0,0-1 0,-1 0 0,1 0 0,-1 0 0,1 1 0,-1-1 0,0 0 0,1 0 0,-1 0 0,0 0 0,0 0 0,0 0 0,-1 1 0,1-1 0,0-1 0,1 0 0,-1 1 0,0-1 0,0 0 0,1 0 0,-1 0 0,0 1 0,0-1 0,0 0 0,1 0 0,-1 0 0,0 0 0,0 0 0,1-1 0,-1 1 0,0 0 0,0 0 0,1 0 0,-2-1 0,-1-1 0,1 1 0,1 0 0,-1 0 0,0-1 0,0 1 0,0-1 0,1 0 0,-1 0 0,1 1 0,-1-1 0,1 0 0,0 0 0,0 0 0,0 0 0,0-1 0,0 1 0,-1-3 0,1-1 17,0 0 0,1 0 1,-1 0-1,1 0 0,1 0 0,0-7 0,-1 10-131,1-1 0,-1 1-1,1-1 1,0 1 0,0 0 0,1 0-1,-1 0 1,0 0 0,1 0 0,0 0-1,0 0 1,3-4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8:33.4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1 558 24575,'0'-3'0,"0"-1"0,0 1 0,1-1 0,0 0 0,0 1 0,0-1 0,0 1 0,0-1 0,1 1 0,-1 0 0,1 0 0,0-1 0,0 1 0,0 0 0,0 1 0,1-1 0,-1 0 0,6-4 0,3-1 0,1 0 0,0 1 0,22-10 0,-11 6 0,192-93 0,-94 47 0,190-79 0,-254 112 0,-40 18 0,0 1 0,0 1 0,0 1 0,1 1 0,0 0 0,24 1 0,-15 0 0,43-7 0,-9-3 0,46-10 0,-53 12 0,-40 7 0,0 0 0,-1 0 0,24-9 0,-18 5 0,0 0 0,1 1 0,0 1 0,37-3 0,84 6 0,-86 1 0,801 2 0,-807 0 0,0 3 0,1 2 0,57 15 0,-72-11 0,0 1 0,52 25 0,-26-9 0,-34-15 0,31 19 0,-18-8 0,-8-4 0,-1 2 0,29 25 0,32 24 0,-1 1 0,-47-34 0,-27-22 0,-1 0 0,0 2 0,-2 0 0,24 39 0,11 12 0,10 0 0,-37-45 0,-2 0 0,-1 1 0,0 0 0,21 43 0,-24-36 0,12 42 0,-23-58 0,-1 1 0,-1-1 0,0 1 0,0 30 0,-3 10 0,-1-30 0,1 0 0,1 0 0,2 1 0,5 27 0,0-13 0,-2-1 0,1 66 0,-3-34 0,-1 18 0,-3-49 0,3 0 0,7 46 0,-3-47 0,-1 0 0,-2 83 0,-3-72 0,7 59 0,3-9 0,-2 107 0,-9 178 0,0-384 0,0-1 0,0 1 0,0-1 0,0 0 0,-1 1 0,1-1 0,-1 0 0,1 1 0,-1-1 0,-1 2 0,1-2 0,0-1 0,0 0 0,0 1 0,-1-1 0,1 0 0,0 0 0,-1 0 0,1 0 0,-1 0 0,1 0 0,-1 0 0,1-1 0,-1 1 0,-3 1 0,-3 0 0,-8 4 0,1-1 0,-23 3 0,32-7 0,0-1 0,0 1 0,0-1 0,0-1 0,0 1 0,0-1 0,0 0 0,0 0 0,0-1 0,-6-2 0,-9-6 0,17 7 0,0 1 0,-1 0 0,1 0 0,-9-2 0,11 4 0,1 0 0,-1 0 0,0 0 0,0 0 0,0 0 0,0 0 0,0 0 0,1 0 0,-1 1 0,0-1 0,0 1 0,1 0 0,-1-1 0,0 1 0,1 0 0,-3 1 0,-1 2 0,0 0 0,0 0 0,0 1 0,0-1 0,1 1 0,0 0 0,0 0 0,-6 11 0,-1 6 0,-9 24 0,-5 9 0,17-43 0,0 0 0,0-1 0,-14 14 0,14-17 0,1 0 0,0 0 0,0 1 0,1 0 0,1 0 0,-9 17 0,-26 72 0,31-81 0,0 1 0,-1-1 0,-1-1 0,0 0 0,-21 21 0,22-27 0,0 0 0,-19 12 0,18-14 0,0 1 0,-18 18 0,4-1 0,-49 38 0,70-61 0,-5 4 0,0-1 0,0 0 0,-1-1 0,-17 8 0,-45 12 0,43-16 0,-36 10 0,-1-3 0,-85 11 0,-50 3 0,136-17 0,20-3 0,-64 6 0,-34-13 0,77-3 0,-81 11 0,95-4 0,-165 18 0,190-24 0,0-1 0,0-2 0,0 0 0,0-2 0,1-1 0,-28-9 0,-48-18 0,-117-40 0,195 63 0,1-1 0,-44-25 0,53 26 0,1-1 0,0 0 0,1 0 0,0-1 0,-18-22 0,6 2 0,2 0 0,1-2 0,2-1 0,1 0 0,2-1 0,1-1 0,-14-52 0,-17-124 0,38 173 0,-3 0 0,-1 1 0,-32-71 0,43 109 0,-43-83 0,33 66 0,1-2 0,0 1 0,1-1 0,2-1 0,-9-27 0,-24-114 0,23 88 0,-3 0 0,-51-118 0,1 41 0,16 38 0,38 79 0,-42-104 0,-15-110 0,67 228 0,0 1 0,-17-34 0,16 38 0,1-1 0,0 0 0,0 0 0,-5-29 0,8 26 0,-3-22 0,-2-66 0,9-469-1365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9:58.3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10052 24575,'-1'-101'0,"3"-115"0,11 113 0,-2 21 0,-5 36 0,2 0 0,17-57 0,38-88 0,-47 144 0,152-376 0,4-15 0,0-75 0,-119 358 0,53-257 0,21-306 0,-115 635 0,1-105 0,-13-86 0,-3 101 0,4-668 0,2 763 0,15-81 0,-1 20 0,-11-137 0,-20 3 0,10 204 0,-6-210 0,1 13 0,5 229 0,-10-47 0,7 50 0,-5-64 0,0-67 0,1 27 0,-21-178 0,22 241 0,3 12 0,-7-49 0,-14-98 0,2 15 0,12 89 0,-13-63 0,-26-20 0,41 149 0,6 18 0,-1 0 0,0 0 0,-2 0 0,-18-33 0,12 30 0,2-1 0,1-1 0,-10-33 0,10 27 0,-24-47 0,15 44 0,-2 2 0,-39-45 0,47 62 0,6 4 0,-11-20 0,14 23 0,0 0 0,-1 0 0,0 1 0,-12-14 0,-30-28 0,29 29 0,-41-34 0,46 43 0,-17-18 0,21 19 0,0 0 0,-26-18 0,33 27 0,0 0 0,0-1 0,1 1 0,-1-1 0,1 0 0,0 0 0,0 0 0,0 0 0,0-1 0,-2-6 0,-1 0 0,6 11 0,0 0 0,0 0 0,0 0 0,0 0 0,0 0 0,0 0 0,0 0 0,0 0 0,0 0 0,0 0 0,0 0 0,0 0 0,0 0 0,0 0 0,-1 0 0,1 0 0,0 1 0,0-1 0,0 0 0,0 0 0,0 0 0,0 0 0,0 0 0,0 0 0,0 0 0,0 0 0,0 0 0,0 0 0,0 0 0,0 0 0,0 0 0,0 0 0,0 0 0,0 0 0,0 0 0,0 0 0,0 0 0,0 0 0,0 0 0,0 0 0,-1 0 0,1 0 0,0 0 0,0 0 0,0 0 0,0 0 0,0 0 0,0 0 0,0 0 0,0 0 0,0 0 0,0 0 0,0 0 0,0 0 0,0 0 0,0 0 0,0-1 0,0 1 0,0 0 0,0 0 0,0 0 0,0 0 0,0 0 0,0 0 0,-1 7 0,0 9 0,4 368 0,-4-246 0,8-525 0,1-22 0,-9 372 0,0 15 0,3-35 0,-2 56 0,0 1 0,0 0 0,0 0 0,0 0 0,0-1 0,0 1 0,0 0 0,0 0 0,0 0 0,0-1 0,0 1 0,0 0 0,0 0 0,0 0 0,0-1 0,1 1 0,-1 0 0,0 0 0,0 0 0,0-1 0,0 1 0,0 0 0,0 0 0,1 0 0,-1 0 0,0 0 0,0-1 0,0 1 0,0 0 0,1 0 0,-1 0 0,0 0 0,5 5 0,3 11 0,-3 1 0,-2 0 0,0-1 0,0 35 0,-2-33 0,0 0 0,1 0 0,8 28 0,0-12 0,9 59 0,-17-77 0,2 1 0,0-1 0,0 0 0,2 0 0,0 0 0,0-1 0,2 0 0,0 0 0,0-1 0,2 0 0,-1 0 0,2-1 0,0 0 0,0-1 0,1 0 0,26 18 0,-30-24 0,1 0 0,0 0 0,0-1 0,1 0 0,0 0 0,0-1 0,0-1 0,0 1 0,0-2 0,1 1 0,14 0 0,75-3-1365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50:05.1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3446 2409 24575,'-7'1'0,"-1"0"0,1 0 0,-1 1 0,1 0 0,-7 2 0,-18 5 0,-7-4 0,-2-1 0,-73-4 0,-4 0 0,100 2 0,-1 1 0,-26 8 0,-12 1 0,-54 15 0,75-17 0,-55 8 0,-35-9 0,34-4 0,69-3 0,2-1 0,0 2 0,0 0 0,-20 6 0,19-4 0,0 0 0,0-1 0,-36 1 0,-69-6 0,51-1 0,11 3 0,0 0 0,-123-14 0,165 7 0,0 0 0,1-2 0,-1-1 0,-27-14 0,7 3 0,-176-91 0,211 106 0,-1 1 0,0 1 0,1 0 0,-1 0 0,-1 0 0,1 1 0,0 0 0,-19 0 0,-15-4 0,26 3 0,-23-1 0,3 2 0,-51-9 0,74 7 0,0 0 0,-16-6 0,-14-5 0,25 10 0,-49-14 0,-86-11 0,11 14 0,137 15 0,0 0 0,-1 0 0,1-1 0,0 0 0,0 0 0,0-1 0,0 1 0,0-1 0,1-1 0,-8-5 0,0-2 0,0 0 0,-16-21 0,16 18 0,7 8 0,-1 0 0,0 1 0,0-1 0,-10-5 0,10 7 0,0 0 0,0-1 0,1 0 0,-1-1 0,-6-7 0,-1-3 0,2 1 0,-1 0 0,-22-19 0,28 28 0,2 0 0,-1 0 0,0-1 0,1 1 0,1-1 0,-8-13 0,-19-47 0,29 60 0,-21-44 0,14 35 0,1-1 0,1 0 0,1 0 0,1-1 0,0 1 0,-4-31 0,-5-559 0,14 599 0,0 2 0,1 1 0,-1 0 0,1-1 0,1 1 0,-1 0 0,1 0 0,0 0 0,4-8 0,3-3 0,13-18 0,-8 13 0,-7 12 0,0 1 0,10-11 0,-9 11 0,0-1 0,11-15 0,38-67 0,47-69 0,-75 120 0,64-69 0,-62 79 0,0 2 0,67-48 0,-24 23 0,-43 29 0,38-21 0,115-41 0,-117 58 0,-46 20 0,0 1 0,1 1 0,0 1 0,0 1 0,0 1 0,43-1 0,31-1 0,54-1 0,384 23 0,-375-4 0,-142-11 0,-1 1 0,21 6 0,-22-5 0,-1 0 0,1-1 0,16 0 0,218-2 0,-119-2 0,148-14 0,-33 0 0,-2 15 0,-120 0 0,-80 3 0,82 15 0,-90-12 0,318 63 0,-5 34 0,-299-86 0,64 15 0,-81-25 0,1-2 0,1-1 0,36-1 0,554-7 0,-601 4 0,-1-1 0,1-1 0,43-9 0,-22 0 0,98-28 0,-116 32 0,0 1 0,0 1 0,50-3 0,81 9 0,-67 1 0,38-1 0,0 6 0,-1 5 0,150 35 0,159 71 0,-208-50 0,-99-30 0,45 17 0,-118-34 0,-8-4 0,55 29 0,-63-27 0,-28-14 0,0 1 0,0 0 0,-1 1 0,1 0 0,-1 1 0,13 12 0,-15-11 0,0 1 0,10 13 0,-17-19 0,1 0 0,-1 1 0,0-1 0,0 1 0,0-1 0,0 1 0,-1 0 0,0 0 0,1 6 0,1 38 0,-4 66 0,0-35 0,0-70 0,0 0 0,0 0 0,-1 0 0,0 0 0,-7 17 0,-23 46 0,22-56 0,-23 30 0,3-6 0,-53 116 0,63-115 0,-29 78 0,32-73 0,-25 46 0,36-84 0,-1 1 0,0-1 0,0-1 0,-1 1 0,-16 13 0,-7 8 0,26-25 0,1 0 0,-1-1 0,0 1 0,0-1 0,0 0 0,0-1 0,-1 1 0,1-1 0,-1 0 0,0 0 0,0-1 0,0 0 0,-1 0 0,-8 2 0,-23 3 0,0 3 0,0 1 0,-48 22 0,24 0 0,-1 1 0,55-31 0,0 0 0,0 0 0,-1-1 0,1 0 0,0 0 0,-14 0 0,-14-2 0,24-1 0,0 1 0,0 0 0,0 1 0,-13 3 0,17-2 0,0 0 0,0 1 0,1 0 0,0 0 0,-1 1 0,1 0 0,0 0 0,1 1 0,-9 6 0,-1 2 0,12-8 0,-1-1 0,0 0 0,0 0 0,-1 0 0,1-1 0,-1 1 0,0-1 0,1-1 0,-2 1 0,1-1 0,0 0 0,-8 1 0,-7 0 0,7-2 0,1 1 0,0 0 0,0 0 0,0 2 0,0 0 0,1 0 0,-19 9 0,-153 87 0,-4-16 0,-59-5 0,228-75 0,0-1 0,-1 0 0,0-2 0,-36-2 0,32 0 0,18 0 0,0 0 0,0 0 0,1-1 0,-1 0 0,0 0 0,1 0 0,0-1 0,0 1 0,0-1 0,-6-5 0,-17-8 0,9 8 0,-1 0 0,0 2 0,0 0 0,0 1 0,-42-4 0,-107 4 0,129 6 0,-436 0 0,452 0 0,-25 4 0,-8 1 0,-100 12 0,75 1 0,59-12 0,-1-1 0,-28 2 0,-148-5 0,36-3 0,87 7 0,-20 1 0,-370-7 0,223-2 0,244 1-28,-3 0-67,1 0-1,-1 0 1,1 0-1,-1 0 1,1 0-1,-1-1 1,1 1-1,-1-1 1,1 0-1,0 1 1,-1-1-1,1 0 0,-4-3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7:27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24575,'68'-1'0,"77"2"0,-129 1 0,0 1 0,21 7 0,-26-7 0,0 0 0,0 0 0,1-1 0,0-1 0,22 1 0,-33-2-97,0 0-1,1 0 1,-1-1-1,1 1 1,-1 0-1,0-1 1,1 1-1,-1-1 1,0 1-1,1-1 1,-1 0-1,0 0 0,2-1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7:31.0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0 120 24575,'1457'0'0,"-1442"-1"0,28-5 0,-2 1 0,-33 3 0,1 0 0,-1 0 0,0 0 0,11-5 0,-10 3 0,1 1 0,15-3 0,8 2 0,0 2 0,52 3 0,-20 1 0,-44-3 0,0-1 0,-1 0 0,1-2 0,24-7 0,-31 6 0,0 0 0,0-1 0,25-15 0,-38 20-105,1 0 0,-1 0 0,1-1 0,-1 1 0,0 0 0,1-1 0,-1 1 0,0-1 0,0 1 0,0-1 0,0 1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7:34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24575,'0'337'0,"0"-334"0,0 0 0,0-1 0,0 1 0,0 0 0,1-1 0,-1 1 0,1 0 0,0-1 0,0 1 0,0-1 0,2 5 0,-2-5 0,0-1 0,1 0 0,-1 0 0,0 0 0,1 0 0,-1 0 0,1 0 0,-1 0 0,1 0 0,-1 0 0,1-1 0,0 1 0,-1-1 0,1 1 0,0-1 0,0 0 0,-1 1 0,1-1 0,3 0 0,9 0 0,1 0 0,0-1 0,-1 0 0,1-1 0,-1-1 0,1 0 0,23-9 0,-23 6 0,-9 4 0,0 0 0,-1 0 0,1 0 0,-1-1 0,1 0 0,-1 0 0,0 0 0,7-7 0,-7 5 0,0 0 0,-1 0 0,0 0 0,0 0 0,0 0 0,-1-1 0,0 0 0,0 0 0,0 0 0,-1 0 0,0 0 0,0 0 0,-1-1 0,2-6 0,-2 7 0,0 0 0,0 0 0,0 1 0,1-1 0,0 1 0,0-1 0,1 1 0,0-1 0,4-6 0,-3 6 0,-1 0 0,0-1 0,0 1 0,0-1 0,2-10 0,5-13 0,-7 57 0,-4 301 0,1-318 0,0 0 0,1 0 0,2 10 0,-2-18 0,-1 1 0,0-1 0,1 0 0,0 0 0,-1 0 0,1 0 0,0 0 0,0 0 0,0 0 0,0-1 0,1 1 0,-1 0 0,0-1 0,1 1 0,-1 0 0,1-1 0,0 0 0,-1 1 0,1-1 0,3 2 0,23 8 0,45 16 0,-65-25 0,0 0 0,0-1 0,-1 0 0,1 0 0,0 0 0,0-1 0,11-1 0,-15 0 0,-1 0 0,1 1 0,-1-1 0,1-1 0,-1 1 0,0 0 0,1-1 0,-1 0 0,0 0 0,0 0 0,0 0 0,-1 0 0,5-4 0,-3 1 0,0 0 0,-1 0 0,1 0 0,-1 0 0,0 0 0,-1 0 0,4-9 0,-2-1 0,0 0 0,-1 0 0,0 0 0,-2 0 0,1-24 0,-3-202-1365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7:47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24575,'1'4'0,"0"-1"0,0 1 0,0-1 0,0 0 0,1 1 0,-1-1 0,1 0 0,0 0 0,0 0 0,0 0 0,3 3 0,7 10 0,28 64 0,-36-71 0,0 0 0,-1 1 0,0 0 0,2 9 0,8 25 0,-4-16 0,-8-21 0,1-1 0,0 0 0,0 1 0,6 9 0,-3-8 0,-1 1 0,0 1 0,0-1 0,-1 0 0,0 1 0,-1 0 0,0 0 0,0 0 0,0 14 0,10 66 0,-6-62 0,-2 1 0,0 35 0,-4-55 0,0 0 0,1 1 0,2 10 0,-3-19 0,1 1 0,-1 0 0,1 0 0,-1 0 0,1-1 0,-1 1 0,1 0 0,0-1 0,0 1 0,0 0 0,0-1 0,0 1 0,0-1 0,0 0 0,1 1 0,-1-1 0,1 0 0,-1 0 0,0 0 0,1 0 0,0 0 0,2 2 0,-3-3 0,0 0 0,0 0 0,-1 0 0,1 0 0,0 0 0,0 0 0,-1 0 0,1 0 0,0-1 0,-1 1 0,1 0 0,0 0 0,-1-1 0,1 1 0,0 0 0,-1-1 0,1 1 0,0-1 0,-1 1 0,1 0 0,-1-1 0,1 0 0,-1 1 0,1-1 0,0 0 0,11-20 0,-4 7 0,14-13 0,-12 16 0,0-1 0,-1-1 0,8-15 0,-12 18 0,2-2 0,0-1 0,-1 1 0,0-2 0,-2 1 0,1-1 0,-2 1 0,3-17 0,-4 19 0,0 0 0,1 1 0,5-16 0,3-13 0,1-8 0,-4 16 0,4-36 0,-12 63 0,1 1 0,-1 0 0,1 0 0,0 0 0,0 0 0,0-1 0,0 1 0,0 1 0,1-1 0,2-5 0,-3 7 0,1 0 0,-1-1 0,1 1 0,-1 0 0,1-1 0,-1 1 0,1 0 0,0 0 0,-1 1 0,1-1 0,0 0 0,0 0 0,0 1 0,0-1 0,0 1 0,0 0 0,0-1 0,2 1 0,-2 0 0,-1 0 0,1 0 0,0 0 0,0-1 0,-1 1 0,1-1 0,-1 1 0,1-1 0,0 1 0,-1-1 0,1 0 0,-1 0 0,0 0 0,1 0 0,-1 0 0,0 0 0,1 0 0,-1 0 0,0-1 0,0 1 0,0 0 0,0-1 0,0 1 0,0-1 0,-1 1 0,1-1 0,0 1 0,-1-1 0,1 0 0,-1 1 0,0-1 0,1 0 0,-1 1 0,0-3 0,-1 23 0,-1 22 0,3 46 0,1-78 0,0 0 0,1 0 0,0 0 0,0 0 0,1 0 0,1 0 0,7 11 0,-2-2 0,5 7 0,23 29 0,1 1 0,69 127 0,-102-171 0,1-2 0,-2 0 0,1 1 0,-2-1 0,1 2 0,4 15 0,-7-17 0,1-1 0,-1 1 0,1-1 0,1 0 0,8 14 0,-12-21 0,0-1 0,1 1 0,-1-1 0,0 1 0,1-1 0,-1 1 0,1-1 0,-1 1 0,1-1 0,-1 0 0,1 1 0,0-1 0,-1 0 0,1 1 0,-1-1 0,1 0 0,0 0 0,-1 1 0,1-1 0,0 0 0,-1 0 0,1 0 0,0 0 0,0 0 0,0 0 0,0-1 0,0 1 0,0-1 0,0 1 0,0-1 0,0 1 0,0-1 0,0 1 0,-1-1 0,1 0 0,0 0 0,0 1 0,-1-1 0,2-1 0,2-4 0,0-1 0,0 0 0,4-11 0,-4 9 0,9-16 0,-2-1 0,0-1 0,11-42 0,-9 9 0,0 8 0,-3 0 0,5-71 0,-1-14 89,-8 86-816,2-66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7:48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24575,'314'0'-1365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7:51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24575,'1'3'0,"-1"0"0,2 0 0,-1 0 0,0-1 0,1 1 0,-1 0 0,1-1 0,0 1 0,0-1 0,0 0 0,0 1 0,0-1 0,4 3 0,5 6 0,47 60 0,-30-28 0,-11-20 0,18 29 0,-26-30 0,-7-16 0,0-1 0,0 1 0,1 0 0,0-1 0,3 6 0,-5-10 0,0 0 0,-1-1 0,1 1 0,0 0 0,0 0 0,-1-1 0,1 1 0,0 0 0,0-1 0,0 1 0,0-1 0,0 1 0,0-1 0,0 1 0,0-1 0,0 0 0,0 1 0,0-1 0,0 0 0,0 0 0,0 0 0,0 0 0,1 0 0,-1 0 0,0 0 0,0 0 0,0-1 0,0 1 0,0 0 0,0-1 0,0 1 0,0 0 0,1-2 0,4-1 0,0-1 0,0 0 0,0 0 0,-1-1 0,0 0 0,0 0 0,0 0 0,-1 0 0,5-7 0,33-58 0,-26 41 0,39-77 0,-52 102 0,0 5 0,-1 11 0,-1 21 0,-1-32 0,-1 45 0,1 58 0,1-100 0,0 0 0,0-1 0,0 1 0,0-1 0,0 1 0,1-1 0,0 1 0,-1-1 0,1 0 0,1 0 0,3 4 0,-2-2 0,1 0 0,-1 0 0,1-1 0,1 0 0,8 6 0,10 6 0,-13-9 0,0 0 0,19 8 0,-29-14 0,1 0 0,-1-1 0,1 1 0,0-1 0,-1 1 0,1-1 0,-1 0 0,1 0 0,0 0 0,-1 0 0,1 0 0,0 0 0,-1 0 0,1 0 0,0-1 0,-1 1 0,1-1 0,-1 1 0,1-1 0,-1 1 0,1-1 0,-1 0 0,1 0 0,1-1 0,1-2 0,0 0 0,-1-1 0,1 1 0,-1-1 0,5-9 0,-4 8 0,13-26 0,17-44 0,-10 22 0,-18 43 0,-1-1 0,0-1 0,-1 1 0,0-1 0,-1 1 0,2-15 0,-4 23 13,-1-1 0,2 0 0,-1 1 0,1-1 0,-1 1 0,1 0 0,0 0 0,1-1 0,2-3 0,-1 2-387,0 0 0,-1 0 1,3-9-1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48:05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1 24575,'-1'28'0,"-1"0"0,-8 38 0,-18 41 0,16-50 0,4-22 0,-3 38 0,-3 18 0,1-11 0,10-67 0,1 0 0,-2 0 0,-9 24 0,8-27 0,1 1 0,1-1 0,0 1 0,0 0 0,1 1 0,-1 15 0,5 432-1365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16/5/2024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4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27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2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59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44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44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31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96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22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38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7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2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22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97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03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74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2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9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5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89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525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8100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259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7277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51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42763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1598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52640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795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5118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7714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9386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60588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43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081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62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0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60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0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tags" Target="../tags/tag5.xml"/><Relationship Id="rId21" Type="http://schemas.openxmlformats.org/officeDocument/2006/relationships/image" Target="../media/image28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23.png"/><Relationship Id="rId25" Type="http://schemas.openxmlformats.org/officeDocument/2006/relationships/image" Target="../media/image32.png"/><Relationship Id="rId2" Type="http://schemas.openxmlformats.org/officeDocument/2006/relationships/tags" Target="../tags/tag4.xml"/><Relationship Id="rId16" Type="http://schemas.openxmlformats.org/officeDocument/2006/relationships/notesSlide" Target="../notesSlides/notesSlide20.xml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31.png"/><Relationship Id="rId5" Type="http://schemas.openxmlformats.org/officeDocument/2006/relationships/tags" Target="../tags/tag7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tags" Target="../tags/tag12.xml"/><Relationship Id="rId19" Type="http://schemas.openxmlformats.org/officeDocument/2006/relationships/image" Target="../media/image26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tags" Target="../tags/tag19.xml"/><Relationship Id="rId21" Type="http://schemas.openxmlformats.org/officeDocument/2006/relationships/image" Target="../media/image28.pn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23.png"/><Relationship Id="rId25" Type="http://schemas.openxmlformats.org/officeDocument/2006/relationships/image" Target="../media/image32.png"/><Relationship Id="rId2" Type="http://schemas.openxmlformats.org/officeDocument/2006/relationships/tags" Target="../tags/tag18.xml"/><Relationship Id="rId16" Type="http://schemas.openxmlformats.org/officeDocument/2006/relationships/notesSlide" Target="../notesSlides/notesSlide21.xml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31.png"/><Relationship Id="rId5" Type="http://schemas.openxmlformats.org/officeDocument/2006/relationships/tags" Target="../tags/tag21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tags" Target="../tags/tag26.xml"/><Relationship Id="rId19" Type="http://schemas.openxmlformats.org/officeDocument/2006/relationships/image" Target="../media/image26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.png"/><Relationship Id="rId21" Type="http://schemas.openxmlformats.org/officeDocument/2006/relationships/image" Target="../media/image28.png"/><Relationship Id="rId42" Type="http://schemas.openxmlformats.org/officeDocument/2006/relationships/image" Target="../media/image44.png"/><Relationship Id="rId47" Type="http://schemas.openxmlformats.org/officeDocument/2006/relationships/customXml" Target="../ink/ink9.xml"/><Relationship Id="rId63" Type="http://schemas.openxmlformats.org/officeDocument/2006/relationships/image" Target="../media/image54.png"/><Relationship Id="rId68" Type="http://schemas.openxmlformats.org/officeDocument/2006/relationships/image" Target="../media/image56.png"/><Relationship Id="rId2" Type="http://schemas.openxmlformats.org/officeDocument/2006/relationships/tags" Target="../tags/tag32.xml"/><Relationship Id="rId16" Type="http://schemas.openxmlformats.org/officeDocument/2006/relationships/notesSlide" Target="../notesSlides/notesSlide22.xml"/><Relationship Id="rId29" Type="http://schemas.openxmlformats.org/officeDocument/2006/relationships/image" Target="../media/image36.png"/><Relationship Id="rId11" Type="http://schemas.openxmlformats.org/officeDocument/2006/relationships/tags" Target="../tags/tag41.xml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customXml" Target="../ink/ink4.xml"/><Relationship Id="rId40" Type="http://schemas.openxmlformats.org/officeDocument/2006/relationships/image" Target="../media/image43.png"/><Relationship Id="rId45" Type="http://schemas.openxmlformats.org/officeDocument/2006/relationships/customXml" Target="../ink/ink8.xml"/><Relationship Id="rId53" Type="http://schemas.openxmlformats.org/officeDocument/2006/relationships/customXml" Target="../ink/ink12.xml"/><Relationship Id="rId58" Type="http://schemas.openxmlformats.org/officeDocument/2006/relationships/image" Target="../media/image52.png"/><Relationship Id="rId66" Type="http://schemas.openxmlformats.org/officeDocument/2006/relationships/image" Target="../media/image55.png"/><Relationship Id="rId74" Type="http://schemas.openxmlformats.org/officeDocument/2006/relationships/image" Target="../media/image59.png"/><Relationship Id="rId5" Type="http://schemas.openxmlformats.org/officeDocument/2006/relationships/tags" Target="../tags/tag35.xml"/><Relationship Id="rId61" Type="http://schemas.openxmlformats.org/officeDocument/2006/relationships/image" Target="../media/image53.png"/><Relationship Id="rId19" Type="http://schemas.openxmlformats.org/officeDocument/2006/relationships/image" Target="../media/image26.png"/><Relationship Id="rId14" Type="http://schemas.openxmlformats.org/officeDocument/2006/relationships/tags" Target="../tags/tag44.xml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customXml" Target="../ink/ink3.xml"/><Relationship Id="rId43" Type="http://schemas.openxmlformats.org/officeDocument/2006/relationships/customXml" Target="../ink/ink7.xml"/><Relationship Id="rId48" Type="http://schemas.openxmlformats.org/officeDocument/2006/relationships/image" Target="../media/image47.png"/><Relationship Id="rId56" Type="http://schemas.openxmlformats.org/officeDocument/2006/relationships/image" Target="../media/image51.png"/><Relationship Id="rId64" Type="http://schemas.openxmlformats.org/officeDocument/2006/relationships/customXml" Target="../ink/ink18.xml"/><Relationship Id="rId69" Type="http://schemas.openxmlformats.org/officeDocument/2006/relationships/customXml" Target="../ink/ink21.xml"/><Relationship Id="rId8" Type="http://schemas.openxmlformats.org/officeDocument/2006/relationships/tags" Target="../tags/tag38.xml"/><Relationship Id="rId51" Type="http://schemas.openxmlformats.org/officeDocument/2006/relationships/customXml" Target="../ink/ink11.xml"/><Relationship Id="rId72" Type="http://schemas.openxmlformats.org/officeDocument/2006/relationships/image" Target="../media/image58.png"/><Relationship Id="rId3" Type="http://schemas.openxmlformats.org/officeDocument/2006/relationships/tags" Target="../tags/tag33.xml"/><Relationship Id="rId12" Type="http://schemas.openxmlformats.org/officeDocument/2006/relationships/tags" Target="../tags/tag42.xml"/><Relationship Id="rId17" Type="http://schemas.openxmlformats.org/officeDocument/2006/relationships/image" Target="../media/image23.png"/><Relationship Id="rId25" Type="http://schemas.openxmlformats.org/officeDocument/2006/relationships/image" Target="../media/image32.png"/><Relationship Id="rId33" Type="http://schemas.openxmlformats.org/officeDocument/2006/relationships/customXml" Target="../ink/ink2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59" Type="http://schemas.openxmlformats.org/officeDocument/2006/relationships/customXml" Target="../ink/ink15.xml"/><Relationship Id="rId67" Type="http://schemas.openxmlformats.org/officeDocument/2006/relationships/customXml" Target="../ink/ink20.xml"/><Relationship Id="rId20" Type="http://schemas.openxmlformats.org/officeDocument/2006/relationships/image" Target="../media/image27.png"/><Relationship Id="rId41" Type="http://schemas.openxmlformats.org/officeDocument/2006/relationships/customXml" Target="../ink/ink6.xml"/><Relationship Id="rId54" Type="http://schemas.openxmlformats.org/officeDocument/2006/relationships/image" Target="../media/image50.png"/><Relationship Id="rId62" Type="http://schemas.openxmlformats.org/officeDocument/2006/relationships/customXml" Target="../ink/ink17.xml"/><Relationship Id="rId70" Type="http://schemas.openxmlformats.org/officeDocument/2006/relationships/image" Target="../media/image57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1.png"/><Relationship Id="rId49" Type="http://schemas.openxmlformats.org/officeDocument/2006/relationships/customXml" Target="../ink/ink10.xml"/><Relationship Id="rId57" Type="http://schemas.openxmlformats.org/officeDocument/2006/relationships/customXml" Target="../ink/ink14.xml"/><Relationship Id="rId10" Type="http://schemas.openxmlformats.org/officeDocument/2006/relationships/tags" Target="../tags/tag40.xml"/><Relationship Id="rId31" Type="http://schemas.openxmlformats.org/officeDocument/2006/relationships/customXml" Target="../ink/ink1.xml"/><Relationship Id="rId44" Type="http://schemas.openxmlformats.org/officeDocument/2006/relationships/image" Target="../media/image45.png"/><Relationship Id="rId52" Type="http://schemas.openxmlformats.org/officeDocument/2006/relationships/image" Target="../media/image49.png"/><Relationship Id="rId60" Type="http://schemas.openxmlformats.org/officeDocument/2006/relationships/customXml" Target="../ink/ink16.xml"/><Relationship Id="rId65" Type="http://schemas.openxmlformats.org/officeDocument/2006/relationships/customXml" Target="../ink/ink19.xml"/><Relationship Id="rId73" Type="http://schemas.openxmlformats.org/officeDocument/2006/relationships/customXml" Target="../ink/ink23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3" Type="http://schemas.openxmlformats.org/officeDocument/2006/relationships/tags" Target="../tags/tag43.xml"/><Relationship Id="rId18" Type="http://schemas.openxmlformats.org/officeDocument/2006/relationships/image" Target="../media/image25.png"/><Relationship Id="rId39" Type="http://schemas.openxmlformats.org/officeDocument/2006/relationships/customXml" Target="../ink/ink5.xml"/><Relationship Id="rId34" Type="http://schemas.openxmlformats.org/officeDocument/2006/relationships/image" Target="../media/image40.png"/><Relationship Id="rId50" Type="http://schemas.openxmlformats.org/officeDocument/2006/relationships/image" Target="../media/image48.png"/><Relationship Id="rId55" Type="http://schemas.openxmlformats.org/officeDocument/2006/relationships/customXml" Target="../ink/ink13.xml"/><Relationship Id="rId7" Type="http://schemas.openxmlformats.org/officeDocument/2006/relationships/tags" Target="../tags/tag37.xml"/><Relationship Id="rId71" Type="http://schemas.openxmlformats.org/officeDocument/2006/relationships/customXml" Target="../ink/ink2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tags" Target="../tags/tag47.xml"/><Relationship Id="rId21" Type="http://schemas.openxmlformats.org/officeDocument/2006/relationships/image" Target="../media/image27.png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notesSlide" Target="../notesSlides/notesSlide23.xml"/><Relationship Id="rId25" Type="http://schemas.openxmlformats.org/officeDocument/2006/relationships/image" Target="../media/image30.png"/><Relationship Id="rId33" Type="http://schemas.openxmlformats.org/officeDocument/2006/relationships/image" Target="../media/image61.png"/><Relationship Id="rId2" Type="http://schemas.openxmlformats.org/officeDocument/2006/relationships/tags" Target="../tags/tag46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26.png"/><Relationship Id="rId29" Type="http://schemas.openxmlformats.org/officeDocument/2006/relationships/image" Target="../media/image34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tags" Target="../tags/tag54.xml"/><Relationship Id="rId19" Type="http://schemas.openxmlformats.org/officeDocument/2006/relationships/image" Target="../media/image25.png"/><Relationship Id="rId31" Type="http://schemas.openxmlformats.org/officeDocument/2006/relationships/image" Target="../media/image36.png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image" Target="../media/image38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8" Type="http://schemas.openxmlformats.org/officeDocument/2006/relationships/tags" Target="../tags/tag5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0.xml"/><Relationship Id="rId6" Type="http://schemas.openxmlformats.org/officeDocument/2006/relationships/image" Target="../media/image69.png"/><Relationship Id="rId5" Type="http://schemas.openxmlformats.org/officeDocument/2006/relationships/image" Target="../media/image630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1.xml"/><Relationship Id="rId5" Type="http://schemas.openxmlformats.org/officeDocument/2006/relationships/image" Target="../media/image68.png"/><Relationship Id="rId4" Type="http://schemas.openxmlformats.org/officeDocument/2006/relationships/image" Target="../media/image6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2.xml"/><Relationship Id="rId5" Type="http://schemas.openxmlformats.org/officeDocument/2006/relationships/image" Target="../media/image68.png"/><Relationship Id="rId4" Type="http://schemas.openxmlformats.org/officeDocument/2006/relationships/image" Target="../media/image6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65.xml"/><Relationship Id="rId7" Type="http://schemas.openxmlformats.org/officeDocument/2006/relationships/image" Target="../media/image650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34.xml"/><Relationship Id="rId11" Type="http://schemas.openxmlformats.org/officeDocument/2006/relationships/image" Target="../media/image72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71.png"/><Relationship Id="rId4" Type="http://schemas.openxmlformats.org/officeDocument/2006/relationships/tags" Target="../tags/tag66.xml"/><Relationship Id="rId9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13" Type="http://schemas.openxmlformats.org/officeDocument/2006/relationships/image" Target="../media/image72.png"/><Relationship Id="rId3" Type="http://schemas.openxmlformats.org/officeDocument/2006/relationships/tags" Target="../tags/tag69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71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image" Target="../media/image73.png"/><Relationship Id="rId5" Type="http://schemas.openxmlformats.org/officeDocument/2006/relationships/tags" Target="../tags/tag71.xml"/><Relationship Id="rId15" Type="http://schemas.openxmlformats.org/officeDocument/2006/relationships/image" Target="../media/image75.png"/><Relationship Id="rId10" Type="http://schemas.openxmlformats.org/officeDocument/2006/relationships/image" Target="../media/image68.png"/><Relationship Id="rId4" Type="http://schemas.openxmlformats.org/officeDocument/2006/relationships/tags" Target="../tags/tag70.xml"/><Relationship Id="rId9" Type="http://schemas.openxmlformats.org/officeDocument/2006/relationships/image" Target="../media/image650.png"/><Relationship Id="rId14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76.png"/><Relationship Id="rId18" Type="http://schemas.openxmlformats.org/officeDocument/2006/relationships/image" Target="../media/image77.pn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68.png"/><Relationship Id="rId17" Type="http://schemas.openxmlformats.org/officeDocument/2006/relationships/image" Target="../media/image75.png"/><Relationship Id="rId2" Type="http://schemas.openxmlformats.org/officeDocument/2006/relationships/tags" Target="../tags/tag74.xml"/><Relationship Id="rId16" Type="http://schemas.openxmlformats.org/officeDocument/2006/relationships/image" Target="../media/image74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650.png"/><Relationship Id="rId5" Type="http://schemas.openxmlformats.org/officeDocument/2006/relationships/tags" Target="../tags/tag77.xml"/><Relationship Id="rId15" Type="http://schemas.openxmlformats.org/officeDocument/2006/relationships/image" Target="../media/image72.png"/><Relationship Id="rId10" Type="http://schemas.openxmlformats.org/officeDocument/2006/relationships/notesSlide" Target="../notesSlides/notesSlide36.xml"/><Relationship Id="rId19" Type="http://schemas.openxmlformats.org/officeDocument/2006/relationships/image" Target="../media/image78.png"/><Relationship Id="rId4" Type="http://schemas.openxmlformats.org/officeDocument/2006/relationships/tags" Target="../tags/tag76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68.png"/><Relationship Id="rId18" Type="http://schemas.openxmlformats.org/officeDocument/2006/relationships/image" Target="../media/image75.png"/><Relationship Id="rId3" Type="http://schemas.openxmlformats.org/officeDocument/2006/relationships/tags" Target="../tags/tag83.xml"/><Relationship Id="rId21" Type="http://schemas.openxmlformats.org/officeDocument/2006/relationships/image" Target="../media/image79.png"/><Relationship Id="rId7" Type="http://schemas.openxmlformats.org/officeDocument/2006/relationships/tags" Target="../tags/tag87.xml"/><Relationship Id="rId12" Type="http://schemas.openxmlformats.org/officeDocument/2006/relationships/image" Target="../media/image650.png"/><Relationship Id="rId17" Type="http://schemas.openxmlformats.org/officeDocument/2006/relationships/image" Target="../media/image74.png"/><Relationship Id="rId2" Type="http://schemas.openxmlformats.org/officeDocument/2006/relationships/tags" Target="../tags/tag82.xml"/><Relationship Id="rId16" Type="http://schemas.openxmlformats.org/officeDocument/2006/relationships/image" Target="../media/image72.png"/><Relationship Id="rId20" Type="http://schemas.openxmlformats.org/officeDocument/2006/relationships/image" Target="../media/image78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notesSlide" Target="../notesSlides/notesSlide37.xml"/><Relationship Id="rId5" Type="http://schemas.openxmlformats.org/officeDocument/2006/relationships/tags" Target="../tags/tag85.xml"/><Relationship Id="rId15" Type="http://schemas.openxmlformats.org/officeDocument/2006/relationships/image" Target="../media/image71.png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77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650.png"/><Relationship Id="rId18" Type="http://schemas.openxmlformats.org/officeDocument/2006/relationships/image" Target="../media/image74.png"/><Relationship Id="rId3" Type="http://schemas.openxmlformats.org/officeDocument/2006/relationships/tags" Target="../tags/tag92.xml"/><Relationship Id="rId21" Type="http://schemas.openxmlformats.org/officeDocument/2006/relationships/image" Target="../media/image78.png"/><Relationship Id="rId7" Type="http://schemas.openxmlformats.org/officeDocument/2006/relationships/tags" Target="../tags/tag96.xml"/><Relationship Id="rId12" Type="http://schemas.openxmlformats.org/officeDocument/2006/relationships/notesSlide" Target="../notesSlides/notesSlide38.xml"/><Relationship Id="rId17" Type="http://schemas.openxmlformats.org/officeDocument/2006/relationships/image" Target="../media/image72.png"/><Relationship Id="rId2" Type="http://schemas.openxmlformats.org/officeDocument/2006/relationships/tags" Target="../tags/tag91.xml"/><Relationship Id="rId16" Type="http://schemas.openxmlformats.org/officeDocument/2006/relationships/image" Target="../media/image71.png"/><Relationship Id="rId20" Type="http://schemas.openxmlformats.org/officeDocument/2006/relationships/image" Target="../media/image77.png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94.xml"/><Relationship Id="rId15" Type="http://schemas.openxmlformats.org/officeDocument/2006/relationships/image" Target="../media/image76.png"/><Relationship Id="rId23" Type="http://schemas.openxmlformats.org/officeDocument/2006/relationships/image" Target="../media/image80.png"/><Relationship Id="rId10" Type="http://schemas.openxmlformats.org/officeDocument/2006/relationships/tags" Target="../tags/tag99.xml"/><Relationship Id="rId19" Type="http://schemas.openxmlformats.org/officeDocument/2006/relationships/image" Target="../media/image75.png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image" Target="../media/image68.png"/><Relationship Id="rId22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notesSlide" Target="../notesSlides/notesSlide39.xml"/><Relationship Id="rId18" Type="http://schemas.openxmlformats.org/officeDocument/2006/relationships/image" Target="../media/image72.png"/><Relationship Id="rId3" Type="http://schemas.openxmlformats.org/officeDocument/2006/relationships/tags" Target="../tags/tag102.xml"/><Relationship Id="rId21" Type="http://schemas.openxmlformats.org/officeDocument/2006/relationships/image" Target="../media/image77.png"/><Relationship Id="rId7" Type="http://schemas.openxmlformats.org/officeDocument/2006/relationships/tags" Target="../tags/tag106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71.png"/><Relationship Id="rId25" Type="http://schemas.openxmlformats.org/officeDocument/2006/relationships/image" Target="../media/image81.png"/><Relationship Id="rId2" Type="http://schemas.openxmlformats.org/officeDocument/2006/relationships/tags" Target="../tags/tag101.xml"/><Relationship Id="rId16" Type="http://schemas.openxmlformats.org/officeDocument/2006/relationships/image" Target="../media/image76.png"/><Relationship Id="rId20" Type="http://schemas.openxmlformats.org/officeDocument/2006/relationships/image" Target="../media/image75.png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24" Type="http://schemas.openxmlformats.org/officeDocument/2006/relationships/image" Target="../media/image80.png"/><Relationship Id="rId5" Type="http://schemas.openxmlformats.org/officeDocument/2006/relationships/tags" Target="../tags/tag104.xml"/><Relationship Id="rId15" Type="http://schemas.openxmlformats.org/officeDocument/2006/relationships/image" Target="../media/image68.png"/><Relationship Id="rId23" Type="http://schemas.openxmlformats.org/officeDocument/2006/relationships/image" Target="../media/image79.png"/><Relationship Id="rId10" Type="http://schemas.openxmlformats.org/officeDocument/2006/relationships/tags" Target="../tags/tag109.xml"/><Relationship Id="rId19" Type="http://schemas.openxmlformats.org/officeDocument/2006/relationships/image" Target="../media/image74.png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image" Target="../media/image650.png"/><Relationship Id="rId22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71.png"/><Relationship Id="rId26" Type="http://schemas.openxmlformats.org/officeDocument/2006/relationships/image" Target="../media/image81.png"/><Relationship Id="rId3" Type="http://schemas.openxmlformats.org/officeDocument/2006/relationships/tags" Target="../tags/tag113.xml"/><Relationship Id="rId21" Type="http://schemas.openxmlformats.org/officeDocument/2006/relationships/image" Target="../media/image75.png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2" Type="http://schemas.openxmlformats.org/officeDocument/2006/relationships/tags" Target="../tags/tag112.xml"/><Relationship Id="rId16" Type="http://schemas.openxmlformats.org/officeDocument/2006/relationships/image" Target="../media/image68.png"/><Relationship Id="rId20" Type="http://schemas.openxmlformats.org/officeDocument/2006/relationships/image" Target="../media/image74.png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24" Type="http://schemas.openxmlformats.org/officeDocument/2006/relationships/image" Target="../media/image79.png"/><Relationship Id="rId5" Type="http://schemas.openxmlformats.org/officeDocument/2006/relationships/tags" Target="../tags/tag115.xml"/><Relationship Id="rId15" Type="http://schemas.openxmlformats.org/officeDocument/2006/relationships/image" Target="../media/image650.png"/><Relationship Id="rId23" Type="http://schemas.openxmlformats.org/officeDocument/2006/relationships/image" Target="../media/image78.png"/><Relationship Id="rId10" Type="http://schemas.openxmlformats.org/officeDocument/2006/relationships/tags" Target="../tags/tag120.xml"/><Relationship Id="rId19" Type="http://schemas.openxmlformats.org/officeDocument/2006/relationships/image" Target="../media/image72.png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notesSlide" Target="../notesSlides/notesSlide40.xml"/><Relationship Id="rId22" Type="http://schemas.openxmlformats.org/officeDocument/2006/relationships/image" Target="../media/image77.png"/><Relationship Id="rId27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3.png"/><Relationship Id="rId4" Type="http://schemas.openxmlformats.org/officeDocument/2006/relationships/image" Target="../media/image6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4.png"/><Relationship Id="rId4" Type="http://schemas.openxmlformats.org/officeDocument/2006/relationships/image" Target="../media/image6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5.png"/><Relationship Id="rId4" Type="http://schemas.openxmlformats.org/officeDocument/2006/relationships/image" Target="../media/image65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6.png"/><Relationship Id="rId4" Type="http://schemas.openxmlformats.org/officeDocument/2006/relationships/image" Target="../media/image65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60.png"/><Relationship Id="rId4" Type="http://schemas.openxmlformats.org/officeDocument/2006/relationships/image" Target="../media/image6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0764" y="2292225"/>
            <a:ext cx="8286108" cy="18743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14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dirty="0">
                <a:solidFill>
                  <a:srgbClr val="3A3A82"/>
                </a:solidFill>
              </a:rPr>
              <a:t>Greedy Method: Fractional Knapsack, Interval scheduling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9" name="Picture 6" descr="HH01008_">
            <a:extLst>
              <a:ext uri="{FF2B5EF4-FFF2-40B4-BE49-F238E27FC236}">
                <a16:creationId xmlns:a16="http://schemas.microsoft.com/office/drawing/2014/main" id="{BEB8C9A5-511C-8503-3B3D-A5A17059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675" y="3705143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HH01008_">
            <a:extLst>
              <a:ext uri="{FF2B5EF4-FFF2-40B4-BE49-F238E27FC236}">
                <a16:creationId xmlns:a16="http://schemas.microsoft.com/office/drawing/2014/main" id="{F837C58C-3FDA-7EBF-324E-7ECD633A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62" y="3324143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HH01008_">
            <a:extLst>
              <a:ext uri="{FF2B5EF4-FFF2-40B4-BE49-F238E27FC236}">
                <a16:creationId xmlns:a16="http://schemas.microsoft.com/office/drawing/2014/main" id="{7AB812D1-FD7E-6DB3-BBEC-9EA18A615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912" y="4009943"/>
            <a:ext cx="3254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HH01008_">
            <a:extLst>
              <a:ext uri="{FF2B5EF4-FFF2-40B4-BE49-F238E27FC236}">
                <a16:creationId xmlns:a16="http://schemas.microsoft.com/office/drawing/2014/main" id="{5EFB152A-83BF-959C-69A9-F3C8F0C57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37" y="3525755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HH01008_">
            <a:extLst>
              <a:ext uri="{FF2B5EF4-FFF2-40B4-BE49-F238E27FC236}">
                <a16:creationId xmlns:a16="http://schemas.microsoft.com/office/drawing/2014/main" id="{5E156390-F334-92BF-82C1-91D105E9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387" y="4059155"/>
            <a:ext cx="2825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3">
            <a:extLst>
              <a:ext uri="{FF2B5EF4-FFF2-40B4-BE49-F238E27FC236}">
                <a16:creationId xmlns:a16="http://schemas.microsoft.com/office/drawing/2014/main" id="{34F27BA7-442E-1E3C-17BE-0C4BF417D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100" y="4211555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C303F0F3-FDB0-E2FA-8E8D-4940B0FF8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050" y="4211555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1A449075-5A73-8BA3-0FD6-E8EED20AD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612" y="4211555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1257CF53-C5A0-159E-E4F8-B1D207B7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762" y="4211555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F8DE172B-56E0-14AD-8D59-CE82C579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450" y="4211555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F963C8F5-25B6-7219-F1AD-F12DCEB58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92" y="4778352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F91C94A0-06A3-E5D6-CAB8-9BE3519B3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82" y="5240017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1AC0A276-BA2A-3027-C83E-6DE660F1E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546" y="4824520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F034B425-80C5-E357-5260-61A7C37E6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529" y="4824520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8034EDA7-939B-D04E-4C24-E7486FFED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0366" y="4822424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2 ml</a:t>
            </a: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041A9679-37C2-1DDD-9EBE-A7D82FCC8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6642" y="4804837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6 ml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54D4F491-1166-857A-7F8C-9457E71A4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330" y="4813630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1 ml</a:t>
            </a: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7228C6FA-0669-3BBF-EFAD-4BBF213E4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717" y="527370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204E0EA1-D7FA-66C3-5A65-D53B3CC92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287" y="527370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4B618BA2-2B1A-CB4D-E969-F689A5727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437" y="527370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$40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FD6DB78B-8126-E1F3-A33F-3B5BE784B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380" y="527370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$30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1DDEB9DD-CCFC-91BC-84E7-C345770B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575" y="5273705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$50</a:t>
            </a: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5DC7BF27-AFF5-50B7-5775-AAA342881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64" y="4084216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grpSp>
        <p:nvGrpSpPr>
          <p:cNvPr id="32" name="Group 47">
            <a:extLst>
              <a:ext uri="{FF2B5EF4-FFF2-40B4-BE49-F238E27FC236}">
                <a16:creationId xmlns:a16="http://schemas.microsoft.com/office/drawing/2014/main" id="{C53195AF-D789-04D6-D10C-CE9E70D3D31A}"/>
              </a:ext>
            </a:extLst>
          </p:cNvPr>
          <p:cNvGrpSpPr>
            <a:grpSpLocks/>
          </p:cNvGrpSpPr>
          <p:nvPr/>
        </p:nvGrpSpPr>
        <p:grpSpPr bwMode="auto">
          <a:xfrm>
            <a:off x="5472706" y="2847158"/>
            <a:ext cx="1247775" cy="2252663"/>
            <a:chOff x="4180" y="2068"/>
            <a:chExt cx="786" cy="1419"/>
          </a:xfrm>
        </p:grpSpPr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B24BED1E-E6B7-3931-586C-95BDDF7A9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4"/>
                <a:gd name="T103" fmla="*/ 0 h 320"/>
                <a:gd name="T104" fmla="*/ 594 w 594"/>
                <a:gd name="T105" fmla="*/ 320 h 3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5E6CCB-DE6F-A928-A4D9-9351302F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6"/>
                <a:gd name="T127" fmla="*/ 0 h 1147"/>
                <a:gd name="T128" fmla="*/ 786 w 786"/>
                <a:gd name="T129" fmla="*/ 1147 h 1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525E2C9C-18E7-F9EE-705A-10B19D8CB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2"/>
                <a:gd name="T133" fmla="*/ 0 h 164"/>
                <a:gd name="T134" fmla="*/ 482 w 482"/>
                <a:gd name="T135" fmla="*/ 164 h 1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B65A3661-4B99-1BD3-C624-257133DD3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7"/>
                <a:gd name="T100" fmla="*/ 0 h 101"/>
                <a:gd name="T101" fmla="*/ 487 w 487"/>
                <a:gd name="T102" fmla="*/ 101 h 1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D6278A2D-EF01-10E7-F62A-941F16F48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3"/>
                <a:gd name="T181" fmla="*/ 0 h 1071"/>
                <a:gd name="T182" fmla="*/ 693 w 693"/>
                <a:gd name="T183" fmla="*/ 1071 h 107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81B515C8-B183-5407-CCE8-4BC65F8C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908"/>
                <a:gd name="T68" fmla="*/ 72 w 72"/>
                <a:gd name="T69" fmla="*/ 908 h 9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Text Box 48">
            <a:extLst>
              <a:ext uri="{FF2B5EF4-FFF2-40B4-BE49-F238E27FC236}">
                <a16:creationId xmlns:a16="http://schemas.microsoft.com/office/drawing/2014/main" id="{7F3D0DA4-9A1F-73C5-5CF3-6D21FCBF7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435" y="2783048"/>
            <a:ext cx="233249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+mj-lt"/>
              </a:rPr>
              <a:t>Solution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:</a:t>
            </a:r>
          </a:p>
          <a:p>
            <a:pPr algn="l" eaLnBrk="1" hangingPunct="1">
              <a:buFontTx/>
              <a:buChar char="•"/>
            </a:pPr>
            <a:r>
              <a:rPr lang="en-US" dirty="0">
                <a:solidFill>
                  <a:srgbClr val="3A3A82"/>
                </a:solidFill>
                <a:latin typeface="+mj-lt"/>
              </a:rPr>
              <a:t> 1 ml of 5</a:t>
            </a:r>
          </a:p>
          <a:p>
            <a:pPr algn="l" eaLnBrk="1" hangingPunct="1">
              <a:buFontTx/>
              <a:buChar char="•"/>
            </a:pPr>
            <a:r>
              <a:rPr lang="en-US" dirty="0">
                <a:solidFill>
                  <a:srgbClr val="3A3A82"/>
                </a:solidFill>
                <a:latin typeface="+mj-lt"/>
              </a:rPr>
              <a:t> 2 ml of 3</a:t>
            </a:r>
          </a:p>
          <a:p>
            <a:pPr algn="l" eaLnBrk="1" hangingPunct="1">
              <a:buFontTx/>
              <a:buChar char="•"/>
            </a:pPr>
            <a:r>
              <a:rPr lang="en-US" dirty="0">
                <a:solidFill>
                  <a:srgbClr val="3A3A82"/>
                </a:solidFill>
                <a:latin typeface="+mj-lt"/>
              </a:rPr>
              <a:t> 6 ml of 4</a:t>
            </a:r>
          </a:p>
          <a:p>
            <a:pPr algn="l" eaLnBrk="1" hangingPunct="1">
              <a:buFontTx/>
              <a:buChar char="•"/>
            </a:pPr>
            <a:r>
              <a:rPr lang="en-US" dirty="0">
                <a:solidFill>
                  <a:srgbClr val="3A3A82"/>
                </a:solidFill>
                <a:latin typeface="+mj-lt"/>
              </a:rPr>
              <a:t> 1 ml of 2</a:t>
            </a:r>
          </a:p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Total Value: </a:t>
            </a:r>
            <a:r>
              <a:rPr lang="en-US" dirty="0">
                <a:solidFill>
                  <a:srgbClr val="3A3A82"/>
                </a:solidFill>
              </a:rPr>
              <a:t>$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124</a:t>
            </a:r>
          </a:p>
        </p:txBody>
      </p:sp>
      <p:sp>
        <p:nvSpPr>
          <p:cNvPr id="42" name="Text Box 49">
            <a:extLst>
              <a:ext uri="{FF2B5EF4-FFF2-40B4-BE49-F238E27FC236}">
                <a16:creationId xmlns:a16="http://schemas.microsoft.com/office/drawing/2014/main" id="{747451FE-EDF7-E76C-D6B2-7A915CE6E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85" y="5183679"/>
            <a:ext cx="17076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dirty="0">
                <a:solidFill>
                  <a:srgbClr val="3A3A82"/>
                </a:solidFill>
                <a:latin typeface="+mj-lt"/>
              </a:rPr>
              <a:t>“</a:t>
            </a:r>
            <a:r>
              <a:rPr lang="en-US" altLang="ja-JP" dirty="0">
                <a:solidFill>
                  <a:srgbClr val="3A3A82"/>
                </a:solidFill>
                <a:latin typeface="+mj-lt"/>
              </a:rPr>
              <a:t>knapsack</a:t>
            </a:r>
            <a:r>
              <a:rPr lang="ja-JP" altLang="en-US" dirty="0">
                <a:solidFill>
                  <a:srgbClr val="3A3A82"/>
                </a:solidFill>
                <a:latin typeface="+mj-lt"/>
              </a:rPr>
              <a:t>” </a:t>
            </a:r>
            <a:endParaRPr lang="en-US" altLang="ja-JP" dirty="0">
              <a:solidFill>
                <a:srgbClr val="3A3A82"/>
              </a:solidFill>
              <a:latin typeface="+mj-lt"/>
            </a:endParaRPr>
          </a:p>
          <a:p>
            <a:pPr eaLnBrk="1" hangingPunct="1"/>
            <a:r>
              <a:rPr lang="en-US" altLang="ja-JP" dirty="0">
                <a:solidFill>
                  <a:srgbClr val="3A3A82"/>
                </a:solidFill>
                <a:latin typeface="+mj-lt"/>
              </a:rPr>
              <a:t>  with 10ml</a:t>
            </a:r>
            <a:endParaRPr lang="en-US" dirty="0">
              <a:solidFill>
                <a:srgbClr val="3A3A82"/>
              </a:solidFill>
              <a:latin typeface="+mj-lt"/>
            </a:endParaRPr>
          </a:p>
        </p:txBody>
      </p:sp>
      <p:pic>
        <p:nvPicPr>
          <p:cNvPr id="43" name="Picture 42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D4752329-D5BD-E111-0425-3F9A09B489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4344" y="2783048"/>
            <a:ext cx="1238205" cy="275365"/>
          </a:xfrm>
          <a:prstGeom prst="rect">
            <a:avLst/>
          </a:prstGeom>
        </p:spPr>
      </p:pic>
      <p:sp>
        <p:nvSpPr>
          <p:cNvPr id="44" name="Text Box 30">
            <a:extLst>
              <a:ext uri="{FF2B5EF4-FFF2-40B4-BE49-F238E27FC236}">
                <a16:creationId xmlns:a16="http://schemas.microsoft.com/office/drawing/2014/main" id="{76566845-93D0-B5F7-782A-F01C05A29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77" y="5672368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45" name="Text Box 32">
            <a:extLst>
              <a:ext uri="{FF2B5EF4-FFF2-40B4-BE49-F238E27FC236}">
                <a16:creationId xmlns:a16="http://schemas.microsoft.com/office/drawing/2014/main" id="{5982A120-F000-AD59-401B-AA5D3F836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04" y="6039717"/>
            <a:ext cx="12041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3A3A82"/>
                </a:solidFill>
                <a:latin typeface="+mj-lt"/>
              </a:rPr>
              <a:t>($ per ml)</a:t>
            </a:r>
          </a:p>
        </p:txBody>
      </p:sp>
      <p:sp>
        <p:nvSpPr>
          <p:cNvPr id="46" name="Text Box 22">
            <a:extLst>
              <a:ext uri="{FF2B5EF4-FFF2-40B4-BE49-F238E27FC236}">
                <a16:creationId xmlns:a16="http://schemas.microsoft.com/office/drawing/2014/main" id="{F7890A8D-C9D1-AAD0-FB07-8B0701342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413" y="5722890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47" name="Text Box 22">
            <a:extLst>
              <a:ext uri="{FF2B5EF4-FFF2-40B4-BE49-F238E27FC236}">
                <a16:creationId xmlns:a16="http://schemas.microsoft.com/office/drawing/2014/main" id="{5C72D3D3-6859-0282-1BDC-32261940D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794" y="5722890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p:sp>
        <p:nvSpPr>
          <p:cNvPr id="48" name="Text Box 22">
            <a:extLst>
              <a:ext uri="{FF2B5EF4-FFF2-40B4-BE49-F238E27FC236}">
                <a16:creationId xmlns:a16="http://schemas.microsoft.com/office/drawing/2014/main" id="{1EAD325E-CE33-D251-762E-C9E5F71D0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442" y="5718430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$20</a:t>
            </a:r>
          </a:p>
        </p:txBody>
      </p:sp>
      <p:sp>
        <p:nvSpPr>
          <p:cNvPr id="49" name="Text Box 22">
            <a:extLst>
              <a:ext uri="{FF2B5EF4-FFF2-40B4-BE49-F238E27FC236}">
                <a16:creationId xmlns:a16="http://schemas.microsoft.com/office/drawing/2014/main" id="{E46D383E-0161-260E-DD9A-0E307DE3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856" y="5722890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</a:t>
            </a:r>
          </a:p>
        </p:txBody>
      </p:sp>
      <p:sp>
        <p:nvSpPr>
          <p:cNvPr id="50" name="Text Box 22">
            <a:extLst>
              <a:ext uri="{FF2B5EF4-FFF2-40B4-BE49-F238E27FC236}">
                <a16:creationId xmlns:a16="http://schemas.microsoft.com/office/drawing/2014/main" id="{ABFF5240-28C1-E11D-3B60-99D48F179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385" y="5722890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3E22C02A-58AE-F18C-1D96-8471D64BB6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10154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items, with each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having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positive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positive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You are asked to choose items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total value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so that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total weight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 most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are allowed to take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fractional amounts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(some percentage of each item).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3E22C02A-58AE-F18C-1D96-8471D64BB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101549"/>
                <a:ext cx="8699873" cy="1982912"/>
              </a:xfrm>
              <a:prstGeom prst="rect">
                <a:avLst/>
              </a:prstGeom>
              <a:blipFill>
                <a:blip r:embed="rId6"/>
                <a:stretch>
                  <a:fillRect l="-210" t="-3692" r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49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8" descr="HH01008_">
            <a:extLst>
              <a:ext uri="{FF2B5EF4-FFF2-40B4-BE49-F238E27FC236}">
                <a16:creationId xmlns:a16="http://schemas.microsoft.com/office/drawing/2014/main" id="{09C3B9B1-95E3-B3F9-EEF4-497C88B5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158" y="2751361"/>
            <a:ext cx="3254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HH01008_">
            <a:extLst>
              <a:ext uri="{FF2B5EF4-FFF2-40B4-BE49-F238E27FC236}">
                <a16:creationId xmlns:a16="http://schemas.microsoft.com/office/drawing/2014/main" id="{9B3A1A93-0ABC-F13E-FCF1-2B6CE9DD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83" y="2267173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0" descr="HH01008_">
            <a:extLst>
              <a:ext uri="{FF2B5EF4-FFF2-40B4-BE49-F238E27FC236}">
                <a16:creationId xmlns:a16="http://schemas.microsoft.com/office/drawing/2014/main" id="{79CDF173-45E7-874A-1DCC-F58F9E9F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33" y="2800573"/>
            <a:ext cx="2825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" name="Text Box 15">
            <a:extLst>
              <a:ext uri="{FF2B5EF4-FFF2-40B4-BE49-F238E27FC236}">
                <a16:creationId xmlns:a16="http://schemas.microsoft.com/office/drawing/2014/main" id="{7B219FCD-CE94-03F8-09FF-8BE45524B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85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BC3868FA-3AC3-9A3F-F080-60EF756C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00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6" name="Text Box 17">
            <a:extLst>
              <a:ext uri="{FF2B5EF4-FFF2-40B4-BE49-F238E27FC236}">
                <a16:creationId xmlns:a16="http://schemas.microsoft.com/office/drawing/2014/main" id="{E4C14AD9-150B-377F-6AE6-908F7A87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66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61" name="Text Box 19">
            <a:extLst>
              <a:ext uri="{FF2B5EF4-FFF2-40B4-BE49-F238E27FC236}">
                <a16:creationId xmlns:a16="http://schemas.microsoft.com/office/drawing/2014/main" id="{9636F029-F9E8-80F4-4DE3-27DBCC73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612" y="3563842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2 ml</a:t>
            </a:r>
          </a:p>
        </p:txBody>
      </p:sp>
      <p:sp>
        <p:nvSpPr>
          <p:cNvPr id="62" name="Text Box 20">
            <a:extLst>
              <a:ext uri="{FF2B5EF4-FFF2-40B4-BE49-F238E27FC236}">
                <a16:creationId xmlns:a16="http://schemas.microsoft.com/office/drawing/2014/main" id="{D764A497-C71F-40B5-ADCD-C425784D7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888" y="355520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6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6317E9D0-17CD-FDA5-094A-0F478D9E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68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$40</a:t>
            </a:r>
          </a:p>
        </p:txBody>
      </p:sp>
      <p:sp>
        <p:nvSpPr>
          <p:cNvPr id="66" name="Text Box 25">
            <a:extLst>
              <a:ext uri="{FF2B5EF4-FFF2-40B4-BE49-F238E27FC236}">
                <a16:creationId xmlns:a16="http://schemas.microsoft.com/office/drawing/2014/main" id="{06CD5E7D-CE5F-E9A3-8201-74977567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626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$30</a:t>
            </a:r>
          </a:p>
        </p:txBody>
      </p:sp>
      <p:sp>
        <p:nvSpPr>
          <p:cNvPr id="67" name="Text Box 26">
            <a:extLst>
              <a:ext uri="{FF2B5EF4-FFF2-40B4-BE49-F238E27FC236}">
                <a16:creationId xmlns:a16="http://schemas.microsoft.com/office/drawing/2014/main" id="{856EB73D-9274-E589-6416-BBEA834E9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21" y="4015123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$50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040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p:sp>
        <p:nvSpPr>
          <p:cNvPr id="72" name="Text Box 22">
            <a:extLst>
              <a:ext uri="{FF2B5EF4-FFF2-40B4-BE49-F238E27FC236}">
                <a16:creationId xmlns:a16="http://schemas.microsoft.com/office/drawing/2014/main" id="{30DE36EB-8B59-44FF-A0FC-44BF277B4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688" y="4459848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$20</a:t>
            </a:r>
          </a:p>
        </p:txBody>
      </p:sp>
      <p:sp>
        <p:nvSpPr>
          <p:cNvPr id="73" name="Text Box 22">
            <a:extLst>
              <a:ext uri="{FF2B5EF4-FFF2-40B4-BE49-F238E27FC236}">
                <a16:creationId xmlns:a16="http://schemas.microsoft.com/office/drawing/2014/main" id="{09F2D9D2-A43D-0ABF-2918-9BEA61C4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102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</a:t>
            </a: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F69A7D27-D857-E426-0AD3-25F3F9C6B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631" y="4464308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$50</a:t>
            </a:r>
          </a:p>
        </p:txBody>
      </p:sp>
      <p:sp>
        <p:nvSpPr>
          <p:cNvPr id="76" name="Text Box 21">
            <a:extLst>
              <a:ext uri="{FF2B5EF4-FFF2-40B4-BE49-F238E27FC236}">
                <a16:creationId xmlns:a16="http://schemas.microsoft.com/office/drawing/2014/main" id="{3C90F1C7-A680-5EFF-FA79-6D0130272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816" y="3549126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1 ml</a:t>
            </a:r>
          </a:p>
        </p:txBody>
      </p:sp>
      <p:grpSp>
        <p:nvGrpSpPr>
          <p:cNvPr id="77" name="Group 47">
            <a:extLst>
              <a:ext uri="{FF2B5EF4-FFF2-40B4-BE49-F238E27FC236}">
                <a16:creationId xmlns:a16="http://schemas.microsoft.com/office/drawing/2014/main" id="{25B6EA46-0D7B-A53B-C869-6ED6B221E0F6}"/>
              </a:ext>
            </a:extLst>
          </p:cNvPr>
          <p:cNvGrpSpPr>
            <a:grpSpLocks/>
          </p:cNvGrpSpPr>
          <p:nvPr/>
        </p:nvGrpSpPr>
        <p:grpSpPr bwMode="auto">
          <a:xfrm>
            <a:off x="6890541" y="1876257"/>
            <a:ext cx="1247775" cy="2252663"/>
            <a:chOff x="4180" y="2068"/>
            <a:chExt cx="786" cy="1419"/>
          </a:xfrm>
        </p:grpSpPr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587E9730-6906-F6D6-C5C7-3FB21D8BD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4"/>
                <a:gd name="T103" fmla="*/ 0 h 320"/>
                <a:gd name="T104" fmla="*/ 594 w 594"/>
                <a:gd name="T105" fmla="*/ 320 h 3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3461A679-9925-284E-7465-AFF4EE3CA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6"/>
                <a:gd name="T127" fmla="*/ 0 h 1147"/>
                <a:gd name="T128" fmla="*/ 786 w 786"/>
                <a:gd name="T129" fmla="*/ 1147 h 1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72C034B-F6A3-0340-64D3-641ADB663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2"/>
                <a:gd name="T133" fmla="*/ 0 h 164"/>
                <a:gd name="T134" fmla="*/ 482 w 482"/>
                <a:gd name="T135" fmla="*/ 164 h 1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41">
              <a:extLst>
                <a:ext uri="{FF2B5EF4-FFF2-40B4-BE49-F238E27FC236}">
                  <a16:creationId xmlns:a16="http://schemas.microsoft.com/office/drawing/2014/main" id="{DF20DF47-A94B-F424-D363-13AA4AEB5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7"/>
                <a:gd name="T100" fmla="*/ 0 h 101"/>
                <a:gd name="T101" fmla="*/ 487 w 487"/>
                <a:gd name="T102" fmla="*/ 101 h 1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FCBEE7A1-4FFF-502D-58DA-C1FCF9A8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3"/>
                <a:gd name="T181" fmla="*/ 0 h 1071"/>
                <a:gd name="T182" fmla="*/ 693 w 693"/>
                <a:gd name="T183" fmla="*/ 1071 h 107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44">
              <a:extLst>
                <a:ext uri="{FF2B5EF4-FFF2-40B4-BE49-F238E27FC236}">
                  <a16:creationId xmlns:a16="http://schemas.microsoft.com/office/drawing/2014/main" id="{95C468AC-6DA5-DB93-73AA-9E7D22702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908"/>
                <a:gd name="T68" fmla="*/ 72 w 72"/>
                <a:gd name="T69" fmla="*/ 908 h 9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49">
                <a:extLst>
                  <a:ext uri="{FF2B5EF4-FFF2-40B4-BE49-F238E27FC236}">
                    <a16:creationId xmlns:a16="http://schemas.microsoft.com/office/drawing/2014/main" id="{30B6EEB7-CE94-C21E-03C0-FF0AC9360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6805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=10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6" name="Text Box 49">
                <a:extLst>
                  <a:ext uri="{FF2B5EF4-FFF2-40B4-BE49-F238E27FC236}">
                    <a16:creationId xmlns:a16="http://schemas.microsoft.com/office/drawing/2014/main" id="{30B6EEB7-CE94-C21E-03C0-FF0AC9360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680525" cy="461665"/>
              </a:xfrm>
              <a:prstGeom prst="rect">
                <a:avLst/>
              </a:prstGeom>
              <a:blipFill>
                <a:blip r:embed="rId4"/>
                <a:stretch>
                  <a:fillRect l="-725" t="-10667" r="-4710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Box 49">
                <a:extLst>
                  <a:ext uri="{FF2B5EF4-FFF2-40B4-BE49-F238E27FC236}">
                    <a16:creationId xmlns:a16="http://schemas.microsoft.com/office/drawing/2014/main" id="{E6E99DAB-D281-1115-9C07-8134F5B83B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181254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0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7" name="Text Box 49">
                <a:extLst>
                  <a:ext uri="{FF2B5EF4-FFF2-40B4-BE49-F238E27FC236}">
                    <a16:creationId xmlns:a16="http://schemas.microsoft.com/office/drawing/2014/main" id="{E6E99DAB-D281-1115-9C07-8134F5B83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1812547" cy="461665"/>
              </a:xfrm>
              <a:prstGeom prst="rect">
                <a:avLst/>
              </a:prstGeom>
              <a:blipFill>
                <a:blip r:embed="rId5"/>
                <a:stretch>
                  <a:fillRect l="-1007" t="-14474" r="-3691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55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8" descr="HH01008_">
            <a:extLst>
              <a:ext uri="{FF2B5EF4-FFF2-40B4-BE49-F238E27FC236}">
                <a16:creationId xmlns:a16="http://schemas.microsoft.com/office/drawing/2014/main" id="{09C3B9B1-95E3-B3F9-EEF4-497C88B5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158" y="2751361"/>
            <a:ext cx="3254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HH01008_">
            <a:extLst>
              <a:ext uri="{FF2B5EF4-FFF2-40B4-BE49-F238E27FC236}">
                <a16:creationId xmlns:a16="http://schemas.microsoft.com/office/drawing/2014/main" id="{9B3A1A93-0ABC-F13E-FCF1-2B6CE9DD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83" y="2267173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0" descr="HH01008_">
            <a:extLst>
              <a:ext uri="{FF2B5EF4-FFF2-40B4-BE49-F238E27FC236}">
                <a16:creationId xmlns:a16="http://schemas.microsoft.com/office/drawing/2014/main" id="{79CDF173-45E7-874A-1DCC-F58F9E9F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33" y="2800573"/>
            <a:ext cx="2825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" name="Text Box 15">
            <a:extLst>
              <a:ext uri="{FF2B5EF4-FFF2-40B4-BE49-F238E27FC236}">
                <a16:creationId xmlns:a16="http://schemas.microsoft.com/office/drawing/2014/main" id="{7B219FCD-CE94-03F8-09FF-8BE45524B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85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BC3868FA-3AC3-9A3F-F080-60EF756C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00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6" name="Text Box 17">
            <a:extLst>
              <a:ext uri="{FF2B5EF4-FFF2-40B4-BE49-F238E27FC236}">
                <a16:creationId xmlns:a16="http://schemas.microsoft.com/office/drawing/2014/main" id="{E4C14AD9-150B-377F-6AE6-908F7A87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66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61" name="Text Box 19">
            <a:extLst>
              <a:ext uri="{FF2B5EF4-FFF2-40B4-BE49-F238E27FC236}">
                <a16:creationId xmlns:a16="http://schemas.microsoft.com/office/drawing/2014/main" id="{9636F029-F9E8-80F4-4DE3-27DBCC73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612" y="3563842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2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6317E9D0-17CD-FDA5-094A-0F478D9E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68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$40</a:t>
            </a:r>
          </a:p>
        </p:txBody>
      </p:sp>
      <p:sp>
        <p:nvSpPr>
          <p:cNvPr id="66" name="Text Box 25">
            <a:extLst>
              <a:ext uri="{FF2B5EF4-FFF2-40B4-BE49-F238E27FC236}">
                <a16:creationId xmlns:a16="http://schemas.microsoft.com/office/drawing/2014/main" id="{06CD5E7D-CE5F-E9A3-8201-74977567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626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$30</a:t>
            </a:r>
          </a:p>
        </p:txBody>
      </p:sp>
      <p:sp>
        <p:nvSpPr>
          <p:cNvPr id="67" name="Text Box 26">
            <a:extLst>
              <a:ext uri="{FF2B5EF4-FFF2-40B4-BE49-F238E27FC236}">
                <a16:creationId xmlns:a16="http://schemas.microsoft.com/office/drawing/2014/main" id="{856EB73D-9274-E589-6416-BBEA834E9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21" y="4015123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$50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040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p:sp>
        <p:nvSpPr>
          <p:cNvPr id="72" name="Text Box 22">
            <a:extLst>
              <a:ext uri="{FF2B5EF4-FFF2-40B4-BE49-F238E27FC236}">
                <a16:creationId xmlns:a16="http://schemas.microsoft.com/office/drawing/2014/main" id="{30DE36EB-8B59-44FF-A0FC-44BF277B4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688" y="4459848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$20</a:t>
            </a:r>
          </a:p>
        </p:txBody>
      </p:sp>
      <p:sp>
        <p:nvSpPr>
          <p:cNvPr id="73" name="Text Box 22">
            <a:extLst>
              <a:ext uri="{FF2B5EF4-FFF2-40B4-BE49-F238E27FC236}">
                <a16:creationId xmlns:a16="http://schemas.microsoft.com/office/drawing/2014/main" id="{09F2D9D2-A43D-0ABF-2918-9BEA61C4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102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</a:t>
            </a: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F69A7D27-D857-E426-0AD3-25F3F9C6B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373" y="4464308"/>
            <a:ext cx="6270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</a:rPr>
              <a:t>$50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A9F2F924-4F5B-73BB-DD2D-3DDD520C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888" y="355520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6 ml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3F3B18BB-F178-7693-089D-6D309ACE4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07" y="3549126"/>
            <a:ext cx="734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+mj-lt"/>
              </a:rPr>
              <a:t>1 ml</a:t>
            </a:r>
          </a:p>
        </p:txBody>
      </p:sp>
      <p:grpSp>
        <p:nvGrpSpPr>
          <p:cNvPr id="11" name="Group 47">
            <a:extLst>
              <a:ext uri="{FF2B5EF4-FFF2-40B4-BE49-F238E27FC236}">
                <a16:creationId xmlns:a16="http://schemas.microsoft.com/office/drawing/2014/main" id="{BFAF9377-7A32-B8F3-3FFA-7301A5BBCA45}"/>
              </a:ext>
            </a:extLst>
          </p:cNvPr>
          <p:cNvGrpSpPr>
            <a:grpSpLocks/>
          </p:cNvGrpSpPr>
          <p:nvPr/>
        </p:nvGrpSpPr>
        <p:grpSpPr bwMode="auto">
          <a:xfrm>
            <a:off x="6890541" y="1876257"/>
            <a:ext cx="1247775" cy="2252663"/>
            <a:chOff x="4180" y="2068"/>
            <a:chExt cx="786" cy="1419"/>
          </a:xfrm>
        </p:grpSpPr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F7A0C3AC-A4C3-B2A1-567D-97BC25F8D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4"/>
                <a:gd name="T103" fmla="*/ 0 h 320"/>
                <a:gd name="T104" fmla="*/ 594 w 594"/>
                <a:gd name="T105" fmla="*/ 320 h 3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52192056-626C-FC1C-B918-EC2FB4562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6"/>
                <a:gd name="T127" fmla="*/ 0 h 1147"/>
                <a:gd name="T128" fmla="*/ 786 w 786"/>
                <a:gd name="T129" fmla="*/ 1147 h 1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619F12EA-47AD-E968-C4A9-2423174A5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2"/>
                <a:gd name="T133" fmla="*/ 0 h 164"/>
                <a:gd name="T134" fmla="*/ 482 w 482"/>
                <a:gd name="T135" fmla="*/ 164 h 1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0B1F9F60-FFE7-900A-7091-0F19C20CC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7"/>
                <a:gd name="T100" fmla="*/ 0 h 101"/>
                <a:gd name="T101" fmla="*/ 487 w 487"/>
                <a:gd name="T102" fmla="*/ 101 h 1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FAB59FD3-81A5-F200-EEC1-0D600F1FC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3"/>
                <a:gd name="T181" fmla="*/ 0 h 1071"/>
                <a:gd name="T182" fmla="*/ 693 w 693"/>
                <a:gd name="T183" fmla="*/ 1071 h 107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83E2A601-ACA3-053F-C1E9-C737D68D5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908"/>
                <a:gd name="T68" fmla="*/ 72 w 72"/>
                <a:gd name="T69" fmla="*/ 908 h 9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49">
                <a:extLst>
                  <a:ext uri="{FF2B5EF4-FFF2-40B4-BE49-F238E27FC236}">
                    <a16:creationId xmlns:a16="http://schemas.microsoft.com/office/drawing/2014/main" id="{A0A45716-5179-DF3D-0B01-C05F8D5A5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6805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=10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 Box 49">
                <a:extLst>
                  <a:ext uri="{FF2B5EF4-FFF2-40B4-BE49-F238E27FC236}">
                    <a16:creationId xmlns:a16="http://schemas.microsoft.com/office/drawing/2014/main" id="{A0A45716-5179-DF3D-0B01-C05F8D5A5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680525" cy="461665"/>
              </a:xfrm>
              <a:prstGeom prst="rect">
                <a:avLst/>
              </a:prstGeom>
              <a:blipFill>
                <a:blip r:embed="rId4"/>
                <a:stretch>
                  <a:fillRect l="-725" t="-10667" r="-4710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49">
                <a:extLst>
                  <a:ext uri="{FF2B5EF4-FFF2-40B4-BE49-F238E27FC236}">
                    <a16:creationId xmlns:a16="http://schemas.microsoft.com/office/drawing/2014/main" id="{743A4DC2-5776-5F87-8D0D-0D2CD1E58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181254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0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Text Box 49">
                <a:extLst>
                  <a:ext uri="{FF2B5EF4-FFF2-40B4-BE49-F238E27FC236}">
                    <a16:creationId xmlns:a16="http://schemas.microsoft.com/office/drawing/2014/main" id="{743A4DC2-5776-5F87-8D0D-0D2CD1E58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1812547" cy="461665"/>
              </a:xfrm>
              <a:prstGeom prst="rect">
                <a:avLst/>
              </a:prstGeom>
              <a:blipFill>
                <a:blip r:embed="rId5"/>
                <a:stretch>
                  <a:fillRect l="-1007" t="-14474" r="-3691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94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8" descr="HH01008_">
            <a:extLst>
              <a:ext uri="{FF2B5EF4-FFF2-40B4-BE49-F238E27FC236}">
                <a16:creationId xmlns:a16="http://schemas.microsoft.com/office/drawing/2014/main" id="{09C3B9B1-95E3-B3F9-EEF4-497C88B5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158" y="2751361"/>
            <a:ext cx="3254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HH01008_">
            <a:extLst>
              <a:ext uri="{FF2B5EF4-FFF2-40B4-BE49-F238E27FC236}">
                <a16:creationId xmlns:a16="http://schemas.microsoft.com/office/drawing/2014/main" id="{9B3A1A93-0ABC-F13E-FCF1-2B6CE9DD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83" y="2267173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" name="Text Box 15">
            <a:extLst>
              <a:ext uri="{FF2B5EF4-FFF2-40B4-BE49-F238E27FC236}">
                <a16:creationId xmlns:a16="http://schemas.microsoft.com/office/drawing/2014/main" id="{7B219FCD-CE94-03F8-09FF-8BE45524B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85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BC3868FA-3AC3-9A3F-F080-60EF756C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00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61" name="Text Box 19">
            <a:extLst>
              <a:ext uri="{FF2B5EF4-FFF2-40B4-BE49-F238E27FC236}">
                <a16:creationId xmlns:a16="http://schemas.microsoft.com/office/drawing/2014/main" id="{9636F029-F9E8-80F4-4DE3-27DBCC73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612" y="3563842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2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6317E9D0-17CD-FDA5-094A-0F478D9E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68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$40</a:t>
            </a:r>
          </a:p>
        </p:txBody>
      </p:sp>
      <p:sp>
        <p:nvSpPr>
          <p:cNvPr id="66" name="Text Box 25">
            <a:extLst>
              <a:ext uri="{FF2B5EF4-FFF2-40B4-BE49-F238E27FC236}">
                <a16:creationId xmlns:a16="http://schemas.microsoft.com/office/drawing/2014/main" id="{06CD5E7D-CE5F-E9A3-8201-74977567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626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$30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040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p:sp>
        <p:nvSpPr>
          <p:cNvPr id="72" name="Text Box 22">
            <a:extLst>
              <a:ext uri="{FF2B5EF4-FFF2-40B4-BE49-F238E27FC236}">
                <a16:creationId xmlns:a16="http://schemas.microsoft.com/office/drawing/2014/main" id="{30DE36EB-8B59-44FF-A0FC-44BF277B4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688" y="4459848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$20</a:t>
            </a:r>
          </a:p>
        </p:txBody>
      </p:sp>
      <p:sp>
        <p:nvSpPr>
          <p:cNvPr id="73" name="Text Box 22">
            <a:extLst>
              <a:ext uri="{FF2B5EF4-FFF2-40B4-BE49-F238E27FC236}">
                <a16:creationId xmlns:a16="http://schemas.microsoft.com/office/drawing/2014/main" id="{09F2D9D2-A43D-0ABF-2918-9BEA61C4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102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A9F2F924-4F5B-73BB-DD2D-3DDD520C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888" y="355520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6 ml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EF27D8-B20F-0DF3-7B31-445AF26AC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984" y="1645838"/>
            <a:ext cx="1744154" cy="2574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49">
                <a:extLst>
                  <a:ext uri="{FF2B5EF4-FFF2-40B4-BE49-F238E27FC236}">
                    <a16:creationId xmlns:a16="http://schemas.microsoft.com/office/drawing/2014/main" id="{C1AE7397-47ED-2EFF-F0E5-6D824B363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=9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 Box 49">
                <a:extLst>
                  <a:ext uri="{FF2B5EF4-FFF2-40B4-BE49-F238E27FC236}">
                    <a16:creationId xmlns:a16="http://schemas.microsoft.com/office/drawing/2014/main" id="{C1AE7397-47ED-2EFF-F0E5-6D824B363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blipFill>
                <a:blip r:embed="rId5"/>
                <a:stretch>
                  <a:fillRect l="-806" t="-10667" r="-5242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49">
                <a:extLst>
                  <a:ext uri="{FF2B5EF4-FFF2-40B4-BE49-F238E27FC236}">
                    <a16:creationId xmlns:a16="http://schemas.microsoft.com/office/drawing/2014/main" id="{6AB284A6-FE5D-E98B-8CDB-68A929ACB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19808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50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Text Box 49">
                <a:extLst>
                  <a:ext uri="{FF2B5EF4-FFF2-40B4-BE49-F238E27FC236}">
                    <a16:creationId xmlns:a16="http://schemas.microsoft.com/office/drawing/2014/main" id="{6AB284A6-FE5D-E98B-8CDB-68A929ACB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1980863" cy="461665"/>
              </a:xfrm>
              <a:prstGeom prst="rect">
                <a:avLst/>
              </a:prstGeom>
              <a:blipFill>
                <a:blip r:embed="rId6"/>
                <a:stretch>
                  <a:fillRect l="-923" t="-14474" r="-3385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59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8" descr="HH01008_">
            <a:extLst>
              <a:ext uri="{FF2B5EF4-FFF2-40B4-BE49-F238E27FC236}">
                <a16:creationId xmlns:a16="http://schemas.microsoft.com/office/drawing/2014/main" id="{09C3B9B1-95E3-B3F9-EEF4-497C88B5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158" y="2751361"/>
            <a:ext cx="3254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HH01008_">
            <a:extLst>
              <a:ext uri="{FF2B5EF4-FFF2-40B4-BE49-F238E27FC236}">
                <a16:creationId xmlns:a16="http://schemas.microsoft.com/office/drawing/2014/main" id="{9B3A1A93-0ABC-F13E-FCF1-2B6CE9DD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83" y="2267173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" name="Text Box 15">
            <a:extLst>
              <a:ext uri="{FF2B5EF4-FFF2-40B4-BE49-F238E27FC236}">
                <a16:creationId xmlns:a16="http://schemas.microsoft.com/office/drawing/2014/main" id="{7B219FCD-CE94-03F8-09FF-8BE45524B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85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BC3868FA-3AC3-9A3F-F080-60EF756C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00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61" name="Text Box 19">
            <a:extLst>
              <a:ext uri="{FF2B5EF4-FFF2-40B4-BE49-F238E27FC236}">
                <a16:creationId xmlns:a16="http://schemas.microsoft.com/office/drawing/2014/main" id="{9636F029-F9E8-80F4-4DE3-27DBCC73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803" y="3563842"/>
            <a:ext cx="734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+mj-lt"/>
              </a:rPr>
              <a:t>2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6317E9D0-17CD-FDA5-094A-0F478D9E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68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$40</a:t>
            </a:r>
          </a:p>
        </p:txBody>
      </p:sp>
      <p:sp>
        <p:nvSpPr>
          <p:cNvPr id="66" name="Text Box 25">
            <a:extLst>
              <a:ext uri="{FF2B5EF4-FFF2-40B4-BE49-F238E27FC236}">
                <a16:creationId xmlns:a16="http://schemas.microsoft.com/office/drawing/2014/main" id="{06CD5E7D-CE5F-E9A3-8201-74977567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626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$30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040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p:sp>
        <p:nvSpPr>
          <p:cNvPr id="72" name="Text Box 22">
            <a:extLst>
              <a:ext uri="{FF2B5EF4-FFF2-40B4-BE49-F238E27FC236}">
                <a16:creationId xmlns:a16="http://schemas.microsoft.com/office/drawing/2014/main" id="{30DE36EB-8B59-44FF-A0FC-44BF277B4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8430" y="4459848"/>
            <a:ext cx="6270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</a:rPr>
              <a:t>$20</a:t>
            </a:r>
          </a:p>
        </p:txBody>
      </p:sp>
      <p:sp>
        <p:nvSpPr>
          <p:cNvPr id="73" name="Text Box 22">
            <a:extLst>
              <a:ext uri="{FF2B5EF4-FFF2-40B4-BE49-F238E27FC236}">
                <a16:creationId xmlns:a16="http://schemas.microsoft.com/office/drawing/2014/main" id="{09F2D9D2-A43D-0ABF-2918-9BEA61C4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102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A9F2F924-4F5B-73BB-DD2D-3DDD520C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888" y="355520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6 ml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EF27D8-B20F-0DF3-7B31-445AF26AC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984" y="1645838"/>
            <a:ext cx="1744154" cy="2574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49">
                <a:extLst>
                  <a:ext uri="{FF2B5EF4-FFF2-40B4-BE49-F238E27FC236}">
                    <a16:creationId xmlns:a16="http://schemas.microsoft.com/office/drawing/2014/main" id="{80637832-9D5C-0D0F-2CB4-9DD667833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=9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 Box 49">
                <a:extLst>
                  <a:ext uri="{FF2B5EF4-FFF2-40B4-BE49-F238E27FC236}">
                    <a16:creationId xmlns:a16="http://schemas.microsoft.com/office/drawing/2014/main" id="{80637832-9D5C-0D0F-2CB4-9DD667833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blipFill>
                <a:blip r:embed="rId5"/>
                <a:stretch>
                  <a:fillRect l="-806" t="-10667" r="-5242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9">
                <a:extLst>
                  <a:ext uri="{FF2B5EF4-FFF2-40B4-BE49-F238E27FC236}">
                    <a16:creationId xmlns:a16="http://schemas.microsoft.com/office/drawing/2014/main" id="{EE86C1E5-1047-7F8C-1385-6EB2AA585F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19808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50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 Box 49">
                <a:extLst>
                  <a:ext uri="{FF2B5EF4-FFF2-40B4-BE49-F238E27FC236}">
                    <a16:creationId xmlns:a16="http://schemas.microsoft.com/office/drawing/2014/main" id="{EE86C1E5-1047-7F8C-1385-6EB2AA585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1980863" cy="461665"/>
              </a:xfrm>
              <a:prstGeom prst="rect">
                <a:avLst/>
              </a:prstGeom>
              <a:blipFill>
                <a:blip r:embed="rId6"/>
                <a:stretch>
                  <a:fillRect l="-923" t="-14474" r="-3385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83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HH01008_">
            <a:extLst>
              <a:ext uri="{FF2B5EF4-FFF2-40B4-BE49-F238E27FC236}">
                <a16:creationId xmlns:a16="http://schemas.microsoft.com/office/drawing/2014/main" id="{9B3A1A93-0ABC-F13E-FCF1-2B6CE9DD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83" y="2267173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BC3868FA-3AC3-9A3F-F080-60EF756C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00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6" name="Text Box 25">
            <a:extLst>
              <a:ext uri="{FF2B5EF4-FFF2-40B4-BE49-F238E27FC236}">
                <a16:creationId xmlns:a16="http://schemas.microsoft.com/office/drawing/2014/main" id="{06CD5E7D-CE5F-E9A3-8201-74977567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626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$30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040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p:sp>
        <p:nvSpPr>
          <p:cNvPr id="73" name="Text Box 22">
            <a:extLst>
              <a:ext uri="{FF2B5EF4-FFF2-40B4-BE49-F238E27FC236}">
                <a16:creationId xmlns:a16="http://schemas.microsoft.com/office/drawing/2014/main" id="{09F2D9D2-A43D-0ABF-2918-9BEA61C4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102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A9F2F924-4F5B-73BB-DD2D-3DDD520C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888" y="355520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6 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6C704-1A07-7C36-F75B-9468D5A44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857" y="1872896"/>
            <a:ext cx="1624376" cy="2313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9">
                <a:extLst>
                  <a:ext uri="{FF2B5EF4-FFF2-40B4-BE49-F238E27FC236}">
                    <a16:creationId xmlns:a16="http://schemas.microsoft.com/office/drawing/2014/main" id="{684236E6-F3B2-785E-3570-C05DFFD8E2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=7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Text Box 49">
                <a:extLst>
                  <a:ext uri="{FF2B5EF4-FFF2-40B4-BE49-F238E27FC236}">
                    <a16:creationId xmlns:a16="http://schemas.microsoft.com/office/drawing/2014/main" id="{684236E6-F3B2-785E-3570-C05DFFD8E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blipFill>
                <a:blip r:embed="rId5"/>
                <a:stretch>
                  <a:fillRect l="-806" t="-10667" r="-5242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9">
                <a:extLst>
                  <a:ext uri="{FF2B5EF4-FFF2-40B4-BE49-F238E27FC236}">
                    <a16:creationId xmlns:a16="http://schemas.microsoft.com/office/drawing/2014/main" id="{0DD19F1C-1EC3-2ED8-ECEB-1305605446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19808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90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 Box 49">
                <a:extLst>
                  <a:ext uri="{FF2B5EF4-FFF2-40B4-BE49-F238E27FC236}">
                    <a16:creationId xmlns:a16="http://schemas.microsoft.com/office/drawing/2014/main" id="{0DD19F1C-1EC3-2ED8-ECEB-13056054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1980863" cy="461665"/>
              </a:xfrm>
              <a:prstGeom prst="rect">
                <a:avLst/>
              </a:prstGeom>
              <a:blipFill>
                <a:blip r:embed="rId6"/>
                <a:stretch>
                  <a:fillRect l="-923" t="-14474" r="-3385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9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HH01008_">
            <a:extLst>
              <a:ext uri="{FF2B5EF4-FFF2-40B4-BE49-F238E27FC236}">
                <a16:creationId xmlns:a16="http://schemas.microsoft.com/office/drawing/2014/main" id="{9B3A1A93-0ABC-F13E-FCF1-2B6CE9DD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83" y="2267173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BC3868FA-3AC3-9A3F-F080-60EF756C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00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6" name="Text Box 25">
            <a:extLst>
              <a:ext uri="{FF2B5EF4-FFF2-40B4-BE49-F238E27FC236}">
                <a16:creationId xmlns:a16="http://schemas.microsoft.com/office/drawing/2014/main" id="{06CD5E7D-CE5F-E9A3-8201-74977567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626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$30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040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p:sp>
        <p:nvSpPr>
          <p:cNvPr id="73" name="Text Box 22">
            <a:extLst>
              <a:ext uri="{FF2B5EF4-FFF2-40B4-BE49-F238E27FC236}">
                <a16:creationId xmlns:a16="http://schemas.microsoft.com/office/drawing/2014/main" id="{09F2D9D2-A43D-0ABF-2918-9BEA61C4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5263" y="446430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</a:rPr>
              <a:t>$5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A9F2F924-4F5B-73BB-DD2D-3DDD520C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079" y="3555208"/>
            <a:ext cx="734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+mj-lt"/>
              </a:rPr>
              <a:t>6 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6C704-1A07-7C36-F75B-9468D5A44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268" y="1878033"/>
            <a:ext cx="1624376" cy="2313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49">
                <a:extLst>
                  <a:ext uri="{FF2B5EF4-FFF2-40B4-BE49-F238E27FC236}">
                    <a16:creationId xmlns:a16="http://schemas.microsoft.com/office/drawing/2014/main" id="{1173D1F0-1C78-0A8A-C661-DA353F7CF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=7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 Box 49">
                <a:extLst>
                  <a:ext uri="{FF2B5EF4-FFF2-40B4-BE49-F238E27FC236}">
                    <a16:creationId xmlns:a16="http://schemas.microsoft.com/office/drawing/2014/main" id="{1173D1F0-1C78-0A8A-C661-DA353F7CF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blipFill>
                <a:blip r:embed="rId5"/>
                <a:stretch>
                  <a:fillRect l="-806" t="-10667" r="-5242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9">
                <a:extLst>
                  <a:ext uri="{FF2B5EF4-FFF2-40B4-BE49-F238E27FC236}">
                    <a16:creationId xmlns:a16="http://schemas.microsoft.com/office/drawing/2014/main" id="{59EE0507-3538-D41D-3FBF-A851C9B2C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19808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90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Text Box 49">
                <a:extLst>
                  <a:ext uri="{FF2B5EF4-FFF2-40B4-BE49-F238E27FC236}">
                    <a16:creationId xmlns:a16="http://schemas.microsoft.com/office/drawing/2014/main" id="{59EE0507-3538-D41D-3FBF-A851C9B2C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1980863" cy="461665"/>
              </a:xfrm>
              <a:prstGeom prst="rect">
                <a:avLst/>
              </a:prstGeom>
              <a:blipFill>
                <a:blip r:embed="rId6"/>
                <a:stretch>
                  <a:fillRect l="-923" t="-14474" r="-3385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97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040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49">
                <a:extLst>
                  <a:ext uri="{FF2B5EF4-FFF2-40B4-BE49-F238E27FC236}">
                    <a16:creationId xmlns:a16="http://schemas.microsoft.com/office/drawing/2014/main" id="{CA9FEB62-AEB6-8DE8-9053-3FE4C6B34E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57793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 Box 49">
                <a:extLst>
                  <a:ext uri="{FF2B5EF4-FFF2-40B4-BE49-F238E27FC236}">
                    <a16:creationId xmlns:a16="http://schemas.microsoft.com/office/drawing/2014/main" id="{CA9FEB62-AEB6-8DE8-9053-3FE4C6B3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577932" cy="461665"/>
              </a:xfrm>
              <a:prstGeom prst="rect">
                <a:avLst/>
              </a:prstGeom>
              <a:blipFill>
                <a:blip r:embed="rId4"/>
                <a:stretch>
                  <a:fillRect l="-772" t="-10667" r="-5019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9">
                <a:extLst>
                  <a:ext uri="{FF2B5EF4-FFF2-40B4-BE49-F238E27FC236}">
                    <a16:creationId xmlns:a16="http://schemas.microsoft.com/office/drawing/2014/main" id="{E578C3FC-482A-36EB-579C-7C3C751CE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21491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120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 Box 49">
                <a:extLst>
                  <a:ext uri="{FF2B5EF4-FFF2-40B4-BE49-F238E27FC236}">
                    <a16:creationId xmlns:a16="http://schemas.microsoft.com/office/drawing/2014/main" id="{E578C3FC-482A-36EB-579C-7C3C751CE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2149178" cy="461665"/>
              </a:xfrm>
              <a:prstGeom prst="rect">
                <a:avLst/>
              </a:prstGeom>
              <a:blipFill>
                <a:blip r:embed="rId5"/>
                <a:stretch>
                  <a:fillRect l="-850" t="-14474" r="-2833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36A715D-AC1E-B350-7983-A0D768525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867" y="1750462"/>
            <a:ext cx="1577932" cy="244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55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+mj-lt"/>
              </a:rPr>
              <a:t>8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201" y="446430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</a:rPr>
              <a:t>$4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49">
                <a:extLst>
                  <a:ext uri="{FF2B5EF4-FFF2-40B4-BE49-F238E27FC236}">
                    <a16:creationId xmlns:a16="http://schemas.microsoft.com/office/drawing/2014/main" id="{CA9FEB62-AEB6-8DE8-9053-3FE4C6B34E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57793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 Box 49">
                <a:extLst>
                  <a:ext uri="{FF2B5EF4-FFF2-40B4-BE49-F238E27FC236}">
                    <a16:creationId xmlns:a16="http://schemas.microsoft.com/office/drawing/2014/main" id="{CA9FEB62-AEB6-8DE8-9053-3FE4C6B3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577932" cy="461665"/>
              </a:xfrm>
              <a:prstGeom prst="rect">
                <a:avLst/>
              </a:prstGeom>
              <a:blipFill>
                <a:blip r:embed="rId4"/>
                <a:stretch>
                  <a:fillRect l="-772" t="-10667" r="-5019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9">
                <a:extLst>
                  <a:ext uri="{FF2B5EF4-FFF2-40B4-BE49-F238E27FC236}">
                    <a16:creationId xmlns:a16="http://schemas.microsoft.com/office/drawing/2014/main" id="{E578C3FC-482A-36EB-579C-7C3C751CE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21491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120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 Box 49">
                <a:extLst>
                  <a:ext uri="{FF2B5EF4-FFF2-40B4-BE49-F238E27FC236}">
                    <a16:creationId xmlns:a16="http://schemas.microsoft.com/office/drawing/2014/main" id="{E578C3FC-482A-36EB-579C-7C3C751CE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2149178" cy="461665"/>
              </a:xfrm>
              <a:prstGeom prst="rect">
                <a:avLst/>
              </a:prstGeom>
              <a:blipFill>
                <a:blip r:embed="rId5"/>
                <a:stretch>
                  <a:fillRect l="-850" t="-14474" r="-2833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EA03BCE-9BB3-EABA-9B3C-CCE63DCCA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867" y="1750462"/>
            <a:ext cx="1577932" cy="244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4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+mj-lt"/>
              </a:rPr>
              <a:t>7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201" y="446430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</a:rPr>
              <a:t>$4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49">
                <a:extLst>
                  <a:ext uri="{FF2B5EF4-FFF2-40B4-BE49-F238E27FC236}">
                    <a16:creationId xmlns:a16="http://schemas.microsoft.com/office/drawing/2014/main" id="{CA9FEB62-AEB6-8DE8-9053-3FE4C6B34E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 Box 49">
                <a:extLst>
                  <a:ext uri="{FF2B5EF4-FFF2-40B4-BE49-F238E27FC236}">
                    <a16:creationId xmlns:a16="http://schemas.microsoft.com/office/drawing/2014/main" id="{CA9FEB62-AEB6-8DE8-9053-3FE4C6B3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blipFill>
                <a:blip r:embed="rId4"/>
                <a:stretch>
                  <a:fillRect l="-806" t="-10667" r="-5242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9">
                <a:extLst>
                  <a:ext uri="{FF2B5EF4-FFF2-40B4-BE49-F238E27FC236}">
                    <a16:creationId xmlns:a16="http://schemas.microsoft.com/office/drawing/2014/main" id="{E578C3FC-482A-36EB-579C-7C3C751CE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21491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124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 Box 49">
                <a:extLst>
                  <a:ext uri="{FF2B5EF4-FFF2-40B4-BE49-F238E27FC236}">
                    <a16:creationId xmlns:a16="http://schemas.microsoft.com/office/drawing/2014/main" id="{E578C3FC-482A-36EB-579C-7C3C751CE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2149178" cy="461665"/>
              </a:xfrm>
              <a:prstGeom prst="rect">
                <a:avLst/>
              </a:prstGeom>
              <a:blipFill>
                <a:blip r:embed="rId5"/>
                <a:stretch>
                  <a:fillRect l="-850" t="-14474" r="-2833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F270E9-E7EC-A2CF-26A7-B5A3A31F1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445" y="1797978"/>
            <a:ext cx="1561131" cy="238522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CC812F-7F7E-177A-0948-E2137406DC51}"/>
              </a:ext>
            </a:extLst>
          </p:cNvPr>
          <p:cNvSpPr txBox="1">
            <a:spLocks/>
          </p:cNvSpPr>
          <p:nvPr/>
        </p:nvSpPr>
        <p:spPr>
          <a:xfrm>
            <a:off x="458867" y="520743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Running time</a:t>
            </a:r>
            <a:r>
              <a:rPr lang="en-US" sz="2400" dirty="0">
                <a:solidFill>
                  <a:srgbClr val="3A3A82"/>
                </a:solidFill>
              </a:rPr>
              <a:t>: ?</a:t>
            </a:r>
            <a:endParaRPr lang="en-US" sz="2400" dirty="0">
              <a:solidFill>
                <a:srgbClr val="3A3A8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468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Greedy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11" y="1201218"/>
            <a:ext cx="8889989" cy="6012849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The greedy method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 is a general algorithm design technique, 	in which given: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700" dirty="0">
              <a:solidFill>
                <a:srgbClr val="3A3A82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B0F0"/>
                </a:solidFill>
                <a:latin typeface="Tahoma" charset="0"/>
              </a:rPr>
              <a:t>configurations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: different choices we need to make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92D050"/>
                </a:solidFill>
                <a:latin typeface="Tahoma" charset="0"/>
              </a:rPr>
              <a:t>objective function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: a score assigned to all configurations, which we want to either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maximize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 or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minimize</a:t>
            </a:r>
          </a:p>
          <a:p>
            <a:pPr marL="0" indent="0">
              <a:buNone/>
            </a:pPr>
            <a:endParaRPr 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We should make choices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greedily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: We can find a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globally-optimal solution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 by a series of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local improvements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 from a starting configuration.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3A3A82"/>
              </a:solidFill>
              <a:latin typeface="Tahoma" charset="0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12929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+mj-lt"/>
              </a:rPr>
              <a:t>7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201" y="446430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</a:rPr>
              <a:t>$4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49">
                <a:extLst>
                  <a:ext uri="{FF2B5EF4-FFF2-40B4-BE49-F238E27FC236}">
                    <a16:creationId xmlns:a16="http://schemas.microsoft.com/office/drawing/2014/main" id="{CA9FEB62-AEB6-8DE8-9053-3FE4C6B34E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 Box 49">
                <a:extLst>
                  <a:ext uri="{FF2B5EF4-FFF2-40B4-BE49-F238E27FC236}">
                    <a16:creationId xmlns:a16="http://schemas.microsoft.com/office/drawing/2014/main" id="{CA9FEB62-AEB6-8DE8-9053-3FE4C6B3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blipFill>
                <a:blip r:embed="rId4"/>
                <a:stretch>
                  <a:fillRect l="-806" t="-10667" r="-5242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9">
                <a:extLst>
                  <a:ext uri="{FF2B5EF4-FFF2-40B4-BE49-F238E27FC236}">
                    <a16:creationId xmlns:a16="http://schemas.microsoft.com/office/drawing/2014/main" id="{E578C3FC-482A-36EB-579C-7C3C751CE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21491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124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 Box 49">
                <a:extLst>
                  <a:ext uri="{FF2B5EF4-FFF2-40B4-BE49-F238E27FC236}">
                    <a16:creationId xmlns:a16="http://schemas.microsoft.com/office/drawing/2014/main" id="{E578C3FC-482A-36EB-579C-7C3C751CE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2149178" cy="461665"/>
              </a:xfrm>
              <a:prstGeom prst="rect">
                <a:avLst/>
              </a:prstGeom>
              <a:blipFill>
                <a:blip r:embed="rId5"/>
                <a:stretch>
                  <a:fillRect l="-850" t="-14474" r="-2833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F270E9-E7EC-A2CF-26A7-B5A3A31F1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445" y="1797978"/>
            <a:ext cx="1561131" cy="2385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BE0F9-3D71-7B3A-9F0E-2757FED92A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867" y="520743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Running time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If we sort the items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respect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value to weight ratio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BE0F9-3D71-7B3A-9F0E-2757FED92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67" y="5207432"/>
                <a:ext cx="8622816" cy="1982912"/>
              </a:xfrm>
              <a:prstGeom prst="rect">
                <a:avLst/>
              </a:prstGeom>
              <a:blipFill>
                <a:blip r:embed="rId7"/>
                <a:stretch>
                  <a:fillRect l="-141" t="-3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423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32152" y="1166564"/>
            <a:ext cx="8622816" cy="5362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  <a:endParaRPr lang="en-US" sz="2400" dirty="0">
              <a:solidFill>
                <a:srgbClr val="3A3A82"/>
              </a:solidFill>
              <a:latin typeface="+mj-lt"/>
            </a:endParaRPr>
          </a:p>
        </p:txBody>
      </p:sp>
      <p:pic>
        <p:nvPicPr>
          <p:cNvPr id="34" name="Picture 33" descr="\documentclass{article}&#10;\usepackage{amsmath}&#10;\pagestyle{empty}&#10;\begin{document}&#10;&#10;$w \leftarrow 0$&#10;&#10;&#10;\end{document}" title="IguanaTex Bitmap Display">
            <a:extLst>
              <a:ext uri="{FF2B5EF4-FFF2-40B4-BE49-F238E27FC236}">
                <a16:creationId xmlns:a16="http://schemas.microsoft.com/office/drawing/2014/main" id="{C7DA0766-EA34-6E6D-CDC6-7DA986CC497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45748" y="2972872"/>
            <a:ext cx="852321" cy="213549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Items with $v[],w[]$&#10;&#10;&#10;\end{document}" title="IguanaTex Bitmap Display">
            <a:extLst>
              <a:ext uri="{FF2B5EF4-FFF2-40B4-BE49-F238E27FC236}">
                <a16:creationId xmlns:a16="http://schemas.microsoft.com/office/drawing/2014/main" id="{B2DE0DF0-9B43-ECCE-0D65-DB44FAD69B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9576" y="1664419"/>
            <a:ext cx="2397736" cy="312830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\textbf{While} $w &lt; W$ \textbf{do }&#10;&#10;&#10;\end{document}" title="IguanaTex Bitmap Display">
            <a:extLst>
              <a:ext uri="{FF2B5EF4-FFF2-40B4-BE49-F238E27FC236}">
                <a16:creationId xmlns:a16="http://schemas.microsoft.com/office/drawing/2014/main" id="{5923F1EE-DF3F-E8EE-D4EE-A6AF6E6893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81284" y="3698647"/>
            <a:ext cx="2482033" cy="228534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672BFC30-14C1-BAE1-D7F8-2BE216E1992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89576" y="2086856"/>
            <a:ext cx="2431454" cy="21916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textrm{r}[i] \leftarrow \frac{v[i]}{w[i]}$&#10;&#10;&#10;\end{document}" title="IguanaTex Bitmap Display">
            <a:extLst>
              <a:ext uri="{FF2B5EF4-FFF2-40B4-BE49-F238E27FC236}">
                <a16:creationId xmlns:a16="http://schemas.microsoft.com/office/drawing/2014/main" id="{FBAC8FE2-09D1-378D-3556-BE229576856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952860" y="2459480"/>
            <a:ext cx="1331867" cy="475802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bf{If} $w+w_i \leq W$ \textbf{then}&#10;&#10;&#10;\end{document}" title="IguanaTex Bitmap Display">
            <a:extLst>
              <a:ext uri="{FF2B5EF4-FFF2-40B4-BE49-F238E27FC236}">
                <a16:creationId xmlns:a16="http://schemas.microsoft.com/office/drawing/2014/main" id="{717304DA-74D9-39C4-8273-B072D50B163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07297" y="4424030"/>
            <a:ext cx="2858554" cy="265998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, knapsack with $W$&#10;&#10;&#10;\end{document}" title="IguanaTex Bitmap Display">
            <a:extLst>
              <a:ext uri="{FF2B5EF4-FFF2-40B4-BE49-F238E27FC236}">
                <a16:creationId xmlns:a16="http://schemas.microsoft.com/office/drawing/2014/main" id="{AC2E9E97-B3D1-0573-B761-DD9FAAB6974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183204" y="1683151"/>
            <a:ext cx="2538228" cy="275365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&#10;$\textbf{return } val$&#10;&#10;&#10;\end{document}" title="IguanaTex Bitmap Display">
            <a:extLst>
              <a:ext uri="{FF2B5EF4-FFF2-40B4-BE49-F238E27FC236}">
                <a16:creationId xmlns:a16="http://schemas.microsoft.com/office/drawing/2014/main" id="{3B7395F8-E0BF-E7A6-976A-680B31150FA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28595" y="6069756"/>
            <a:ext cx="1509825" cy="219168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val \leftarrow 0$&#10;&#10;&#10;\end{document}" title="IguanaTex Bitmap Display">
            <a:extLst>
              <a:ext uri="{FF2B5EF4-FFF2-40B4-BE49-F238E27FC236}">
                <a16:creationId xmlns:a16="http://schemas.microsoft.com/office/drawing/2014/main" id="{45ED0722-0982-B510-B717-21E7E4412C2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28595" y="3303088"/>
            <a:ext cx="1045264" cy="222915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\textbf{Remove } \textrm{item i with highest }r[i]$&#10;&#10;&#10;\end{document}" title="IguanaTex Bitmap Display">
            <a:extLst>
              <a:ext uri="{FF2B5EF4-FFF2-40B4-BE49-F238E27FC236}">
                <a16:creationId xmlns:a16="http://schemas.microsoft.com/office/drawing/2014/main" id="{150070C4-C6BE-5F6C-B19C-DE5B775803F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907297" y="4057408"/>
            <a:ext cx="4422703" cy="312830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begin{document}&#10;&#10;$w \leftarrow w+w_i$&#10;&#10;&#10;\end{document}" title="IguanaTex Bitmap Display">
            <a:extLst>
              <a:ext uri="{FF2B5EF4-FFF2-40B4-BE49-F238E27FC236}">
                <a16:creationId xmlns:a16="http://schemas.microsoft.com/office/drawing/2014/main" id="{40B9C1D8-9E40-5502-E64E-631293AFB32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248392" y="4783817"/>
            <a:ext cx="1618474" cy="230408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$val \leftarrow val + v[i]$&#10;&#10;&#10;\end{document}" title="IguanaTex Bitmap Display">
            <a:extLst>
              <a:ext uri="{FF2B5EF4-FFF2-40B4-BE49-F238E27FC236}">
                <a16:creationId xmlns:a16="http://schemas.microsoft.com/office/drawing/2014/main" id="{5355677A-684B-A1A8-08A5-F70360964BE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228223" y="5044448"/>
            <a:ext cx="2113007" cy="312830"/>
          </a:xfrm>
          <a:prstGeom prst="rect">
            <a:avLst/>
          </a:prstGeom>
        </p:spPr>
      </p:pic>
      <p:pic>
        <p:nvPicPr>
          <p:cNvPr id="77" name="Picture 76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49BDA5DE-317D-03C7-9B48-159768DC61E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874401" y="5422987"/>
            <a:ext cx="616294" cy="217294"/>
          </a:xfrm>
          <a:prstGeom prst="rect">
            <a:avLst/>
          </a:prstGeom>
        </p:spPr>
      </p:pic>
      <p:pic>
        <p:nvPicPr>
          <p:cNvPr id="79" name="Picture 78" descr="\documentclass{article}&#10;\usepackage{amsmath}&#10;\pagestyle{empty}&#10;\begin{document}&#10;&#10;$w \leftarrow W, $ $val \leftarrow val+(W-w)\cdot r[i]$&#10;&#10;&#10;\end{document}" title="IguanaTex Bitmap Display">
            <a:extLst>
              <a:ext uri="{FF2B5EF4-FFF2-40B4-BE49-F238E27FC236}">
                <a16:creationId xmlns:a16="http://schemas.microsoft.com/office/drawing/2014/main" id="{9B0835A6-CB30-F0A9-7C60-0CA03620ADB0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1248392" y="5733164"/>
            <a:ext cx="4703688" cy="3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1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32152" y="1166564"/>
            <a:ext cx="8622816" cy="5362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  <a:endParaRPr lang="en-US" sz="2400" dirty="0">
              <a:solidFill>
                <a:srgbClr val="3A3A82"/>
              </a:solidFill>
              <a:latin typeface="+mj-lt"/>
            </a:endParaRPr>
          </a:p>
        </p:txBody>
      </p:sp>
      <p:pic>
        <p:nvPicPr>
          <p:cNvPr id="34" name="Picture 33" descr="\documentclass{article}&#10;\usepackage{amsmath}&#10;\pagestyle{empty}&#10;\begin{document}&#10;&#10;$w \leftarrow 0$&#10;&#10;&#10;\end{document}" title="IguanaTex Bitmap Display">
            <a:extLst>
              <a:ext uri="{FF2B5EF4-FFF2-40B4-BE49-F238E27FC236}">
                <a16:creationId xmlns:a16="http://schemas.microsoft.com/office/drawing/2014/main" id="{C7DA0766-EA34-6E6D-CDC6-7DA986CC497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45748" y="2972872"/>
            <a:ext cx="852321" cy="213549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Items with $v[],w[]$&#10;&#10;&#10;\end{document}" title="IguanaTex Bitmap Display">
            <a:extLst>
              <a:ext uri="{FF2B5EF4-FFF2-40B4-BE49-F238E27FC236}">
                <a16:creationId xmlns:a16="http://schemas.microsoft.com/office/drawing/2014/main" id="{B2DE0DF0-9B43-ECCE-0D65-DB44FAD69B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9576" y="1664419"/>
            <a:ext cx="2397736" cy="312830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\textbf{While} $w &lt; W$ \textbf{do }&#10;&#10;&#10;\end{document}" title="IguanaTex Bitmap Display">
            <a:extLst>
              <a:ext uri="{FF2B5EF4-FFF2-40B4-BE49-F238E27FC236}">
                <a16:creationId xmlns:a16="http://schemas.microsoft.com/office/drawing/2014/main" id="{5923F1EE-DF3F-E8EE-D4EE-A6AF6E6893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81284" y="3698647"/>
            <a:ext cx="2482033" cy="228534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672BFC30-14C1-BAE1-D7F8-2BE216E1992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89576" y="2086856"/>
            <a:ext cx="2431454" cy="21916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textrm{r}[i] \leftarrow \frac{v[i]}{w[i]}$&#10;&#10;&#10;\end{document}" title="IguanaTex Bitmap Display">
            <a:extLst>
              <a:ext uri="{FF2B5EF4-FFF2-40B4-BE49-F238E27FC236}">
                <a16:creationId xmlns:a16="http://schemas.microsoft.com/office/drawing/2014/main" id="{FBAC8FE2-09D1-378D-3556-BE229576856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952860" y="2459480"/>
            <a:ext cx="1331867" cy="475802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bf{If} $w+w_i \leq W$ \textbf{then}&#10;&#10;&#10;\end{document}" title="IguanaTex Bitmap Display">
            <a:extLst>
              <a:ext uri="{FF2B5EF4-FFF2-40B4-BE49-F238E27FC236}">
                <a16:creationId xmlns:a16="http://schemas.microsoft.com/office/drawing/2014/main" id="{717304DA-74D9-39C4-8273-B072D50B163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07297" y="4424030"/>
            <a:ext cx="2858554" cy="265998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, knapsack with $W$&#10;&#10;&#10;\end{document}" title="IguanaTex Bitmap Display">
            <a:extLst>
              <a:ext uri="{FF2B5EF4-FFF2-40B4-BE49-F238E27FC236}">
                <a16:creationId xmlns:a16="http://schemas.microsoft.com/office/drawing/2014/main" id="{AC2E9E97-B3D1-0573-B761-DD9FAAB6974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183204" y="1683151"/>
            <a:ext cx="2538228" cy="275365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&#10;$\textbf{return } val$&#10;&#10;&#10;\end{document}" title="IguanaTex Bitmap Display">
            <a:extLst>
              <a:ext uri="{FF2B5EF4-FFF2-40B4-BE49-F238E27FC236}">
                <a16:creationId xmlns:a16="http://schemas.microsoft.com/office/drawing/2014/main" id="{3B7395F8-E0BF-E7A6-976A-680B31150FA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28595" y="6069756"/>
            <a:ext cx="1509825" cy="219168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val \leftarrow 0$&#10;&#10;&#10;\end{document}" title="IguanaTex Bitmap Display">
            <a:extLst>
              <a:ext uri="{FF2B5EF4-FFF2-40B4-BE49-F238E27FC236}">
                <a16:creationId xmlns:a16="http://schemas.microsoft.com/office/drawing/2014/main" id="{45ED0722-0982-B510-B717-21E7E4412C2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28595" y="3303088"/>
            <a:ext cx="1045264" cy="222915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\textbf{Remove } \textrm{item i with highest }r[i]$&#10;&#10;&#10;\end{document}" title="IguanaTex Bitmap Display">
            <a:extLst>
              <a:ext uri="{FF2B5EF4-FFF2-40B4-BE49-F238E27FC236}">
                <a16:creationId xmlns:a16="http://schemas.microsoft.com/office/drawing/2014/main" id="{150070C4-C6BE-5F6C-B19C-DE5B775803F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907297" y="4057408"/>
            <a:ext cx="4422703" cy="312830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begin{document}&#10;&#10;$w \leftarrow w+w_i$&#10;&#10;&#10;\end{document}" title="IguanaTex Bitmap Display">
            <a:extLst>
              <a:ext uri="{FF2B5EF4-FFF2-40B4-BE49-F238E27FC236}">
                <a16:creationId xmlns:a16="http://schemas.microsoft.com/office/drawing/2014/main" id="{40B9C1D8-9E40-5502-E64E-631293AFB32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248392" y="4783817"/>
            <a:ext cx="1618474" cy="230408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$val \leftarrow val + v[i]$&#10;&#10;&#10;\end{document}" title="IguanaTex Bitmap Display">
            <a:extLst>
              <a:ext uri="{FF2B5EF4-FFF2-40B4-BE49-F238E27FC236}">
                <a16:creationId xmlns:a16="http://schemas.microsoft.com/office/drawing/2014/main" id="{5355677A-684B-A1A8-08A5-F70360964BE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228223" y="5044448"/>
            <a:ext cx="2113007" cy="312830"/>
          </a:xfrm>
          <a:prstGeom prst="rect">
            <a:avLst/>
          </a:prstGeom>
        </p:spPr>
      </p:pic>
      <p:pic>
        <p:nvPicPr>
          <p:cNvPr id="77" name="Picture 76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49BDA5DE-317D-03C7-9B48-159768DC61E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874401" y="5422987"/>
            <a:ext cx="616294" cy="217294"/>
          </a:xfrm>
          <a:prstGeom prst="rect">
            <a:avLst/>
          </a:prstGeom>
        </p:spPr>
      </p:pic>
      <p:pic>
        <p:nvPicPr>
          <p:cNvPr id="79" name="Picture 78" descr="\documentclass{article}&#10;\usepackage{amsmath}&#10;\pagestyle{empty}&#10;\begin{document}&#10;&#10;$w \leftarrow W, $ $val \leftarrow val+(W-w)\cdot r[i]$&#10;&#10;&#10;\end{document}" title="IguanaTex Bitmap Display">
            <a:extLst>
              <a:ext uri="{FF2B5EF4-FFF2-40B4-BE49-F238E27FC236}">
                <a16:creationId xmlns:a16="http://schemas.microsoft.com/office/drawing/2014/main" id="{9B0835A6-CB30-F0A9-7C60-0CA03620ADB0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1248392" y="5733164"/>
            <a:ext cx="4703688" cy="3128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56DF24-874D-3902-28B8-3FD7AB25AE76}"/>
              </a:ext>
            </a:extLst>
          </p:cNvPr>
          <p:cNvSpPr txBox="1"/>
          <p:nvPr/>
        </p:nvSpPr>
        <p:spPr>
          <a:xfrm>
            <a:off x="4496943" y="2195563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F9DAB-8CD5-C6B4-38DE-F91202414C2F}"/>
              </a:ext>
            </a:extLst>
          </p:cNvPr>
          <p:cNvSpPr txBox="1"/>
          <p:nvPr/>
        </p:nvSpPr>
        <p:spPr>
          <a:xfrm>
            <a:off x="5062020" y="2287491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Compute the ratios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A4A79-7EE9-C12D-A9CF-1F7F5DF61673}"/>
              </a:ext>
            </a:extLst>
          </p:cNvPr>
          <p:cNvSpPr txBox="1"/>
          <p:nvPr/>
        </p:nvSpPr>
        <p:spPr>
          <a:xfrm>
            <a:off x="4496943" y="2862953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B49D2-F971-2A10-4852-F2BAC4617B0B}"/>
              </a:ext>
            </a:extLst>
          </p:cNvPr>
          <p:cNvSpPr txBox="1"/>
          <p:nvPr/>
        </p:nvSpPr>
        <p:spPr>
          <a:xfrm>
            <a:off x="5467849" y="2956417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34D4F-4206-4BFF-BB1A-D5703D018048}"/>
              </a:ext>
            </a:extLst>
          </p:cNvPr>
          <p:cNvSpPr txBox="1"/>
          <p:nvPr/>
        </p:nvSpPr>
        <p:spPr>
          <a:xfrm>
            <a:off x="5468699" y="3656092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BFCCA-0954-0AA1-E630-EE7EC19C57AE}"/>
              </a:ext>
            </a:extLst>
          </p:cNvPr>
          <p:cNvSpPr txBox="1"/>
          <p:nvPr/>
        </p:nvSpPr>
        <p:spPr>
          <a:xfrm>
            <a:off x="5910983" y="3751374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While knapsack not full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0C5380-BBA2-48C0-787C-CCC314281477}"/>
              </a:ext>
            </a:extLst>
          </p:cNvPr>
          <p:cNvSpPr txBox="1"/>
          <p:nvPr/>
        </p:nvSpPr>
        <p:spPr>
          <a:xfrm>
            <a:off x="5204996" y="4560106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AC89A-9666-CF56-FC88-9AECE6CE5E65}"/>
              </a:ext>
            </a:extLst>
          </p:cNvPr>
          <p:cNvSpPr txBox="1"/>
          <p:nvPr/>
        </p:nvSpPr>
        <p:spPr>
          <a:xfrm>
            <a:off x="5910983" y="4659885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If whole item fits</a:t>
            </a:r>
          </a:p>
        </p:txBody>
      </p:sp>
    </p:spTree>
    <p:extLst>
      <p:ext uri="{BB962C8B-B14F-4D97-AF65-F5344CB8AC3E}">
        <p14:creationId xmlns:p14="http://schemas.microsoft.com/office/powerpoint/2010/main" val="1882400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32152" y="1166564"/>
            <a:ext cx="8622816" cy="5362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  <a:endParaRPr lang="en-US" sz="2400" dirty="0">
              <a:solidFill>
                <a:srgbClr val="3A3A82"/>
              </a:solidFill>
              <a:latin typeface="+mj-lt"/>
            </a:endParaRPr>
          </a:p>
        </p:txBody>
      </p:sp>
      <p:pic>
        <p:nvPicPr>
          <p:cNvPr id="34" name="Picture 33" descr="\documentclass{article}&#10;\usepackage{amsmath}&#10;\pagestyle{empty}&#10;\begin{document}&#10;&#10;$w \leftarrow 0$&#10;&#10;&#10;\end{document}" title="IguanaTex Bitmap Display">
            <a:extLst>
              <a:ext uri="{FF2B5EF4-FFF2-40B4-BE49-F238E27FC236}">
                <a16:creationId xmlns:a16="http://schemas.microsoft.com/office/drawing/2014/main" id="{C7DA0766-EA34-6E6D-CDC6-7DA986CC497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45748" y="2972872"/>
            <a:ext cx="852321" cy="213549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Items with $v[],w[]$&#10;&#10;&#10;\end{document}" title="IguanaTex Bitmap Display">
            <a:extLst>
              <a:ext uri="{FF2B5EF4-FFF2-40B4-BE49-F238E27FC236}">
                <a16:creationId xmlns:a16="http://schemas.microsoft.com/office/drawing/2014/main" id="{B2DE0DF0-9B43-ECCE-0D65-DB44FAD69B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9576" y="1664419"/>
            <a:ext cx="2397736" cy="312830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\textbf{While} $w &lt; W$ \textbf{do }&#10;&#10;&#10;\end{document}" title="IguanaTex Bitmap Display">
            <a:extLst>
              <a:ext uri="{FF2B5EF4-FFF2-40B4-BE49-F238E27FC236}">
                <a16:creationId xmlns:a16="http://schemas.microsoft.com/office/drawing/2014/main" id="{5923F1EE-DF3F-E8EE-D4EE-A6AF6E6893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81284" y="3698647"/>
            <a:ext cx="2482033" cy="228534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672BFC30-14C1-BAE1-D7F8-2BE216E1992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89576" y="2086856"/>
            <a:ext cx="2431454" cy="21916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textrm{r}[i] \leftarrow \frac{v[i]}{w[i]}$&#10;&#10;&#10;\end{document}" title="IguanaTex Bitmap Display">
            <a:extLst>
              <a:ext uri="{FF2B5EF4-FFF2-40B4-BE49-F238E27FC236}">
                <a16:creationId xmlns:a16="http://schemas.microsoft.com/office/drawing/2014/main" id="{FBAC8FE2-09D1-378D-3556-BE229576856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952860" y="2459480"/>
            <a:ext cx="1331867" cy="475802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bf{If} $w+w_i \leq W$ \textbf{then}&#10;&#10;&#10;\end{document}" title="IguanaTex Bitmap Display">
            <a:extLst>
              <a:ext uri="{FF2B5EF4-FFF2-40B4-BE49-F238E27FC236}">
                <a16:creationId xmlns:a16="http://schemas.microsoft.com/office/drawing/2014/main" id="{717304DA-74D9-39C4-8273-B072D50B163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07297" y="4424030"/>
            <a:ext cx="2858554" cy="265998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, knapsack with $W$&#10;&#10;&#10;\end{document}" title="IguanaTex Bitmap Display">
            <a:extLst>
              <a:ext uri="{FF2B5EF4-FFF2-40B4-BE49-F238E27FC236}">
                <a16:creationId xmlns:a16="http://schemas.microsoft.com/office/drawing/2014/main" id="{AC2E9E97-B3D1-0573-B761-DD9FAAB6974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183204" y="1683151"/>
            <a:ext cx="2538228" cy="275365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&#10;$\textbf{return } val$&#10;&#10;&#10;\end{document}" title="IguanaTex Bitmap Display">
            <a:extLst>
              <a:ext uri="{FF2B5EF4-FFF2-40B4-BE49-F238E27FC236}">
                <a16:creationId xmlns:a16="http://schemas.microsoft.com/office/drawing/2014/main" id="{3B7395F8-E0BF-E7A6-976A-680B31150FA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28595" y="6069756"/>
            <a:ext cx="1509825" cy="219168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val \leftarrow 0$&#10;&#10;&#10;\end{document}" title="IguanaTex Bitmap Display">
            <a:extLst>
              <a:ext uri="{FF2B5EF4-FFF2-40B4-BE49-F238E27FC236}">
                <a16:creationId xmlns:a16="http://schemas.microsoft.com/office/drawing/2014/main" id="{45ED0722-0982-B510-B717-21E7E4412C2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28595" y="3303088"/>
            <a:ext cx="1045264" cy="222915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\textbf{Remove } \textrm{item i with highest }r[i]$&#10;&#10;&#10;\end{document}" title="IguanaTex Bitmap Display">
            <a:extLst>
              <a:ext uri="{FF2B5EF4-FFF2-40B4-BE49-F238E27FC236}">
                <a16:creationId xmlns:a16="http://schemas.microsoft.com/office/drawing/2014/main" id="{150070C4-C6BE-5F6C-B19C-DE5B775803F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907297" y="4057408"/>
            <a:ext cx="4422703" cy="312830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begin{document}&#10;&#10;$w \leftarrow w+w_i$&#10;&#10;&#10;\end{document}" title="IguanaTex Bitmap Display">
            <a:extLst>
              <a:ext uri="{FF2B5EF4-FFF2-40B4-BE49-F238E27FC236}">
                <a16:creationId xmlns:a16="http://schemas.microsoft.com/office/drawing/2014/main" id="{40B9C1D8-9E40-5502-E64E-631293AFB32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248392" y="4783817"/>
            <a:ext cx="1618474" cy="230408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$val \leftarrow val + v[i]$&#10;&#10;&#10;\end{document}" title="IguanaTex Bitmap Display">
            <a:extLst>
              <a:ext uri="{FF2B5EF4-FFF2-40B4-BE49-F238E27FC236}">
                <a16:creationId xmlns:a16="http://schemas.microsoft.com/office/drawing/2014/main" id="{5355677A-684B-A1A8-08A5-F70360964BE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228223" y="5044448"/>
            <a:ext cx="2113007" cy="312830"/>
          </a:xfrm>
          <a:prstGeom prst="rect">
            <a:avLst/>
          </a:prstGeom>
        </p:spPr>
      </p:pic>
      <p:pic>
        <p:nvPicPr>
          <p:cNvPr id="77" name="Picture 76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49BDA5DE-317D-03C7-9B48-159768DC61E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874401" y="5422987"/>
            <a:ext cx="616294" cy="217294"/>
          </a:xfrm>
          <a:prstGeom prst="rect">
            <a:avLst/>
          </a:prstGeom>
        </p:spPr>
      </p:pic>
      <p:pic>
        <p:nvPicPr>
          <p:cNvPr id="79" name="Picture 78" descr="\documentclass{article}&#10;\usepackage{amsmath}&#10;\pagestyle{empty}&#10;\begin{document}&#10;&#10;$w \leftarrow W, $ $val \leftarrow val+(W-w)\cdot r[i]$&#10;&#10;&#10;\end{document}" title="IguanaTex Bitmap Display">
            <a:extLst>
              <a:ext uri="{FF2B5EF4-FFF2-40B4-BE49-F238E27FC236}">
                <a16:creationId xmlns:a16="http://schemas.microsoft.com/office/drawing/2014/main" id="{9B0835A6-CB30-F0A9-7C60-0CA03620ADB0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1248392" y="5733164"/>
            <a:ext cx="4703688" cy="3128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56DF24-874D-3902-28B8-3FD7AB25AE76}"/>
              </a:ext>
            </a:extLst>
          </p:cNvPr>
          <p:cNvSpPr txBox="1"/>
          <p:nvPr/>
        </p:nvSpPr>
        <p:spPr>
          <a:xfrm>
            <a:off x="4496943" y="2195563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F9DAB-8CD5-C6B4-38DE-F91202414C2F}"/>
              </a:ext>
            </a:extLst>
          </p:cNvPr>
          <p:cNvSpPr txBox="1"/>
          <p:nvPr/>
        </p:nvSpPr>
        <p:spPr>
          <a:xfrm>
            <a:off x="5062020" y="2287491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Compute the ratios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A4A79-7EE9-C12D-A9CF-1F7F5DF61673}"/>
              </a:ext>
            </a:extLst>
          </p:cNvPr>
          <p:cNvSpPr txBox="1"/>
          <p:nvPr/>
        </p:nvSpPr>
        <p:spPr>
          <a:xfrm>
            <a:off x="4496943" y="2862953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B49D2-F971-2A10-4852-F2BAC4617B0B}"/>
              </a:ext>
            </a:extLst>
          </p:cNvPr>
          <p:cNvSpPr txBox="1"/>
          <p:nvPr/>
        </p:nvSpPr>
        <p:spPr>
          <a:xfrm>
            <a:off x="5467849" y="2956417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34D4F-4206-4BFF-BB1A-D5703D018048}"/>
              </a:ext>
            </a:extLst>
          </p:cNvPr>
          <p:cNvSpPr txBox="1"/>
          <p:nvPr/>
        </p:nvSpPr>
        <p:spPr>
          <a:xfrm>
            <a:off x="5468699" y="3656092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BFCCA-0954-0AA1-E630-EE7EC19C57AE}"/>
              </a:ext>
            </a:extLst>
          </p:cNvPr>
          <p:cNvSpPr txBox="1"/>
          <p:nvPr/>
        </p:nvSpPr>
        <p:spPr>
          <a:xfrm>
            <a:off x="5910983" y="3751374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While knapsack not full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0C5380-BBA2-48C0-787C-CCC314281477}"/>
              </a:ext>
            </a:extLst>
          </p:cNvPr>
          <p:cNvSpPr txBox="1"/>
          <p:nvPr/>
        </p:nvSpPr>
        <p:spPr>
          <a:xfrm>
            <a:off x="5204996" y="4560106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AC89A-9666-CF56-FC88-9AECE6CE5E65}"/>
              </a:ext>
            </a:extLst>
          </p:cNvPr>
          <p:cNvSpPr txBox="1"/>
          <p:nvPr/>
        </p:nvSpPr>
        <p:spPr>
          <a:xfrm>
            <a:off x="5910983" y="4659885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If whole item fits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AF9472-1108-7DF9-3EB2-81BF3D64CD4B}"/>
              </a:ext>
            </a:extLst>
          </p:cNvPr>
          <p:cNvGrpSpPr/>
          <p:nvPr/>
        </p:nvGrpSpPr>
        <p:grpSpPr>
          <a:xfrm>
            <a:off x="4119719" y="5541698"/>
            <a:ext cx="2449440" cy="716040"/>
            <a:chOff x="4119719" y="5541698"/>
            <a:chExt cx="2449440" cy="7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5F9990-6BF1-3942-210E-0CAD170E6CFD}"/>
                    </a:ext>
                  </a:extLst>
                </p14:cNvPr>
                <p14:cNvContentPartPr/>
                <p14:nvPr/>
              </p14:nvContentPartPr>
              <p14:xfrm>
                <a:off x="4119719" y="5541698"/>
                <a:ext cx="2101680" cy="716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5F9990-6BF1-3942-210E-0CAD170E6CF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01719" y="5524058"/>
                  <a:ext cx="213732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8C79D9-B389-76DA-2433-D71F59AB8EFE}"/>
                    </a:ext>
                  </a:extLst>
                </p14:cNvPr>
                <p14:cNvContentPartPr/>
                <p14:nvPr/>
              </p14:nvContentPartPr>
              <p14:xfrm>
                <a:off x="6472679" y="5825378"/>
                <a:ext cx="96480" cy="5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8C79D9-B389-76DA-2433-D71F59AB8EF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54679" y="5807738"/>
                  <a:ext cx="13212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9B9FCD9-BDE0-8833-435B-B37034975C3D}"/>
                  </a:ext>
                </a:extLst>
              </p14:cNvPr>
              <p14:cNvContentPartPr/>
              <p14:nvPr/>
            </p14:nvContentPartPr>
            <p14:xfrm>
              <a:off x="6467279" y="5973698"/>
              <a:ext cx="141480" cy="11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9B9FCD9-BDE0-8833-435B-B37034975C3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49279" y="5956058"/>
                <a:ext cx="177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B5F8A1E-414F-A329-E249-315F527880DC}"/>
                  </a:ext>
                </a:extLst>
              </p14:cNvPr>
              <p14:cNvContentPartPr/>
              <p14:nvPr/>
            </p14:nvContentPartPr>
            <p14:xfrm>
              <a:off x="7073519" y="5859218"/>
              <a:ext cx="753840" cy="43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B5F8A1E-414F-A329-E249-315F527880D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055519" y="5841218"/>
                <a:ext cx="7894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F2CC2EE-F29F-A658-5C69-39913ACF51D9}"/>
                  </a:ext>
                </a:extLst>
              </p14:cNvPr>
              <p14:cNvContentPartPr/>
              <p14:nvPr/>
            </p14:nvContentPartPr>
            <p14:xfrm>
              <a:off x="7289159" y="6092498"/>
              <a:ext cx="237240" cy="211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F2CC2EE-F29F-A658-5C69-39913ACF51D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71519" y="6074858"/>
                <a:ext cx="272880" cy="24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C776491-D2FD-75D7-C323-33EA0215E0A8}"/>
              </a:ext>
            </a:extLst>
          </p:cNvPr>
          <p:cNvGrpSpPr/>
          <p:nvPr/>
        </p:nvGrpSpPr>
        <p:grpSpPr>
          <a:xfrm>
            <a:off x="7042559" y="5429738"/>
            <a:ext cx="617400" cy="299880"/>
            <a:chOff x="7042559" y="5429738"/>
            <a:chExt cx="61740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2E18A0-2190-2DCF-8CE2-895936901FA6}"/>
                    </a:ext>
                  </a:extLst>
                </p14:cNvPr>
                <p14:cNvContentPartPr/>
                <p14:nvPr/>
              </p14:nvContentPartPr>
              <p14:xfrm>
                <a:off x="7042559" y="5429738"/>
                <a:ext cx="365400" cy="299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2E18A0-2190-2DCF-8CE2-895936901F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24919" y="5411738"/>
                  <a:ext cx="4010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1FC349-F690-BADD-505E-BFE1836D2CD9}"/>
                    </a:ext>
                  </a:extLst>
                </p14:cNvPr>
                <p14:cNvContentPartPr/>
                <p14:nvPr/>
              </p14:nvContentPartPr>
              <p14:xfrm>
                <a:off x="7546559" y="5619458"/>
                <a:ext cx="11340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1FC349-F690-BADD-505E-BFE1836D2CD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28559" y="5601818"/>
                  <a:ext cx="1490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543308-6A94-59EE-D2B7-D960AB21BEA9}"/>
                  </a:ext>
                </a:extLst>
              </p14:cNvPr>
              <p14:cNvContentPartPr/>
              <p14:nvPr/>
            </p14:nvContentPartPr>
            <p14:xfrm>
              <a:off x="7761839" y="5534138"/>
              <a:ext cx="275760" cy="142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543308-6A94-59EE-D2B7-D960AB21BEA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44199" y="5516498"/>
                <a:ext cx="31140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5B6D585-BF50-7904-BF1E-8A80C98E3471}"/>
              </a:ext>
            </a:extLst>
          </p:cNvPr>
          <p:cNvGrpSpPr/>
          <p:nvPr/>
        </p:nvGrpSpPr>
        <p:grpSpPr>
          <a:xfrm>
            <a:off x="8670839" y="5619458"/>
            <a:ext cx="356400" cy="534960"/>
            <a:chOff x="8670839" y="5619458"/>
            <a:chExt cx="35640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174331-C101-A7D2-570B-3D1870396D56}"/>
                    </a:ext>
                  </a:extLst>
                </p14:cNvPr>
                <p14:cNvContentPartPr/>
                <p14:nvPr/>
              </p14:nvContentPartPr>
              <p14:xfrm>
                <a:off x="8670839" y="5619458"/>
                <a:ext cx="52200" cy="42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174331-C101-A7D2-570B-3D1870396D5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52839" y="5601818"/>
                  <a:ext cx="878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EEE267E-9E33-2D8C-711D-B4608820F69C}"/>
                    </a:ext>
                  </a:extLst>
                </p14:cNvPr>
                <p14:cNvContentPartPr/>
                <p14:nvPr/>
              </p14:nvContentPartPr>
              <p14:xfrm>
                <a:off x="8840759" y="5840498"/>
                <a:ext cx="360" cy="222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EEE267E-9E33-2D8C-711D-B4608820F69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22759" y="5822858"/>
                  <a:ext cx="360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56694A6-6A13-DAD4-1CD3-4721E1F2575B}"/>
                    </a:ext>
                  </a:extLst>
                </p14:cNvPr>
                <p14:cNvContentPartPr/>
                <p14:nvPr/>
              </p14:nvContentPartPr>
              <p14:xfrm>
                <a:off x="8840759" y="5727458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56694A6-6A13-DAD4-1CD3-4721E1F2575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22759" y="570981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1370ADA-6824-DDCD-B933-7F90D5A449E4}"/>
                    </a:ext>
                  </a:extLst>
                </p14:cNvPr>
                <p14:cNvContentPartPr/>
                <p14:nvPr/>
              </p14:nvContentPartPr>
              <p14:xfrm>
                <a:off x="8912399" y="5635298"/>
                <a:ext cx="114840" cy="519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1370ADA-6824-DDCD-B933-7F90D5A449E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94399" y="5617298"/>
                  <a:ext cx="150480" cy="55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6F5127-B52E-2465-0404-F8ABA7AE91E4}"/>
              </a:ext>
            </a:extLst>
          </p:cNvPr>
          <p:cNvGrpSpPr/>
          <p:nvPr/>
        </p:nvGrpSpPr>
        <p:grpSpPr>
          <a:xfrm>
            <a:off x="7637639" y="5795498"/>
            <a:ext cx="927360" cy="686880"/>
            <a:chOff x="7637639" y="5795498"/>
            <a:chExt cx="927360" cy="68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905F42-0DAA-7138-0DE0-13EFADD9368A}"/>
                    </a:ext>
                  </a:extLst>
                </p14:cNvPr>
                <p14:cNvContentPartPr/>
                <p14:nvPr/>
              </p14:nvContentPartPr>
              <p14:xfrm>
                <a:off x="7637639" y="6071978"/>
                <a:ext cx="47520" cy="350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905F42-0DAA-7138-0DE0-13EFADD936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619999" y="6054338"/>
                  <a:ext cx="831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8ECB545-A618-3B61-1B1B-039C3AE90864}"/>
                    </a:ext>
                  </a:extLst>
                </p14:cNvPr>
                <p14:cNvContentPartPr/>
                <p14:nvPr/>
              </p14:nvContentPartPr>
              <p14:xfrm>
                <a:off x="7818719" y="6164498"/>
                <a:ext cx="360" cy="200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8ECB545-A618-3B61-1B1B-039C3AE9086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00719" y="6146498"/>
                  <a:ext cx="36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9EDD62-017C-13E9-92E9-4F0F9D3E730A}"/>
                    </a:ext>
                  </a:extLst>
                </p14:cNvPr>
                <p14:cNvContentPartPr/>
                <p14:nvPr/>
              </p14:nvContentPartPr>
              <p14:xfrm>
                <a:off x="7833839" y="6092498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9EDD62-017C-13E9-92E9-4F0F9D3E73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15839" y="607485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6053338-05D6-62F7-5BEF-9EA32000C856}"/>
                    </a:ext>
                  </a:extLst>
                </p14:cNvPr>
                <p14:cNvContentPartPr/>
                <p14:nvPr/>
              </p14:nvContentPartPr>
              <p14:xfrm>
                <a:off x="7982519" y="6041018"/>
                <a:ext cx="42120" cy="441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6053338-05D6-62F7-5BEF-9EA32000C8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64879" y="6023018"/>
                  <a:ext cx="777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BE99733-26E5-FB5E-D2FD-1C296BC7DDBA}"/>
                    </a:ext>
                  </a:extLst>
                </p14:cNvPr>
                <p14:cNvContentPartPr/>
                <p14:nvPr/>
              </p14:nvContentPartPr>
              <p14:xfrm>
                <a:off x="7828799" y="5886938"/>
                <a:ext cx="1497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BE99733-26E5-FB5E-D2FD-1C296BC7DDB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10799" y="5868938"/>
                  <a:ext cx="185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87B174-258D-ACD6-EDB8-C8B15028EA32}"/>
                    </a:ext>
                  </a:extLst>
                </p14:cNvPr>
                <p14:cNvContentPartPr/>
                <p14:nvPr/>
              </p14:nvContentPartPr>
              <p14:xfrm>
                <a:off x="8172599" y="5886938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87B174-258D-ACD6-EDB8-C8B15028EA3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54959" y="58689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27EDCE6-AFE2-A9D8-CAF7-238C5FA31127}"/>
                    </a:ext>
                  </a:extLst>
                </p14:cNvPr>
                <p14:cNvContentPartPr/>
                <p14:nvPr/>
              </p14:nvContentPartPr>
              <p14:xfrm>
                <a:off x="8383559" y="5795498"/>
                <a:ext cx="181440" cy="211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27EDCE6-AFE2-A9D8-CAF7-238C5FA3112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65919" y="5777858"/>
                  <a:ext cx="217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9310B3-DB7F-AB8F-BC50-D956DBE9FE1B}"/>
                    </a:ext>
                  </a:extLst>
                </p14:cNvPr>
                <p14:cNvContentPartPr/>
                <p14:nvPr/>
              </p14:nvContentPartPr>
              <p14:xfrm>
                <a:off x="8167559" y="5847698"/>
                <a:ext cx="27360" cy="73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9310B3-DB7F-AB8F-BC50-D956DBE9FE1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49559" y="5829698"/>
                  <a:ext cx="6300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BEE8925-6E51-08DA-973D-6690555FF821}"/>
                  </a:ext>
                </a:extLst>
              </p14:cNvPr>
              <p14:cNvContentPartPr/>
              <p14:nvPr/>
            </p14:nvContentPartPr>
            <p14:xfrm>
              <a:off x="6878399" y="5238938"/>
              <a:ext cx="1438920" cy="1414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BEE8925-6E51-08DA-973D-6690555FF82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860759" y="5221298"/>
                <a:ext cx="1474560" cy="145008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DC35DBA7-B932-C6B4-51FA-AA65BD3C141B}"/>
              </a:ext>
            </a:extLst>
          </p:cNvPr>
          <p:cNvSpPr txBox="1">
            <a:spLocks/>
          </p:cNvSpPr>
          <p:nvPr/>
        </p:nvSpPr>
        <p:spPr>
          <a:xfrm>
            <a:off x="5963759" y="1151059"/>
            <a:ext cx="8622816" cy="5362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3A3A82"/>
                </a:solidFill>
              </a:rPr>
              <a:t>Percentage of item </a:t>
            </a:r>
            <a:r>
              <a:rPr lang="en-US" sz="2400" dirty="0" err="1">
                <a:solidFill>
                  <a:srgbClr val="3A3A82"/>
                </a:solidFill>
              </a:rPr>
              <a:t>i</a:t>
            </a:r>
            <a:r>
              <a:rPr lang="en-US" sz="2400" dirty="0">
                <a:solidFill>
                  <a:srgbClr val="3A3A82"/>
                </a:solidFill>
              </a:rPr>
              <a:t> </a:t>
            </a:r>
          </a:p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3A3A82"/>
                </a:solidFill>
              </a:rPr>
              <a:t>that fits</a:t>
            </a:r>
            <a:endParaRPr lang="en-US" sz="2400" dirty="0">
              <a:solidFill>
                <a:srgbClr val="3A3A82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EDB7ED5-1FCF-4B18-0B6A-9137F94FC77B}"/>
                  </a:ext>
                </a:extLst>
              </p14:cNvPr>
              <p14:cNvContentPartPr/>
              <p14:nvPr/>
            </p14:nvContentPartPr>
            <p14:xfrm>
              <a:off x="8097823" y="1762647"/>
              <a:ext cx="363600" cy="3618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EDB7ED5-1FCF-4B18-0B6A-9137F94FC77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079823" y="1745007"/>
                <a:ext cx="399240" cy="36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3C927D5-3355-ADD2-2CA2-0928A1BE23F6}"/>
                  </a:ext>
                </a:extLst>
              </p14:cNvPr>
              <p14:cNvContentPartPr/>
              <p14:nvPr/>
            </p14:nvContentPartPr>
            <p14:xfrm>
              <a:off x="5943223" y="972087"/>
              <a:ext cx="2933640" cy="925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3C927D5-3355-ADD2-2CA2-0928A1BE23F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925583" y="954447"/>
                <a:ext cx="2969280" cy="9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8278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32152" y="1166564"/>
            <a:ext cx="8622816" cy="5362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  <a:endParaRPr lang="en-US" sz="2400" dirty="0">
              <a:solidFill>
                <a:srgbClr val="3A3A82"/>
              </a:solidFill>
              <a:latin typeface="+mj-lt"/>
            </a:endParaRPr>
          </a:p>
        </p:txBody>
      </p:sp>
      <p:pic>
        <p:nvPicPr>
          <p:cNvPr id="34" name="Picture 33" descr="\documentclass{article}&#10;\usepackage{amsmath}&#10;\pagestyle{empty}&#10;\begin{document}&#10;&#10;$w \leftarrow 0$&#10;&#10;&#10;\end{document}" title="IguanaTex Bitmap Display">
            <a:extLst>
              <a:ext uri="{FF2B5EF4-FFF2-40B4-BE49-F238E27FC236}">
                <a16:creationId xmlns:a16="http://schemas.microsoft.com/office/drawing/2014/main" id="{C7DA0766-EA34-6E6D-CDC6-7DA986CC497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45748" y="2767392"/>
            <a:ext cx="852321" cy="213549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Items with $v[],w[]$&#10;&#10;&#10;\end{document}" title="IguanaTex Bitmap Display">
            <a:extLst>
              <a:ext uri="{FF2B5EF4-FFF2-40B4-BE49-F238E27FC236}">
                <a16:creationId xmlns:a16="http://schemas.microsoft.com/office/drawing/2014/main" id="{B2DE0DF0-9B43-ECCE-0D65-DB44FAD69B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9576" y="1664419"/>
            <a:ext cx="2397736" cy="312830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\textbf{While} $w &lt; W$ \textbf{do }&#10;&#10;&#10;\end{document}" title="IguanaTex Bitmap Display">
            <a:extLst>
              <a:ext uri="{FF2B5EF4-FFF2-40B4-BE49-F238E27FC236}">
                <a16:creationId xmlns:a16="http://schemas.microsoft.com/office/drawing/2014/main" id="{5923F1EE-DF3F-E8EE-D4EE-A6AF6E6893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81284" y="3734606"/>
            <a:ext cx="2482033" cy="228534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672BFC30-14C1-BAE1-D7F8-2BE216E1992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89576" y="2086856"/>
            <a:ext cx="2431454" cy="219168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\textbf{Sort} $r[1],...,r[n]$&#10;&#10;&#10;\end{document}" title="IguanaTex Bitmap Display">
            <a:extLst>
              <a:ext uri="{FF2B5EF4-FFF2-40B4-BE49-F238E27FC236}">
                <a16:creationId xmlns:a16="http://schemas.microsoft.com/office/drawing/2014/main" id="{E0899AA3-0840-953C-54D8-1C49E7A9836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595" y="3323908"/>
            <a:ext cx="2234765" cy="312829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textrm{r}[i] \leftarrow \frac{v[i]}{w[i]}$&#10;&#10;&#10;\end{document}" title="IguanaTex Bitmap Display">
            <a:extLst>
              <a:ext uri="{FF2B5EF4-FFF2-40B4-BE49-F238E27FC236}">
                <a16:creationId xmlns:a16="http://schemas.microsoft.com/office/drawing/2014/main" id="{FBAC8FE2-09D1-378D-3556-BE229576856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952860" y="2315644"/>
            <a:ext cx="1331867" cy="475802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bf{If} $w+w_i \leq W$ \textbf{then}&#10;&#10;&#10;\end{document}" title="IguanaTex Bitmap Display">
            <a:extLst>
              <a:ext uri="{FF2B5EF4-FFF2-40B4-BE49-F238E27FC236}">
                <a16:creationId xmlns:a16="http://schemas.microsoft.com/office/drawing/2014/main" id="{717304DA-74D9-39C4-8273-B072D50B163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907297" y="4459989"/>
            <a:ext cx="2858554" cy="265998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, knapsack with $W$&#10;&#10;&#10;\end{document}" title="IguanaTex Bitmap Display">
            <a:extLst>
              <a:ext uri="{FF2B5EF4-FFF2-40B4-BE49-F238E27FC236}">
                <a16:creationId xmlns:a16="http://schemas.microsoft.com/office/drawing/2014/main" id="{AC2E9E97-B3D1-0573-B761-DD9FAAB6974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3183204" y="1683151"/>
            <a:ext cx="2538228" cy="275365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&#10;$\textbf{return } val$&#10;&#10;&#10;\end{document}" title="IguanaTex Bitmap Display">
            <a:extLst>
              <a:ext uri="{FF2B5EF4-FFF2-40B4-BE49-F238E27FC236}">
                <a16:creationId xmlns:a16="http://schemas.microsoft.com/office/drawing/2014/main" id="{3B7395F8-E0BF-E7A6-976A-680B31150FA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628595" y="6105715"/>
            <a:ext cx="1509825" cy="219168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val \leftarrow 0$&#10;&#10;&#10;\end{document}" title="IguanaTex Bitmap Display">
            <a:extLst>
              <a:ext uri="{FF2B5EF4-FFF2-40B4-BE49-F238E27FC236}">
                <a16:creationId xmlns:a16="http://schemas.microsoft.com/office/drawing/2014/main" id="{45ED0722-0982-B510-B717-21E7E4412C2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28595" y="3025690"/>
            <a:ext cx="1045264" cy="222915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\textbf{Remove } \textrm{item i with highest }r[i]$&#10;&#10;&#10;\end{document}" title="IguanaTex Bitmap Display">
            <a:extLst>
              <a:ext uri="{FF2B5EF4-FFF2-40B4-BE49-F238E27FC236}">
                <a16:creationId xmlns:a16="http://schemas.microsoft.com/office/drawing/2014/main" id="{150070C4-C6BE-5F6C-B19C-DE5B775803F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907297" y="4093367"/>
            <a:ext cx="4422703" cy="312830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begin{document}&#10;&#10;$w \leftarrow w+w_i$&#10;&#10;&#10;\end{document}" title="IguanaTex Bitmap Display">
            <a:extLst>
              <a:ext uri="{FF2B5EF4-FFF2-40B4-BE49-F238E27FC236}">
                <a16:creationId xmlns:a16="http://schemas.microsoft.com/office/drawing/2014/main" id="{40B9C1D8-9E40-5502-E64E-631293AFB32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248392" y="4819776"/>
            <a:ext cx="1618474" cy="230408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$val \leftarrow val + v[i]$&#10;&#10;&#10;\end{document}" title="IguanaTex Bitmap Display">
            <a:extLst>
              <a:ext uri="{FF2B5EF4-FFF2-40B4-BE49-F238E27FC236}">
                <a16:creationId xmlns:a16="http://schemas.microsoft.com/office/drawing/2014/main" id="{5355677A-684B-A1A8-08A5-F70360964BE6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1228223" y="5080407"/>
            <a:ext cx="2113007" cy="312830"/>
          </a:xfrm>
          <a:prstGeom prst="rect">
            <a:avLst/>
          </a:prstGeom>
        </p:spPr>
      </p:pic>
      <p:pic>
        <p:nvPicPr>
          <p:cNvPr id="77" name="Picture 76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49BDA5DE-317D-03C7-9B48-159768DC61E4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74401" y="5458946"/>
            <a:ext cx="616294" cy="217294"/>
          </a:xfrm>
          <a:prstGeom prst="rect">
            <a:avLst/>
          </a:prstGeom>
        </p:spPr>
      </p:pic>
      <p:pic>
        <p:nvPicPr>
          <p:cNvPr id="79" name="Picture 78" descr="\documentclass{article}&#10;\usepackage{amsmath}&#10;\pagestyle{empty}&#10;\begin{document}&#10;&#10;$w \leftarrow W, $ $val \leftarrow val+(W-w)\cdot r[i]$&#10;&#10;&#10;\end{document}" title="IguanaTex Bitmap Display">
            <a:extLst>
              <a:ext uri="{FF2B5EF4-FFF2-40B4-BE49-F238E27FC236}">
                <a16:creationId xmlns:a16="http://schemas.microsoft.com/office/drawing/2014/main" id="{9B0835A6-CB30-F0A9-7C60-0CA03620ADB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1248392" y="5769123"/>
            <a:ext cx="4703688" cy="3128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3F5FD8-3F42-18B7-CFB8-5E5234A4552F}"/>
              </a:ext>
            </a:extLst>
          </p:cNvPr>
          <p:cNvSpPr txBox="1"/>
          <p:nvPr/>
        </p:nvSpPr>
        <p:spPr>
          <a:xfrm>
            <a:off x="5684956" y="3906211"/>
            <a:ext cx="3215105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6F0091-7D6F-62FC-DE0F-D7052C910098}"/>
                  </a:ext>
                </a:extLst>
              </p:cNvPr>
              <p:cNvSpPr txBox="1"/>
              <p:nvPr/>
            </p:nvSpPr>
            <p:spPr>
              <a:xfrm>
                <a:off x="5776078" y="3998139"/>
                <a:ext cx="3999121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bg1"/>
                    </a:solidFill>
                  </a:rPr>
                  <a:t>This is fast, in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>
                    <a:solidFill>
                      <a:schemeClr val="bg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6F0091-7D6F-62FC-DE0F-D7052C910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78" y="3998139"/>
                <a:ext cx="3999121" cy="430887"/>
              </a:xfrm>
              <a:prstGeom prst="rect">
                <a:avLst/>
              </a:prstGeom>
              <a:blipFill>
                <a:blip r:embed="rId33"/>
                <a:stretch>
                  <a:fillRect l="-1982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958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B82E935-7620-74BA-3A75-0ED3E8184F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152" y="1223071"/>
                <a:ext cx="8622816" cy="260919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greedy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Assume items are order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decreasing order of value per weight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…≥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the weight values of the items in the knapsack for the better solution.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B82E935-7620-74BA-3A75-0ED3E818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2" y="1223071"/>
                <a:ext cx="8622816" cy="2609190"/>
              </a:xfrm>
              <a:prstGeom prst="rect">
                <a:avLst/>
              </a:prstGeom>
              <a:blipFill>
                <a:blip r:embed="rId3"/>
                <a:stretch>
                  <a:fillRect l="-141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801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B82E935-7620-74BA-3A75-0ED3E8184F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152" y="1223070"/>
                <a:ext cx="8622816" cy="4360933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greedy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Assume items are order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decreasing order of value per weight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…≥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the weight values of the items in the knapsack for the better solution.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Since it is different from what greedy returns, there must be indices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B82E935-7620-74BA-3A75-0ED3E818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2" y="1223070"/>
                <a:ext cx="8622816" cy="4360933"/>
              </a:xfrm>
              <a:prstGeom prst="rect">
                <a:avLst/>
              </a:prstGeom>
              <a:blipFill>
                <a:blip r:embed="rId3"/>
                <a:stretch>
                  <a:fillRect l="-141" t="-979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444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B82E935-7620-74BA-3A75-0ED3E8184F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152" y="1223070"/>
                <a:ext cx="8622816" cy="4360933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greedy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Assume items are order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decreasing order of value per weight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…≥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the weight values of the items in the knapsack for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the better solution.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Since it is different from what greedy returns, there must be indices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B82E935-7620-74BA-3A75-0ED3E818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2" y="1223070"/>
                <a:ext cx="8622816" cy="4360933"/>
              </a:xfrm>
              <a:prstGeom prst="rect">
                <a:avLst/>
              </a:prstGeom>
              <a:blipFill>
                <a:blip r:embed="rId3"/>
                <a:stretch>
                  <a:fillRect l="-141" t="-979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8FA9FA-E73F-B07F-AEC0-C5BC08C35FB2}"/>
              </a:ext>
            </a:extLst>
          </p:cNvPr>
          <p:cNvCxnSpPr>
            <a:cxnSpLocks/>
          </p:cNvCxnSpPr>
          <p:nvPr/>
        </p:nvCxnSpPr>
        <p:spPr>
          <a:xfrm flipH="1">
            <a:off x="2573676" y="4032607"/>
            <a:ext cx="1443519" cy="8121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D8D56-D2B3-29F7-BF1B-E7794861A9E6}"/>
                  </a:ext>
                </a:extLst>
              </p:cNvPr>
              <p:cNvSpPr txBox="1"/>
              <p:nvPr/>
            </p:nvSpPr>
            <p:spPr>
              <a:xfrm>
                <a:off x="1251970" y="4856419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  <a:latin typeface="+mj-lt"/>
                  </a:rPr>
                  <a:t>value per weight</a:t>
                </a:r>
                <a:r>
                  <a:rPr lang="en-US" sz="1800" dirty="0">
                    <a:solidFill>
                      <a:srgbClr val="3A3A82"/>
                    </a:solidFill>
                    <a:latin typeface="+mj-lt"/>
                  </a:rPr>
                  <a:t> of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item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 is larger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D8D56-D2B3-29F7-BF1B-E7794861A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970" y="4856419"/>
                <a:ext cx="4572000" cy="646331"/>
              </a:xfrm>
              <a:prstGeom prst="rect">
                <a:avLst/>
              </a:prstGeom>
              <a:blipFill>
                <a:blip r:embed="rId4"/>
                <a:stretch>
                  <a:fillRect l="-106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09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B82E935-7620-74BA-3A75-0ED3E8184F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152" y="1223070"/>
                <a:ext cx="8622816" cy="4360933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greedy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Assume items are order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decreasing order of value per weight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…≥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the weight values of the items in the knapsack for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the better solution.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Since it is different from what greedy returns, there must be indices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B82E935-7620-74BA-3A75-0ED3E818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2" y="1223070"/>
                <a:ext cx="8622816" cy="4360933"/>
              </a:xfrm>
              <a:prstGeom prst="rect">
                <a:avLst/>
              </a:prstGeom>
              <a:blipFill>
                <a:blip r:embed="rId3"/>
                <a:stretch>
                  <a:fillRect l="-141" t="-979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8FA9FA-E73F-B07F-AEC0-C5BC08C35FB2}"/>
              </a:ext>
            </a:extLst>
          </p:cNvPr>
          <p:cNvCxnSpPr>
            <a:cxnSpLocks/>
          </p:cNvCxnSpPr>
          <p:nvPr/>
        </p:nvCxnSpPr>
        <p:spPr>
          <a:xfrm flipH="1">
            <a:off x="2573676" y="4032607"/>
            <a:ext cx="1443519" cy="8121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C1926A-AE20-BC8A-A50A-683E6B26800C}"/>
                  </a:ext>
                </a:extLst>
              </p:cNvPr>
              <p:cNvSpPr txBox="1"/>
              <p:nvPr/>
            </p:nvSpPr>
            <p:spPr>
              <a:xfrm>
                <a:off x="4114800" y="4948587"/>
                <a:ext cx="2059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3A3A82"/>
                    </a:solidFill>
                    <a:latin typeface="+mj-lt"/>
                  </a:rPr>
                  <a:t>Part or all of </a:t>
                </a:r>
                <a:r>
                  <a:rPr lang="en-US" sz="1800" dirty="0">
                    <a:solidFill>
                      <a:srgbClr val="FF0000"/>
                    </a:solidFill>
                    <a:latin typeface="+mj-lt"/>
                  </a:rPr>
                  <a:t>item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is 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in the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 knapsack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C1926A-AE20-BC8A-A50A-683E6B268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948587"/>
                <a:ext cx="2059968" cy="646331"/>
              </a:xfrm>
              <a:prstGeom prst="rect">
                <a:avLst/>
              </a:prstGeom>
              <a:blipFill>
                <a:blip r:embed="rId4"/>
                <a:stretch>
                  <a:fillRect l="-236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BBADF30-7670-1844-F750-B91A8B9FEC5B}"/>
              </a:ext>
            </a:extLst>
          </p:cNvPr>
          <p:cNvCxnSpPr>
            <a:cxnSpLocks/>
          </p:cNvCxnSpPr>
          <p:nvPr/>
        </p:nvCxnSpPr>
        <p:spPr>
          <a:xfrm>
            <a:off x="5234683" y="4032607"/>
            <a:ext cx="0" cy="8835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9B5D98-66A9-2851-C98C-8F37B0541406}"/>
                  </a:ext>
                </a:extLst>
              </p:cNvPr>
              <p:cNvSpPr txBox="1"/>
              <p:nvPr/>
            </p:nvSpPr>
            <p:spPr>
              <a:xfrm>
                <a:off x="1251970" y="4856419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  <a:latin typeface="+mj-lt"/>
                  </a:rPr>
                  <a:t>value per weight</a:t>
                </a:r>
                <a:r>
                  <a:rPr lang="en-US" sz="1800" dirty="0">
                    <a:solidFill>
                      <a:srgbClr val="3A3A82"/>
                    </a:solidFill>
                    <a:latin typeface="+mj-lt"/>
                  </a:rPr>
                  <a:t> of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item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 is larger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9B5D98-66A9-2851-C98C-8F37B054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970" y="4856419"/>
                <a:ext cx="4572000" cy="646331"/>
              </a:xfrm>
              <a:prstGeom prst="rect">
                <a:avLst/>
              </a:prstGeom>
              <a:blipFill>
                <a:blip r:embed="rId5"/>
                <a:stretch>
                  <a:fillRect l="-106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299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B82E935-7620-74BA-3A75-0ED3E8184F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152" y="1223070"/>
                <a:ext cx="8622816" cy="4360933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greedy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Assume items are order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decreasing order of value per weight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…≥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the weight values of the items in the knapsack for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the better solution.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Since it is different from what greedy returns, there must be indices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B82E935-7620-74BA-3A75-0ED3E818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2" y="1223070"/>
                <a:ext cx="8622816" cy="4360933"/>
              </a:xfrm>
              <a:prstGeom prst="rect">
                <a:avLst/>
              </a:prstGeom>
              <a:blipFill>
                <a:blip r:embed="rId3"/>
                <a:stretch>
                  <a:fillRect l="-141" t="-979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8FA9FA-E73F-B07F-AEC0-C5BC08C35FB2}"/>
              </a:ext>
            </a:extLst>
          </p:cNvPr>
          <p:cNvCxnSpPr>
            <a:cxnSpLocks/>
          </p:cNvCxnSpPr>
          <p:nvPr/>
        </p:nvCxnSpPr>
        <p:spPr>
          <a:xfrm flipH="1">
            <a:off x="2573676" y="4032607"/>
            <a:ext cx="1443519" cy="8121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C1926A-AE20-BC8A-A50A-683E6B26800C}"/>
                  </a:ext>
                </a:extLst>
              </p:cNvPr>
              <p:cNvSpPr txBox="1"/>
              <p:nvPr/>
            </p:nvSpPr>
            <p:spPr>
              <a:xfrm>
                <a:off x="4114800" y="4948587"/>
                <a:ext cx="2059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3A3A82"/>
                    </a:solidFill>
                    <a:latin typeface="+mj-lt"/>
                  </a:rPr>
                  <a:t>Part or all of </a:t>
                </a:r>
                <a:r>
                  <a:rPr lang="en-US" sz="1800" dirty="0">
                    <a:solidFill>
                      <a:srgbClr val="FF0000"/>
                    </a:solidFill>
                    <a:latin typeface="+mj-lt"/>
                  </a:rPr>
                  <a:t>item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is 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in the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 knapsack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C1926A-AE20-BC8A-A50A-683E6B268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948587"/>
                <a:ext cx="2059968" cy="646331"/>
              </a:xfrm>
              <a:prstGeom prst="rect">
                <a:avLst/>
              </a:prstGeom>
              <a:blipFill>
                <a:blip r:embed="rId4"/>
                <a:stretch>
                  <a:fillRect l="-236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BBADF30-7670-1844-F750-B91A8B9FEC5B}"/>
              </a:ext>
            </a:extLst>
          </p:cNvPr>
          <p:cNvCxnSpPr>
            <a:cxnSpLocks/>
          </p:cNvCxnSpPr>
          <p:nvPr/>
        </p:nvCxnSpPr>
        <p:spPr>
          <a:xfrm>
            <a:off x="5234683" y="4032607"/>
            <a:ext cx="0" cy="8835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9B5D98-66A9-2851-C98C-8F37B0541406}"/>
                  </a:ext>
                </a:extLst>
              </p:cNvPr>
              <p:cNvSpPr txBox="1"/>
              <p:nvPr/>
            </p:nvSpPr>
            <p:spPr>
              <a:xfrm>
                <a:off x="1251970" y="4856419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  <a:latin typeface="+mj-lt"/>
                  </a:rPr>
                  <a:t>value per weight</a:t>
                </a:r>
                <a:r>
                  <a:rPr lang="en-US" sz="1800" dirty="0">
                    <a:solidFill>
                      <a:srgbClr val="3A3A82"/>
                    </a:solidFill>
                    <a:latin typeface="+mj-lt"/>
                  </a:rPr>
                  <a:t> of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item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 is larger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9B5D98-66A9-2851-C98C-8F37B054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970" y="4856419"/>
                <a:ext cx="4572000" cy="646331"/>
              </a:xfrm>
              <a:prstGeom prst="rect">
                <a:avLst/>
              </a:prstGeom>
              <a:blipFill>
                <a:blip r:embed="rId5"/>
                <a:stretch>
                  <a:fillRect l="-106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AC84C6-A4F4-FAE5-2B72-8E1BA2393824}"/>
              </a:ext>
            </a:extLst>
          </p:cNvPr>
          <p:cNvCxnSpPr>
            <a:cxnSpLocks/>
          </p:cNvCxnSpPr>
          <p:nvPr/>
        </p:nvCxnSpPr>
        <p:spPr>
          <a:xfrm>
            <a:off x="7058346" y="4032607"/>
            <a:ext cx="534256" cy="9159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579F77-E38E-1384-CFC3-B6369E6A016B}"/>
                  </a:ext>
                </a:extLst>
              </p:cNvPr>
              <p:cNvSpPr txBox="1"/>
              <p:nvPr/>
            </p:nvSpPr>
            <p:spPr>
              <a:xfrm>
                <a:off x="6562618" y="4993604"/>
                <a:ext cx="2059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  <a:latin typeface="+mj-lt"/>
                  </a:rPr>
                  <a:t>Not all</a:t>
                </a:r>
                <a:r>
                  <a:rPr lang="en-US" sz="18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:r>
                  <a:rPr lang="en-US" sz="1800" dirty="0">
                    <a:solidFill>
                      <a:srgbClr val="FF0000"/>
                    </a:solidFill>
                    <a:latin typeface="+mj-lt"/>
                  </a:rPr>
                  <a:t>item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is 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in the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 knapsack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579F77-E38E-1384-CFC3-B6369E6A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618" y="4993604"/>
                <a:ext cx="2059968" cy="646331"/>
              </a:xfrm>
              <a:prstGeom prst="rect">
                <a:avLst/>
              </a:prstGeom>
              <a:blipFill>
                <a:blip r:embed="rId6"/>
                <a:stretch>
                  <a:fillRect l="-26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68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Greedy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11" y="1201218"/>
                <a:ext cx="8889989" cy="6012849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ahoma" charset="0"/>
                  </a:rPr>
                  <a:t>The greedy method</a:t>
                </a: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 is a general algorithm design technique, 	in which given: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1700" dirty="0">
                  <a:solidFill>
                    <a:srgbClr val="3A3A82"/>
                  </a:solidFill>
                  <a:latin typeface="Tahoma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0B0F0"/>
                    </a:solidFill>
                    <a:latin typeface="Tahoma" charset="0"/>
                  </a:rPr>
                  <a:t>configurations</a:t>
                </a: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: different choices we need to make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2D050"/>
                    </a:solidFill>
                    <a:latin typeface="Tahoma" charset="0"/>
                  </a:rPr>
                  <a:t>objective function</a:t>
                </a: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: a score assigned to all configurations, which we want to either </a:t>
                </a:r>
                <a:r>
                  <a:rPr lang="en-US" sz="2400" dirty="0">
                    <a:solidFill>
                      <a:srgbClr val="FF0000"/>
                    </a:solidFill>
                    <a:latin typeface="Tahoma" charset="0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 or </a:t>
                </a:r>
                <a:r>
                  <a:rPr lang="en-US" sz="2400" dirty="0">
                    <a:solidFill>
                      <a:srgbClr val="FF0000"/>
                    </a:solidFill>
                    <a:latin typeface="Tahoma" charset="0"/>
                  </a:rPr>
                  <a:t>minimize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We should make choices </a:t>
                </a:r>
                <a:r>
                  <a:rPr lang="en-US" sz="2400" dirty="0">
                    <a:solidFill>
                      <a:srgbClr val="FF0000"/>
                    </a:solidFill>
                    <a:latin typeface="Tahoma" charset="0"/>
                  </a:rPr>
                  <a:t>greedily</a:t>
                </a: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: We can find a </a:t>
                </a:r>
                <a:r>
                  <a:rPr lang="en-US" sz="2400" dirty="0">
                    <a:solidFill>
                      <a:srgbClr val="FF0000"/>
                    </a:solidFill>
                    <a:latin typeface="Tahoma" charset="0"/>
                  </a:rPr>
                  <a:t>globally-optimal solution</a:t>
                </a: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 by a series of </a:t>
                </a:r>
                <a:r>
                  <a:rPr lang="en-US" sz="2400" dirty="0">
                    <a:solidFill>
                      <a:srgbClr val="FF0000"/>
                    </a:solidFill>
                    <a:latin typeface="Tahoma" charset="0"/>
                  </a:rPr>
                  <a:t>local improvements</a:t>
                </a: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 from a starting configuration.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1400" dirty="0">
                  <a:solidFill>
                    <a:srgbClr val="3A3A82"/>
                  </a:solidFill>
                  <a:latin typeface="Tahoma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ahoma" charset="0"/>
                  </a:rPr>
                  <a:t>Example</a:t>
                </a: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: Maxflow problem.</a:t>
                </a:r>
                <a:r>
                  <a:rPr lang="en-US" sz="1800" dirty="0">
                    <a:solidFill>
                      <a:srgbClr val="3A3A82"/>
                    </a:solidFill>
                    <a:latin typeface="Tahoma" charset="0"/>
                  </a:rPr>
                  <a:t>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1800" dirty="0">
                    <a:solidFill>
                      <a:srgbClr val="00B0F0"/>
                    </a:solidFill>
                    <a:latin typeface="Tahoma" charset="0"/>
                  </a:rPr>
                  <a:t>Configurations</a:t>
                </a:r>
                <a:r>
                  <a:rPr lang="en-US" sz="1800" dirty="0">
                    <a:solidFill>
                      <a:srgbClr val="3A3A82"/>
                    </a:solidFill>
                    <a:latin typeface="Tahoma" charset="0"/>
                  </a:rPr>
                  <a:t>: </a:t>
                </a:r>
                <a:r>
                  <a:rPr lang="en-US" sz="1800" dirty="0">
                    <a:solidFill>
                      <a:srgbClr val="00B0F0"/>
                    </a:solidFill>
                    <a:latin typeface="Tahoma" charset="0"/>
                  </a:rPr>
                  <a:t>All possible flow functions.</a:t>
                </a:r>
                <a:r>
                  <a:rPr lang="en-US" sz="1800" dirty="0">
                    <a:solidFill>
                      <a:srgbClr val="3A3A82"/>
                    </a:solidFill>
                    <a:latin typeface="Tahoma" charset="0"/>
                  </a:rPr>
                  <a:t> </a:t>
                </a:r>
                <a:r>
                  <a:rPr lang="en-US" sz="1800" dirty="0">
                    <a:solidFill>
                      <a:srgbClr val="92D050"/>
                    </a:solidFill>
                    <a:latin typeface="Tahoma" charset="0"/>
                  </a:rPr>
                  <a:t>Objective function</a:t>
                </a:r>
                <a:r>
                  <a:rPr lang="en-US" sz="1800" dirty="0">
                    <a:solidFill>
                      <a:srgbClr val="3A3A82"/>
                    </a:solidFill>
                    <a:latin typeface="Tahoma" charset="0"/>
                  </a:rPr>
                  <a:t>: </a:t>
                </a:r>
                <a:r>
                  <a:rPr lang="en-US" sz="1800" dirty="0">
                    <a:solidFill>
                      <a:srgbClr val="92D050"/>
                    </a:solidFill>
                    <a:latin typeface="Tahoma" charset="0"/>
                  </a:rPr>
                  <a:t>Maximize flow value.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b="1" i="1" dirty="0">
                    <a:solidFill>
                      <a:srgbClr val="FF0000"/>
                    </a:solidFill>
                    <a:latin typeface="Times New Roman" charset="0"/>
                  </a:rPr>
                  <a:t>Ford-Fulkerson </a:t>
                </a:r>
                <a:r>
                  <a:rPr lang="en-US" sz="2400" b="1" i="1" dirty="0">
                    <a:solidFill>
                      <a:srgbClr val="3A3A82"/>
                    </a:solidFill>
                    <a:latin typeface="Times New Roman" charset="0"/>
                  </a:rPr>
                  <a:t>makes choices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charset="0"/>
                  </a:rPr>
                  <a:t>greedily </a:t>
                </a:r>
                <a:r>
                  <a:rPr lang="en-US" sz="2400" b="1" i="1" dirty="0">
                    <a:solidFill>
                      <a:srgbClr val="3A3A82"/>
                    </a:solidFill>
                    <a:latin typeface="Times New Roman" charset="0"/>
                  </a:rPr>
                  <a:t>starting from flow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  <a:latin typeface="Times New Roman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11" y="1201218"/>
                <a:ext cx="8889989" cy="6012849"/>
              </a:xfrm>
              <a:blipFill>
                <a:blip r:embed="rId3"/>
                <a:stretch>
                  <a:fillRect l="-1097" t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562001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B82E935-7620-74BA-3A75-0ED3E8184F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152" y="1223070"/>
                <a:ext cx="8622816" cy="4360933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greedy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Assume items are order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decreasing order of value per weight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…≥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the weight values of the items in the knapsack for the better solution.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Since it is different from what greedy returns, there must be indices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Exchange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part of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with part of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How much?</a:t>
                </a:r>
              </a:p>
              <a:p>
                <a:pPr marL="571500" lvl="1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Say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minimum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B82E935-7620-74BA-3A75-0ED3E818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2" y="1223070"/>
                <a:ext cx="8622816" cy="4360933"/>
              </a:xfrm>
              <a:prstGeom prst="rect">
                <a:avLst/>
              </a:prstGeom>
              <a:blipFill>
                <a:blip r:embed="rId3"/>
                <a:stretch>
                  <a:fillRect l="-141" t="-979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512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B82E935-7620-74BA-3A75-0ED3E8184F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152" y="1223070"/>
                <a:ext cx="8622816" cy="4360933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greedy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Assume items are order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decreasing order of value per weight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…≥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the weight values of the items in the knapsack for the better solution.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Since it is different from what greedy returns, there must be indices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Exchange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part of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with part of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How much?</a:t>
                </a:r>
              </a:p>
              <a:p>
                <a:pPr marL="571500" lvl="1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Say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minimum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B82E935-7620-74BA-3A75-0ED3E818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2" y="1223070"/>
                <a:ext cx="8622816" cy="4360933"/>
              </a:xfrm>
              <a:prstGeom prst="rect">
                <a:avLst/>
              </a:prstGeom>
              <a:blipFill>
                <a:blip r:embed="rId3"/>
                <a:stretch>
                  <a:fillRect l="-141" t="-979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F679B9-59F8-884C-EA6B-0477F79AF55E}"/>
              </a:ext>
            </a:extLst>
          </p:cNvPr>
          <p:cNvSpPr txBox="1"/>
          <p:nvPr/>
        </p:nvSpPr>
        <p:spPr>
          <a:xfrm>
            <a:off x="968339" y="5421648"/>
            <a:ext cx="7207321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3866F6-4534-D848-1DEC-6A166EB0B417}"/>
                  </a:ext>
                </a:extLst>
              </p:cNvPr>
              <p:cNvSpPr txBox="1"/>
              <p:nvPr/>
            </p:nvSpPr>
            <p:spPr>
              <a:xfrm>
                <a:off x="1296542" y="5485426"/>
                <a:ext cx="6953607" cy="48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bg1"/>
                    </a:solidFill>
                  </a:rPr>
                  <a:t>Total value will increase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1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200" b="1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1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200" b="1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 </m:t>
                    </m:r>
                    <m:r>
                      <m:rPr>
                        <m:sty m:val="p"/>
                      </m:rP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3866F6-4534-D848-1DEC-6A166EB0B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42" y="5485426"/>
                <a:ext cx="6953607" cy="487185"/>
              </a:xfrm>
              <a:prstGeom prst="rect">
                <a:avLst/>
              </a:prstGeom>
              <a:blipFill>
                <a:blip r:embed="rId4"/>
                <a:stretch>
                  <a:fillRect l="-1140" t="-3750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364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Task scheduling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20" name="Picture 19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28E54173-2D41-33F2-D2E5-E68BEC15A67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9801" y="2928860"/>
            <a:ext cx="7710216" cy="312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C944D-6404-EDB3-AD22-8849F78CA2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10154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all the tasks using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minimum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number of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machines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 machine can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serve one task at a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time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C944D-6404-EDB3-AD22-8849F78C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101549"/>
                <a:ext cx="8699873" cy="1982912"/>
              </a:xfrm>
              <a:prstGeom prst="rect">
                <a:avLst/>
              </a:prstGeom>
              <a:blipFill>
                <a:blip r:embed="rId5"/>
                <a:stretch>
                  <a:fillRect l="-210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5A8B4ADE-7DAD-2BDE-8586-41DBCAB0A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2400" y="3623242"/>
            <a:ext cx="5013477" cy="186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80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Task scheduling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C944D-6404-EDB3-AD22-8849F78CA2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10154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all the tasks using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minimum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number of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machines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 machine can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serve one task at a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time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C944D-6404-EDB3-AD22-8849F78C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101549"/>
                <a:ext cx="8699873" cy="1982912"/>
              </a:xfrm>
              <a:prstGeom prst="rect">
                <a:avLst/>
              </a:prstGeom>
              <a:blipFill>
                <a:blip r:embed="rId4"/>
                <a:stretch>
                  <a:fillRect l="-210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775">
            <a:extLst>
              <a:ext uri="{FF2B5EF4-FFF2-40B4-BE49-F238E27FC236}">
                <a16:creationId xmlns:a16="http://schemas.microsoft.com/office/drawing/2014/main" id="{51542E1B-9435-0662-3491-30DF4281AAD3}"/>
              </a:ext>
            </a:extLst>
          </p:cNvPr>
          <p:cNvGrpSpPr>
            <a:grpSpLocks/>
          </p:cNvGrpSpPr>
          <p:nvPr/>
        </p:nvGrpSpPr>
        <p:grpSpPr bwMode="auto">
          <a:xfrm>
            <a:off x="1605337" y="3581400"/>
            <a:ext cx="5865813" cy="1803400"/>
            <a:chOff x="1162" y="2391"/>
            <a:chExt cx="3279" cy="994"/>
          </a:xfrm>
        </p:grpSpPr>
        <p:grpSp>
          <p:nvGrpSpPr>
            <p:cNvPr id="4" name="Group 249">
              <a:extLst>
                <a:ext uri="{FF2B5EF4-FFF2-40B4-BE49-F238E27FC236}">
                  <a16:creationId xmlns:a16="http://schemas.microsoft.com/office/drawing/2014/main" id="{2CD1E547-5825-938C-AEC2-38DD0CF2D3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893"/>
              <a:ext cx="2590" cy="73"/>
              <a:chOff x="1563" y="2893"/>
              <a:chExt cx="2590" cy="73"/>
            </a:xfrm>
          </p:grpSpPr>
          <p:sp>
            <p:nvSpPr>
              <p:cNvPr id="534" name="Line 49">
                <a:extLst>
                  <a:ext uri="{FF2B5EF4-FFF2-40B4-BE49-F238E27FC236}">
                    <a16:creationId xmlns:a16="http://schemas.microsoft.com/office/drawing/2014/main" id="{018B702B-521F-D0F4-3083-078576AEC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5" name="Line 50">
                <a:extLst>
                  <a:ext uri="{FF2B5EF4-FFF2-40B4-BE49-F238E27FC236}">
                    <a16:creationId xmlns:a16="http://schemas.microsoft.com/office/drawing/2014/main" id="{66339DBE-8B54-CC8B-42F6-732BAD5DB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" name="Line 51">
                <a:extLst>
                  <a:ext uri="{FF2B5EF4-FFF2-40B4-BE49-F238E27FC236}">
                    <a16:creationId xmlns:a16="http://schemas.microsoft.com/office/drawing/2014/main" id="{987D3818-EC7E-D46C-52B4-E5A9AA9AC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7" name="Line 52">
                <a:extLst>
                  <a:ext uri="{FF2B5EF4-FFF2-40B4-BE49-F238E27FC236}">
                    <a16:creationId xmlns:a16="http://schemas.microsoft.com/office/drawing/2014/main" id="{F521842D-2136-B604-428D-1D1DB8445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8" name="Line 53">
                <a:extLst>
                  <a:ext uri="{FF2B5EF4-FFF2-40B4-BE49-F238E27FC236}">
                    <a16:creationId xmlns:a16="http://schemas.microsoft.com/office/drawing/2014/main" id="{B882575D-19E4-76E0-428A-45B6BBE30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" name="Line 54">
                <a:extLst>
                  <a:ext uri="{FF2B5EF4-FFF2-40B4-BE49-F238E27FC236}">
                    <a16:creationId xmlns:a16="http://schemas.microsoft.com/office/drawing/2014/main" id="{1C85999E-7CE7-F53B-265C-9A5F654FC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" name="Line 55">
                <a:extLst>
                  <a:ext uri="{FF2B5EF4-FFF2-40B4-BE49-F238E27FC236}">
                    <a16:creationId xmlns:a16="http://schemas.microsoft.com/office/drawing/2014/main" id="{9087AE17-91E3-0727-0858-200B64637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" name="Line 56">
                <a:extLst>
                  <a:ext uri="{FF2B5EF4-FFF2-40B4-BE49-F238E27FC236}">
                    <a16:creationId xmlns:a16="http://schemas.microsoft.com/office/drawing/2014/main" id="{A4A9C0A6-5D1C-D083-1513-C21360B69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" name="Line 57">
                <a:extLst>
                  <a:ext uri="{FF2B5EF4-FFF2-40B4-BE49-F238E27FC236}">
                    <a16:creationId xmlns:a16="http://schemas.microsoft.com/office/drawing/2014/main" id="{D021FD86-8103-5C02-EDD6-061A396D6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" name="Line 58">
                <a:extLst>
                  <a:ext uri="{FF2B5EF4-FFF2-40B4-BE49-F238E27FC236}">
                    <a16:creationId xmlns:a16="http://schemas.microsoft.com/office/drawing/2014/main" id="{98409FF2-D0FC-A984-6855-269BE192F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" name="Line 59">
                <a:extLst>
                  <a:ext uri="{FF2B5EF4-FFF2-40B4-BE49-F238E27FC236}">
                    <a16:creationId xmlns:a16="http://schemas.microsoft.com/office/drawing/2014/main" id="{00B59BFA-E3FB-0764-6707-87BE33196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" name="Line 60">
                <a:extLst>
                  <a:ext uri="{FF2B5EF4-FFF2-40B4-BE49-F238E27FC236}">
                    <a16:creationId xmlns:a16="http://schemas.microsoft.com/office/drawing/2014/main" id="{110E8895-8029-6A4F-7797-B316BE1F0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" name="Line 61">
                <a:extLst>
                  <a:ext uri="{FF2B5EF4-FFF2-40B4-BE49-F238E27FC236}">
                    <a16:creationId xmlns:a16="http://schemas.microsoft.com/office/drawing/2014/main" id="{EE80B534-10B8-EA52-4F30-C47F27451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7" name="Line 62">
                <a:extLst>
                  <a:ext uri="{FF2B5EF4-FFF2-40B4-BE49-F238E27FC236}">
                    <a16:creationId xmlns:a16="http://schemas.microsoft.com/office/drawing/2014/main" id="{3885FD85-59E1-64FB-E7B0-8E9CB6308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8" name="Line 63">
                <a:extLst>
                  <a:ext uri="{FF2B5EF4-FFF2-40B4-BE49-F238E27FC236}">
                    <a16:creationId xmlns:a16="http://schemas.microsoft.com/office/drawing/2014/main" id="{1D35CB56-4BF1-4FEE-CF1A-9A643D747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" name="Line 64">
                <a:extLst>
                  <a:ext uri="{FF2B5EF4-FFF2-40B4-BE49-F238E27FC236}">
                    <a16:creationId xmlns:a16="http://schemas.microsoft.com/office/drawing/2014/main" id="{7CDD8D8B-3940-6540-57A4-0BEDFF2AA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" name="Line 65">
                <a:extLst>
                  <a:ext uri="{FF2B5EF4-FFF2-40B4-BE49-F238E27FC236}">
                    <a16:creationId xmlns:a16="http://schemas.microsoft.com/office/drawing/2014/main" id="{9A8CD1ED-5E05-0492-0507-995A8140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" name="Line 66">
                <a:extLst>
                  <a:ext uri="{FF2B5EF4-FFF2-40B4-BE49-F238E27FC236}">
                    <a16:creationId xmlns:a16="http://schemas.microsoft.com/office/drawing/2014/main" id="{1282D497-4E25-4D82-91AD-6E5FCAD01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2" name="Line 67">
                <a:extLst>
                  <a:ext uri="{FF2B5EF4-FFF2-40B4-BE49-F238E27FC236}">
                    <a16:creationId xmlns:a16="http://schemas.microsoft.com/office/drawing/2014/main" id="{388854C0-074F-46B6-E3D2-52CBE7D59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" name="Line 68">
                <a:extLst>
                  <a:ext uri="{FF2B5EF4-FFF2-40B4-BE49-F238E27FC236}">
                    <a16:creationId xmlns:a16="http://schemas.microsoft.com/office/drawing/2014/main" id="{F619D5C3-B4B6-6E01-C252-05D5E1908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" name="Line 69">
                <a:extLst>
                  <a:ext uri="{FF2B5EF4-FFF2-40B4-BE49-F238E27FC236}">
                    <a16:creationId xmlns:a16="http://schemas.microsoft.com/office/drawing/2014/main" id="{8CCA4A12-0552-4E17-58F3-5FFDA7642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" name="Line 70">
                <a:extLst>
                  <a:ext uri="{FF2B5EF4-FFF2-40B4-BE49-F238E27FC236}">
                    <a16:creationId xmlns:a16="http://schemas.microsoft.com/office/drawing/2014/main" id="{F782FDF7-5123-369F-C024-F10E2F8A2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" name="Line 71">
                <a:extLst>
                  <a:ext uri="{FF2B5EF4-FFF2-40B4-BE49-F238E27FC236}">
                    <a16:creationId xmlns:a16="http://schemas.microsoft.com/office/drawing/2014/main" id="{357C012D-9EB0-4A58-139B-E7003BC85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7" name="Line 72">
                <a:extLst>
                  <a:ext uri="{FF2B5EF4-FFF2-40B4-BE49-F238E27FC236}">
                    <a16:creationId xmlns:a16="http://schemas.microsoft.com/office/drawing/2014/main" id="{1BD31D52-CE8B-0FEE-C487-E634247D9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8" name="Line 73">
                <a:extLst>
                  <a:ext uri="{FF2B5EF4-FFF2-40B4-BE49-F238E27FC236}">
                    <a16:creationId xmlns:a16="http://schemas.microsoft.com/office/drawing/2014/main" id="{292986AE-24E4-D23F-C84C-5773B03BF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9" name="Line 74">
                <a:extLst>
                  <a:ext uri="{FF2B5EF4-FFF2-40B4-BE49-F238E27FC236}">
                    <a16:creationId xmlns:a16="http://schemas.microsoft.com/office/drawing/2014/main" id="{241E6566-9F5A-AE96-993A-BE2817EFB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Line 75">
                <a:extLst>
                  <a:ext uri="{FF2B5EF4-FFF2-40B4-BE49-F238E27FC236}">
                    <a16:creationId xmlns:a16="http://schemas.microsoft.com/office/drawing/2014/main" id="{8BE2BCF6-05D6-E21D-755C-60BCA126A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Line 76">
                <a:extLst>
                  <a:ext uri="{FF2B5EF4-FFF2-40B4-BE49-F238E27FC236}">
                    <a16:creationId xmlns:a16="http://schemas.microsoft.com/office/drawing/2014/main" id="{6C911408-3158-D16A-BFD9-DBD2A6DCE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2" name="Line 77">
                <a:extLst>
                  <a:ext uri="{FF2B5EF4-FFF2-40B4-BE49-F238E27FC236}">
                    <a16:creationId xmlns:a16="http://schemas.microsoft.com/office/drawing/2014/main" id="{A3AF7EFC-DAB0-5B23-289D-21090A9BC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Line 78">
                <a:extLst>
                  <a:ext uri="{FF2B5EF4-FFF2-40B4-BE49-F238E27FC236}">
                    <a16:creationId xmlns:a16="http://schemas.microsoft.com/office/drawing/2014/main" id="{3A3492D7-F4C4-07F0-4F62-4DB2BD8CD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" name="Line 79">
                <a:extLst>
                  <a:ext uri="{FF2B5EF4-FFF2-40B4-BE49-F238E27FC236}">
                    <a16:creationId xmlns:a16="http://schemas.microsoft.com/office/drawing/2014/main" id="{787F9A6D-9B90-B902-F3B1-915F9B5C2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" name="Line 80">
                <a:extLst>
                  <a:ext uri="{FF2B5EF4-FFF2-40B4-BE49-F238E27FC236}">
                    <a16:creationId xmlns:a16="http://schemas.microsoft.com/office/drawing/2014/main" id="{6B59C39B-4212-20F9-10B5-79EEAD7F3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" name="Line 81">
                <a:extLst>
                  <a:ext uri="{FF2B5EF4-FFF2-40B4-BE49-F238E27FC236}">
                    <a16:creationId xmlns:a16="http://schemas.microsoft.com/office/drawing/2014/main" id="{F7E56685-831B-FF21-B8BC-B613B612B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7" name="Line 82">
                <a:extLst>
                  <a:ext uri="{FF2B5EF4-FFF2-40B4-BE49-F238E27FC236}">
                    <a16:creationId xmlns:a16="http://schemas.microsoft.com/office/drawing/2014/main" id="{43399175-453B-43D0-7323-8B64AAABD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8" name="Line 83">
                <a:extLst>
                  <a:ext uri="{FF2B5EF4-FFF2-40B4-BE49-F238E27FC236}">
                    <a16:creationId xmlns:a16="http://schemas.microsoft.com/office/drawing/2014/main" id="{35F2DCA6-10B5-A445-FAC2-39BA2DD87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" name="Line 84">
                <a:extLst>
                  <a:ext uri="{FF2B5EF4-FFF2-40B4-BE49-F238E27FC236}">
                    <a16:creationId xmlns:a16="http://schemas.microsoft.com/office/drawing/2014/main" id="{39028E20-FB54-B1EB-F6CD-30D897465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0" name="Line 85">
                <a:extLst>
                  <a:ext uri="{FF2B5EF4-FFF2-40B4-BE49-F238E27FC236}">
                    <a16:creationId xmlns:a16="http://schemas.microsoft.com/office/drawing/2014/main" id="{8DFB46B1-6843-7A62-1A61-ECE2F1A5E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" name="Line 86">
                <a:extLst>
                  <a:ext uri="{FF2B5EF4-FFF2-40B4-BE49-F238E27FC236}">
                    <a16:creationId xmlns:a16="http://schemas.microsoft.com/office/drawing/2014/main" id="{05F0B4E0-1AD1-A33F-5C1D-11072AB42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" name="Line 87">
                <a:extLst>
                  <a:ext uri="{FF2B5EF4-FFF2-40B4-BE49-F238E27FC236}">
                    <a16:creationId xmlns:a16="http://schemas.microsoft.com/office/drawing/2014/main" id="{586B5AFF-6448-6EE9-BA8B-40C1931F2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" name="Line 88">
                <a:extLst>
                  <a:ext uri="{FF2B5EF4-FFF2-40B4-BE49-F238E27FC236}">
                    <a16:creationId xmlns:a16="http://schemas.microsoft.com/office/drawing/2014/main" id="{43F36ABB-16A1-4B60-5EDA-9587E1D91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" name="Line 89">
                <a:extLst>
                  <a:ext uri="{FF2B5EF4-FFF2-40B4-BE49-F238E27FC236}">
                    <a16:creationId xmlns:a16="http://schemas.microsoft.com/office/drawing/2014/main" id="{76CDBC52-1B3E-5811-C51C-CA6526BB9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" name="Line 90">
                <a:extLst>
                  <a:ext uri="{FF2B5EF4-FFF2-40B4-BE49-F238E27FC236}">
                    <a16:creationId xmlns:a16="http://schemas.microsoft.com/office/drawing/2014/main" id="{5CB9C5CE-78CF-E801-EBB2-902390226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6" name="Line 91">
                <a:extLst>
                  <a:ext uri="{FF2B5EF4-FFF2-40B4-BE49-F238E27FC236}">
                    <a16:creationId xmlns:a16="http://schemas.microsoft.com/office/drawing/2014/main" id="{A96DAE27-8D9A-B42D-B0CC-BADD58077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" name="Line 92">
                <a:extLst>
                  <a:ext uri="{FF2B5EF4-FFF2-40B4-BE49-F238E27FC236}">
                    <a16:creationId xmlns:a16="http://schemas.microsoft.com/office/drawing/2014/main" id="{FF2AAB05-C334-5AD2-66B0-11EB60102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" name="Line 93">
                <a:extLst>
                  <a:ext uri="{FF2B5EF4-FFF2-40B4-BE49-F238E27FC236}">
                    <a16:creationId xmlns:a16="http://schemas.microsoft.com/office/drawing/2014/main" id="{157A32FC-51CE-D798-07EC-579957DFD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" name="Line 94">
                <a:extLst>
                  <a:ext uri="{FF2B5EF4-FFF2-40B4-BE49-F238E27FC236}">
                    <a16:creationId xmlns:a16="http://schemas.microsoft.com/office/drawing/2014/main" id="{9C247306-1576-5368-CE60-4C52ABE3B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" name="Line 95">
                <a:extLst>
                  <a:ext uri="{FF2B5EF4-FFF2-40B4-BE49-F238E27FC236}">
                    <a16:creationId xmlns:a16="http://schemas.microsoft.com/office/drawing/2014/main" id="{09525C19-F5F5-685A-F51A-B388AB581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1" name="Line 96">
                <a:extLst>
                  <a:ext uri="{FF2B5EF4-FFF2-40B4-BE49-F238E27FC236}">
                    <a16:creationId xmlns:a16="http://schemas.microsoft.com/office/drawing/2014/main" id="{3D45E127-6373-DCEC-8B39-AD3F61A5B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" name="Line 97">
                <a:extLst>
                  <a:ext uri="{FF2B5EF4-FFF2-40B4-BE49-F238E27FC236}">
                    <a16:creationId xmlns:a16="http://schemas.microsoft.com/office/drawing/2014/main" id="{6A8D96D3-7E3B-5567-B093-C7AC604C3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" name="Line 98">
                <a:extLst>
                  <a:ext uri="{FF2B5EF4-FFF2-40B4-BE49-F238E27FC236}">
                    <a16:creationId xmlns:a16="http://schemas.microsoft.com/office/drawing/2014/main" id="{5F79C336-160F-B75F-C20D-09BD60668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" name="Line 99">
                <a:extLst>
                  <a:ext uri="{FF2B5EF4-FFF2-40B4-BE49-F238E27FC236}">
                    <a16:creationId xmlns:a16="http://schemas.microsoft.com/office/drawing/2014/main" id="{11E812D2-C5B0-4115-3394-F9D9A27D0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" name="Line 100">
                <a:extLst>
                  <a:ext uri="{FF2B5EF4-FFF2-40B4-BE49-F238E27FC236}">
                    <a16:creationId xmlns:a16="http://schemas.microsoft.com/office/drawing/2014/main" id="{5C689D78-3297-4D75-086A-578D1123C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6" name="Line 101">
                <a:extLst>
                  <a:ext uri="{FF2B5EF4-FFF2-40B4-BE49-F238E27FC236}">
                    <a16:creationId xmlns:a16="http://schemas.microsoft.com/office/drawing/2014/main" id="{9C240659-277C-6F39-4B0E-E8BDE8BA2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7" name="Line 102">
                <a:extLst>
                  <a:ext uri="{FF2B5EF4-FFF2-40B4-BE49-F238E27FC236}">
                    <a16:creationId xmlns:a16="http://schemas.microsoft.com/office/drawing/2014/main" id="{355F63A5-3774-E2E9-4217-3AA0B7334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8" name="Line 103">
                <a:extLst>
                  <a:ext uri="{FF2B5EF4-FFF2-40B4-BE49-F238E27FC236}">
                    <a16:creationId xmlns:a16="http://schemas.microsoft.com/office/drawing/2014/main" id="{CAEA9275-A9B4-31FA-DCC1-433F74FD2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9" name="Line 104">
                <a:extLst>
                  <a:ext uri="{FF2B5EF4-FFF2-40B4-BE49-F238E27FC236}">
                    <a16:creationId xmlns:a16="http://schemas.microsoft.com/office/drawing/2014/main" id="{B11609F5-0D4A-DD26-2454-53DE8A5A0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" name="Line 105">
                <a:extLst>
                  <a:ext uri="{FF2B5EF4-FFF2-40B4-BE49-F238E27FC236}">
                    <a16:creationId xmlns:a16="http://schemas.microsoft.com/office/drawing/2014/main" id="{1830B042-F291-3DE1-9504-C9C9FF051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1" name="Line 106">
                <a:extLst>
                  <a:ext uri="{FF2B5EF4-FFF2-40B4-BE49-F238E27FC236}">
                    <a16:creationId xmlns:a16="http://schemas.microsoft.com/office/drawing/2014/main" id="{D14922BA-311F-1ABA-B663-5358150C9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" name="Line 107">
                <a:extLst>
                  <a:ext uri="{FF2B5EF4-FFF2-40B4-BE49-F238E27FC236}">
                    <a16:creationId xmlns:a16="http://schemas.microsoft.com/office/drawing/2014/main" id="{6D03B9BD-1178-1AF3-87A6-32852FFBC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" name="Line 108">
                <a:extLst>
                  <a:ext uri="{FF2B5EF4-FFF2-40B4-BE49-F238E27FC236}">
                    <a16:creationId xmlns:a16="http://schemas.microsoft.com/office/drawing/2014/main" id="{4DAE3520-B8A9-9C50-BDA9-4CCC7D672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" name="Line 109">
                <a:extLst>
                  <a:ext uri="{FF2B5EF4-FFF2-40B4-BE49-F238E27FC236}">
                    <a16:creationId xmlns:a16="http://schemas.microsoft.com/office/drawing/2014/main" id="{75633C38-4876-54EA-C3AF-CB2AECD62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" name="Line 110">
                <a:extLst>
                  <a:ext uri="{FF2B5EF4-FFF2-40B4-BE49-F238E27FC236}">
                    <a16:creationId xmlns:a16="http://schemas.microsoft.com/office/drawing/2014/main" id="{2E5AD85E-83CB-F911-00C6-795605985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" name="Line 111">
                <a:extLst>
                  <a:ext uri="{FF2B5EF4-FFF2-40B4-BE49-F238E27FC236}">
                    <a16:creationId xmlns:a16="http://schemas.microsoft.com/office/drawing/2014/main" id="{E4D165DB-8396-7070-9620-CFAE8A807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7" name="Line 112">
                <a:extLst>
                  <a:ext uri="{FF2B5EF4-FFF2-40B4-BE49-F238E27FC236}">
                    <a16:creationId xmlns:a16="http://schemas.microsoft.com/office/drawing/2014/main" id="{0F4A12FD-49E7-C548-86BB-7AEFAD1AA8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" name="Line 113">
                <a:extLst>
                  <a:ext uri="{FF2B5EF4-FFF2-40B4-BE49-F238E27FC236}">
                    <a16:creationId xmlns:a16="http://schemas.microsoft.com/office/drawing/2014/main" id="{4F453482-9726-63F7-FD48-4AB4FD7CC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9" name="Line 114">
                <a:extLst>
                  <a:ext uri="{FF2B5EF4-FFF2-40B4-BE49-F238E27FC236}">
                    <a16:creationId xmlns:a16="http://schemas.microsoft.com/office/drawing/2014/main" id="{1A49B0D8-5B06-1030-97AD-0CE234197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0" name="Line 115">
                <a:extLst>
                  <a:ext uri="{FF2B5EF4-FFF2-40B4-BE49-F238E27FC236}">
                    <a16:creationId xmlns:a16="http://schemas.microsoft.com/office/drawing/2014/main" id="{20DC9CA4-AF08-F23A-C398-28D3E4A67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1" name="Line 116">
                <a:extLst>
                  <a:ext uri="{FF2B5EF4-FFF2-40B4-BE49-F238E27FC236}">
                    <a16:creationId xmlns:a16="http://schemas.microsoft.com/office/drawing/2014/main" id="{5524440A-DEF4-9525-B48F-ED4006871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2" name="Line 117">
                <a:extLst>
                  <a:ext uri="{FF2B5EF4-FFF2-40B4-BE49-F238E27FC236}">
                    <a16:creationId xmlns:a16="http://schemas.microsoft.com/office/drawing/2014/main" id="{6A21E888-6051-6B18-81B7-3DB5CFFB0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" name="Line 118">
                <a:extLst>
                  <a:ext uri="{FF2B5EF4-FFF2-40B4-BE49-F238E27FC236}">
                    <a16:creationId xmlns:a16="http://schemas.microsoft.com/office/drawing/2014/main" id="{48D68DF4-8D19-434D-D217-DB61CCFC9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" name="Line 119">
                <a:extLst>
                  <a:ext uri="{FF2B5EF4-FFF2-40B4-BE49-F238E27FC236}">
                    <a16:creationId xmlns:a16="http://schemas.microsoft.com/office/drawing/2014/main" id="{2566EF07-00E6-9C3B-EEF9-D8F678A7C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" name="Line 120">
                <a:extLst>
                  <a:ext uri="{FF2B5EF4-FFF2-40B4-BE49-F238E27FC236}">
                    <a16:creationId xmlns:a16="http://schemas.microsoft.com/office/drawing/2014/main" id="{96C478FE-CB7E-93A1-75CB-C6813E599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" name="Line 121">
                <a:extLst>
                  <a:ext uri="{FF2B5EF4-FFF2-40B4-BE49-F238E27FC236}">
                    <a16:creationId xmlns:a16="http://schemas.microsoft.com/office/drawing/2014/main" id="{DC55E6EA-23DF-716E-1E85-FB6161E47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" name="Line 122">
                <a:extLst>
                  <a:ext uri="{FF2B5EF4-FFF2-40B4-BE49-F238E27FC236}">
                    <a16:creationId xmlns:a16="http://schemas.microsoft.com/office/drawing/2014/main" id="{DEA60E88-C330-A6F8-8C9E-497956B31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" name="Line 123">
                <a:extLst>
                  <a:ext uri="{FF2B5EF4-FFF2-40B4-BE49-F238E27FC236}">
                    <a16:creationId xmlns:a16="http://schemas.microsoft.com/office/drawing/2014/main" id="{2CC8E7D0-D335-497B-8296-C5FF4F61F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9" name="Line 124">
                <a:extLst>
                  <a:ext uri="{FF2B5EF4-FFF2-40B4-BE49-F238E27FC236}">
                    <a16:creationId xmlns:a16="http://schemas.microsoft.com/office/drawing/2014/main" id="{A88F04F0-3D4E-38DD-2E5E-291424B77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" name="Line 125">
                <a:extLst>
                  <a:ext uri="{FF2B5EF4-FFF2-40B4-BE49-F238E27FC236}">
                    <a16:creationId xmlns:a16="http://schemas.microsoft.com/office/drawing/2014/main" id="{59B09D58-C81B-0AEF-AA10-567B9C6EE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" name="Line 126">
                <a:extLst>
                  <a:ext uri="{FF2B5EF4-FFF2-40B4-BE49-F238E27FC236}">
                    <a16:creationId xmlns:a16="http://schemas.microsoft.com/office/drawing/2014/main" id="{38596D08-CB45-934F-17B1-D98054CC2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" name="Line 127">
                <a:extLst>
                  <a:ext uri="{FF2B5EF4-FFF2-40B4-BE49-F238E27FC236}">
                    <a16:creationId xmlns:a16="http://schemas.microsoft.com/office/drawing/2014/main" id="{1245DB46-79BE-4693-91D6-85C97E41A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" name="Line 128">
                <a:extLst>
                  <a:ext uri="{FF2B5EF4-FFF2-40B4-BE49-F238E27FC236}">
                    <a16:creationId xmlns:a16="http://schemas.microsoft.com/office/drawing/2014/main" id="{C166A37F-C8FF-A1D6-8080-2D28AE858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" name="Line 129">
                <a:extLst>
                  <a:ext uri="{FF2B5EF4-FFF2-40B4-BE49-F238E27FC236}">
                    <a16:creationId xmlns:a16="http://schemas.microsoft.com/office/drawing/2014/main" id="{07DF683C-583B-73C0-5F38-EB3D2B3AD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" name="Line 130">
                <a:extLst>
                  <a:ext uri="{FF2B5EF4-FFF2-40B4-BE49-F238E27FC236}">
                    <a16:creationId xmlns:a16="http://schemas.microsoft.com/office/drawing/2014/main" id="{EC16E4FA-CE75-C31D-C15A-60266926F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" name="Line 131">
                <a:extLst>
                  <a:ext uri="{FF2B5EF4-FFF2-40B4-BE49-F238E27FC236}">
                    <a16:creationId xmlns:a16="http://schemas.microsoft.com/office/drawing/2014/main" id="{FA9C13C8-F522-8E2D-8B55-E56EE8447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" name="Line 132">
                <a:extLst>
                  <a:ext uri="{FF2B5EF4-FFF2-40B4-BE49-F238E27FC236}">
                    <a16:creationId xmlns:a16="http://schemas.microsoft.com/office/drawing/2014/main" id="{03AD7AFE-531A-C6C3-D18C-F88A389DA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" name="Line 133">
                <a:extLst>
                  <a:ext uri="{FF2B5EF4-FFF2-40B4-BE49-F238E27FC236}">
                    <a16:creationId xmlns:a16="http://schemas.microsoft.com/office/drawing/2014/main" id="{65588797-8049-5B5F-5CBC-8585F202C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" name="Line 134">
                <a:extLst>
                  <a:ext uri="{FF2B5EF4-FFF2-40B4-BE49-F238E27FC236}">
                    <a16:creationId xmlns:a16="http://schemas.microsoft.com/office/drawing/2014/main" id="{2F925343-17B0-7BF7-3C3D-B4CFCA6E9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" name="Line 135">
                <a:extLst>
                  <a:ext uri="{FF2B5EF4-FFF2-40B4-BE49-F238E27FC236}">
                    <a16:creationId xmlns:a16="http://schemas.microsoft.com/office/drawing/2014/main" id="{D534B638-CE96-ECF2-4500-837323E3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" name="Line 136">
                <a:extLst>
                  <a:ext uri="{FF2B5EF4-FFF2-40B4-BE49-F238E27FC236}">
                    <a16:creationId xmlns:a16="http://schemas.microsoft.com/office/drawing/2014/main" id="{1BBA8A12-0924-AC33-6797-C7109DB54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" name="Line 137">
                <a:extLst>
                  <a:ext uri="{FF2B5EF4-FFF2-40B4-BE49-F238E27FC236}">
                    <a16:creationId xmlns:a16="http://schemas.microsoft.com/office/drawing/2014/main" id="{DC716773-8C26-763B-4DA7-58DE01D92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" name="Line 138">
                <a:extLst>
                  <a:ext uri="{FF2B5EF4-FFF2-40B4-BE49-F238E27FC236}">
                    <a16:creationId xmlns:a16="http://schemas.microsoft.com/office/drawing/2014/main" id="{153D4DE3-2118-F46C-A4B6-523303096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" name="Line 139">
                <a:extLst>
                  <a:ext uri="{FF2B5EF4-FFF2-40B4-BE49-F238E27FC236}">
                    <a16:creationId xmlns:a16="http://schemas.microsoft.com/office/drawing/2014/main" id="{09779638-5CBD-6367-2005-16C57433B0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" name="Line 140">
                <a:extLst>
                  <a:ext uri="{FF2B5EF4-FFF2-40B4-BE49-F238E27FC236}">
                    <a16:creationId xmlns:a16="http://schemas.microsoft.com/office/drawing/2014/main" id="{8BFB58F9-9524-126C-66FD-E25225BD1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" name="Line 141">
                <a:extLst>
                  <a:ext uri="{FF2B5EF4-FFF2-40B4-BE49-F238E27FC236}">
                    <a16:creationId xmlns:a16="http://schemas.microsoft.com/office/drawing/2014/main" id="{41C9281E-BA3C-C632-2EFA-AE2EADAD4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" name="Line 142">
                <a:extLst>
                  <a:ext uri="{FF2B5EF4-FFF2-40B4-BE49-F238E27FC236}">
                    <a16:creationId xmlns:a16="http://schemas.microsoft.com/office/drawing/2014/main" id="{D0ACAB90-E210-482B-AF72-58A010E28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" name="Line 143">
                <a:extLst>
                  <a:ext uri="{FF2B5EF4-FFF2-40B4-BE49-F238E27FC236}">
                    <a16:creationId xmlns:a16="http://schemas.microsoft.com/office/drawing/2014/main" id="{FFAA58B2-7C1F-128A-4412-C067F0995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" name="Line 144">
                <a:extLst>
                  <a:ext uri="{FF2B5EF4-FFF2-40B4-BE49-F238E27FC236}">
                    <a16:creationId xmlns:a16="http://schemas.microsoft.com/office/drawing/2014/main" id="{CD3A51A0-2C29-7AB2-E301-658F84DBC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" name="Line 145">
                <a:extLst>
                  <a:ext uri="{FF2B5EF4-FFF2-40B4-BE49-F238E27FC236}">
                    <a16:creationId xmlns:a16="http://schemas.microsoft.com/office/drawing/2014/main" id="{99C156B7-E06D-D3E0-7196-13D662088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" name="Line 146">
                <a:extLst>
                  <a:ext uri="{FF2B5EF4-FFF2-40B4-BE49-F238E27FC236}">
                    <a16:creationId xmlns:a16="http://schemas.microsoft.com/office/drawing/2014/main" id="{7C1DB3F8-3F4C-4B02-5072-3631F6C81B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" name="Line 147">
                <a:extLst>
                  <a:ext uri="{FF2B5EF4-FFF2-40B4-BE49-F238E27FC236}">
                    <a16:creationId xmlns:a16="http://schemas.microsoft.com/office/drawing/2014/main" id="{8445DB23-0429-47DE-C0C1-DCC92BA2A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" name="Line 148">
                <a:extLst>
                  <a:ext uri="{FF2B5EF4-FFF2-40B4-BE49-F238E27FC236}">
                    <a16:creationId xmlns:a16="http://schemas.microsoft.com/office/drawing/2014/main" id="{6198399F-E5B8-3EC4-2525-358BB1BCA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" name="Line 149">
                <a:extLst>
                  <a:ext uri="{FF2B5EF4-FFF2-40B4-BE49-F238E27FC236}">
                    <a16:creationId xmlns:a16="http://schemas.microsoft.com/office/drawing/2014/main" id="{A657267E-9E9D-BD7B-6D39-1145DD35D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" name="Line 150">
                <a:extLst>
                  <a:ext uri="{FF2B5EF4-FFF2-40B4-BE49-F238E27FC236}">
                    <a16:creationId xmlns:a16="http://schemas.microsoft.com/office/drawing/2014/main" id="{C8B2A80B-DC40-4FBD-7256-6D9F81CC0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" name="Line 151">
                <a:extLst>
                  <a:ext uri="{FF2B5EF4-FFF2-40B4-BE49-F238E27FC236}">
                    <a16:creationId xmlns:a16="http://schemas.microsoft.com/office/drawing/2014/main" id="{F4E9CD24-DFC8-8937-CC7C-7256AC33B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" name="Line 152">
                <a:extLst>
                  <a:ext uri="{FF2B5EF4-FFF2-40B4-BE49-F238E27FC236}">
                    <a16:creationId xmlns:a16="http://schemas.microsoft.com/office/drawing/2014/main" id="{C57CC3B3-D6A5-4EDD-4D4C-0E3F7B6D1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" name="Line 153">
                <a:extLst>
                  <a:ext uri="{FF2B5EF4-FFF2-40B4-BE49-F238E27FC236}">
                    <a16:creationId xmlns:a16="http://schemas.microsoft.com/office/drawing/2014/main" id="{2AD329D6-9645-0B85-D499-1B140C54F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" name="Line 154">
                <a:extLst>
                  <a:ext uri="{FF2B5EF4-FFF2-40B4-BE49-F238E27FC236}">
                    <a16:creationId xmlns:a16="http://schemas.microsoft.com/office/drawing/2014/main" id="{25B6C900-28B6-F674-110E-07F5D481A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" name="Line 155">
                <a:extLst>
                  <a:ext uri="{FF2B5EF4-FFF2-40B4-BE49-F238E27FC236}">
                    <a16:creationId xmlns:a16="http://schemas.microsoft.com/office/drawing/2014/main" id="{5F209027-49BC-E4E0-A972-2618354E5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" name="Line 156">
                <a:extLst>
                  <a:ext uri="{FF2B5EF4-FFF2-40B4-BE49-F238E27FC236}">
                    <a16:creationId xmlns:a16="http://schemas.microsoft.com/office/drawing/2014/main" id="{A6E6F9A6-294C-E664-02E9-67B70B775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" name="Line 157">
                <a:extLst>
                  <a:ext uri="{FF2B5EF4-FFF2-40B4-BE49-F238E27FC236}">
                    <a16:creationId xmlns:a16="http://schemas.microsoft.com/office/drawing/2014/main" id="{404E535A-6470-721D-1973-0AEAF7459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" name="Line 158">
                <a:extLst>
                  <a:ext uri="{FF2B5EF4-FFF2-40B4-BE49-F238E27FC236}">
                    <a16:creationId xmlns:a16="http://schemas.microsoft.com/office/drawing/2014/main" id="{93C0EBA6-5D8B-0297-D760-6954492C3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" name="Line 159">
                <a:extLst>
                  <a:ext uri="{FF2B5EF4-FFF2-40B4-BE49-F238E27FC236}">
                    <a16:creationId xmlns:a16="http://schemas.microsoft.com/office/drawing/2014/main" id="{D30CEF2B-DD2E-C9DC-A81F-1017346B7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" name="Line 160">
                <a:extLst>
                  <a:ext uri="{FF2B5EF4-FFF2-40B4-BE49-F238E27FC236}">
                    <a16:creationId xmlns:a16="http://schemas.microsoft.com/office/drawing/2014/main" id="{B02A92E3-F14B-5FB2-0A91-382D707A7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" name="Line 161">
                <a:extLst>
                  <a:ext uri="{FF2B5EF4-FFF2-40B4-BE49-F238E27FC236}">
                    <a16:creationId xmlns:a16="http://schemas.microsoft.com/office/drawing/2014/main" id="{629F3B48-06E5-8576-CBA7-613053E18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" name="Line 162">
                <a:extLst>
                  <a:ext uri="{FF2B5EF4-FFF2-40B4-BE49-F238E27FC236}">
                    <a16:creationId xmlns:a16="http://schemas.microsoft.com/office/drawing/2014/main" id="{C59B13E7-8DF3-6365-A02C-DA1C9BBBD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" name="Line 163">
                <a:extLst>
                  <a:ext uri="{FF2B5EF4-FFF2-40B4-BE49-F238E27FC236}">
                    <a16:creationId xmlns:a16="http://schemas.microsoft.com/office/drawing/2014/main" id="{2AE03263-A5D7-B2B2-6995-041A2A06F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" name="Line 164">
                <a:extLst>
                  <a:ext uri="{FF2B5EF4-FFF2-40B4-BE49-F238E27FC236}">
                    <a16:creationId xmlns:a16="http://schemas.microsoft.com/office/drawing/2014/main" id="{749102E5-3501-E554-70D1-62D1CA280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" name="Line 165">
                <a:extLst>
                  <a:ext uri="{FF2B5EF4-FFF2-40B4-BE49-F238E27FC236}">
                    <a16:creationId xmlns:a16="http://schemas.microsoft.com/office/drawing/2014/main" id="{E0E41241-99A4-53FB-C810-F1A2F1850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" name="Line 166">
                <a:extLst>
                  <a:ext uri="{FF2B5EF4-FFF2-40B4-BE49-F238E27FC236}">
                    <a16:creationId xmlns:a16="http://schemas.microsoft.com/office/drawing/2014/main" id="{879DD3C5-2C40-0FB1-FE42-5A3E6815B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" name="Line 167">
                <a:extLst>
                  <a:ext uri="{FF2B5EF4-FFF2-40B4-BE49-F238E27FC236}">
                    <a16:creationId xmlns:a16="http://schemas.microsoft.com/office/drawing/2014/main" id="{F24FBD7B-5C0A-0C64-8977-21DE61136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" name="Line 168">
                <a:extLst>
                  <a:ext uri="{FF2B5EF4-FFF2-40B4-BE49-F238E27FC236}">
                    <a16:creationId xmlns:a16="http://schemas.microsoft.com/office/drawing/2014/main" id="{1DB60D3D-1AA2-2C65-6426-7475B06AD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" name="Line 169">
                <a:extLst>
                  <a:ext uri="{FF2B5EF4-FFF2-40B4-BE49-F238E27FC236}">
                    <a16:creationId xmlns:a16="http://schemas.microsoft.com/office/drawing/2014/main" id="{2B765778-DF10-D340-1623-4663C0E79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" name="Line 170">
                <a:extLst>
                  <a:ext uri="{FF2B5EF4-FFF2-40B4-BE49-F238E27FC236}">
                    <a16:creationId xmlns:a16="http://schemas.microsoft.com/office/drawing/2014/main" id="{2CFB73D7-B74F-C07F-2312-178FD50F6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" name="Line 171">
                <a:extLst>
                  <a:ext uri="{FF2B5EF4-FFF2-40B4-BE49-F238E27FC236}">
                    <a16:creationId xmlns:a16="http://schemas.microsoft.com/office/drawing/2014/main" id="{54D14311-1F7F-27EC-1ABC-4884084B1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" name="Line 172">
                <a:extLst>
                  <a:ext uri="{FF2B5EF4-FFF2-40B4-BE49-F238E27FC236}">
                    <a16:creationId xmlns:a16="http://schemas.microsoft.com/office/drawing/2014/main" id="{BB31CEC4-BD8D-280C-CAA7-C13B4CA26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" name="Line 173">
                <a:extLst>
                  <a:ext uri="{FF2B5EF4-FFF2-40B4-BE49-F238E27FC236}">
                    <a16:creationId xmlns:a16="http://schemas.microsoft.com/office/drawing/2014/main" id="{A6962E90-5E40-63B1-EE4E-DCECC3402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" name="Line 174">
                <a:extLst>
                  <a:ext uri="{FF2B5EF4-FFF2-40B4-BE49-F238E27FC236}">
                    <a16:creationId xmlns:a16="http://schemas.microsoft.com/office/drawing/2014/main" id="{04AFE40C-4D38-06EB-5FDD-518847C86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" name="Line 175">
                <a:extLst>
                  <a:ext uri="{FF2B5EF4-FFF2-40B4-BE49-F238E27FC236}">
                    <a16:creationId xmlns:a16="http://schemas.microsoft.com/office/drawing/2014/main" id="{F26A808F-1442-BA41-1265-F87EA419E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" name="Line 176">
                <a:extLst>
                  <a:ext uri="{FF2B5EF4-FFF2-40B4-BE49-F238E27FC236}">
                    <a16:creationId xmlns:a16="http://schemas.microsoft.com/office/drawing/2014/main" id="{2BFCD2E6-2D0D-8671-5345-0D98C9267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" name="Line 177">
                <a:extLst>
                  <a:ext uri="{FF2B5EF4-FFF2-40B4-BE49-F238E27FC236}">
                    <a16:creationId xmlns:a16="http://schemas.microsoft.com/office/drawing/2014/main" id="{DE8BB574-F896-2443-E96D-4424D1FBF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" name="Line 178">
                <a:extLst>
                  <a:ext uri="{FF2B5EF4-FFF2-40B4-BE49-F238E27FC236}">
                    <a16:creationId xmlns:a16="http://schemas.microsoft.com/office/drawing/2014/main" id="{E3DEB96C-6796-8DEE-57DF-F51FF97F8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" name="Line 179">
                <a:extLst>
                  <a:ext uri="{FF2B5EF4-FFF2-40B4-BE49-F238E27FC236}">
                    <a16:creationId xmlns:a16="http://schemas.microsoft.com/office/drawing/2014/main" id="{4B939A8C-DFBA-2719-D5E9-0C35B7BA6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" name="Line 180">
                <a:extLst>
                  <a:ext uri="{FF2B5EF4-FFF2-40B4-BE49-F238E27FC236}">
                    <a16:creationId xmlns:a16="http://schemas.microsoft.com/office/drawing/2014/main" id="{121DBA75-3E7E-142F-5503-441A64834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" name="Line 181">
                <a:extLst>
                  <a:ext uri="{FF2B5EF4-FFF2-40B4-BE49-F238E27FC236}">
                    <a16:creationId xmlns:a16="http://schemas.microsoft.com/office/drawing/2014/main" id="{2BE24C02-3056-D34D-8188-F58FA0FCC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" name="Line 182">
                <a:extLst>
                  <a:ext uri="{FF2B5EF4-FFF2-40B4-BE49-F238E27FC236}">
                    <a16:creationId xmlns:a16="http://schemas.microsoft.com/office/drawing/2014/main" id="{C2ED95A5-0716-9AF7-80C0-A6AA0ED25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" name="Line 183">
                <a:extLst>
                  <a:ext uri="{FF2B5EF4-FFF2-40B4-BE49-F238E27FC236}">
                    <a16:creationId xmlns:a16="http://schemas.microsoft.com/office/drawing/2014/main" id="{EFAE96F7-0C71-9A9D-FB34-522F303C0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" name="Line 184">
                <a:extLst>
                  <a:ext uri="{FF2B5EF4-FFF2-40B4-BE49-F238E27FC236}">
                    <a16:creationId xmlns:a16="http://schemas.microsoft.com/office/drawing/2014/main" id="{81F21426-CE17-94FC-02FC-A21D350ED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" name="Line 185">
                <a:extLst>
                  <a:ext uri="{FF2B5EF4-FFF2-40B4-BE49-F238E27FC236}">
                    <a16:creationId xmlns:a16="http://schemas.microsoft.com/office/drawing/2014/main" id="{499DFA4C-512C-FA4B-F6F6-D5C675ED8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" name="Line 186">
                <a:extLst>
                  <a:ext uri="{FF2B5EF4-FFF2-40B4-BE49-F238E27FC236}">
                    <a16:creationId xmlns:a16="http://schemas.microsoft.com/office/drawing/2014/main" id="{CB700449-3A22-F2B5-E12E-7E539FD56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" name="Line 187">
                <a:extLst>
                  <a:ext uri="{FF2B5EF4-FFF2-40B4-BE49-F238E27FC236}">
                    <a16:creationId xmlns:a16="http://schemas.microsoft.com/office/drawing/2014/main" id="{DB78E7B4-8CB8-4719-D23A-23FEBF760D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" name="Line 188">
                <a:extLst>
                  <a:ext uri="{FF2B5EF4-FFF2-40B4-BE49-F238E27FC236}">
                    <a16:creationId xmlns:a16="http://schemas.microsoft.com/office/drawing/2014/main" id="{037536AC-EDE9-C02B-59A4-5892531DB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" name="Line 189">
                <a:extLst>
                  <a:ext uri="{FF2B5EF4-FFF2-40B4-BE49-F238E27FC236}">
                    <a16:creationId xmlns:a16="http://schemas.microsoft.com/office/drawing/2014/main" id="{59D1BB89-CBEF-B6CB-F294-9EC6578E8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" name="Line 190">
                <a:extLst>
                  <a:ext uri="{FF2B5EF4-FFF2-40B4-BE49-F238E27FC236}">
                    <a16:creationId xmlns:a16="http://schemas.microsoft.com/office/drawing/2014/main" id="{82E4E221-0B97-CA08-17EA-A4D0FEA88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" name="Line 191">
                <a:extLst>
                  <a:ext uri="{FF2B5EF4-FFF2-40B4-BE49-F238E27FC236}">
                    <a16:creationId xmlns:a16="http://schemas.microsoft.com/office/drawing/2014/main" id="{7374611D-AF83-D6BB-2543-B12E5627D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" name="Line 192">
                <a:extLst>
                  <a:ext uri="{FF2B5EF4-FFF2-40B4-BE49-F238E27FC236}">
                    <a16:creationId xmlns:a16="http://schemas.microsoft.com/office/drawing/2014/main" id="{7095C024-77BD-1089-C77C-EE8437054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" name="Line 193">
                <a:extLst>
                  <a:ext uri="{FF2B5EF4-FFF2-40B4-BE49-F238E27FC236}">
                    <a16:creationId xmlns:a16="http://schemas.microsoft.com/office/drawing/2014/main" id="{FEF9269C-D4D8-6A41-A264-9D3AF511D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" name="Line 194">
                <a:extLst>
                  <a:ext uri="{FF2B5EF4-FFF2-40B4-BE49-F238E27FC236}">
                    <a16:creationId xmlns:a16="http://schemas.microsoft.com/office/drawing/2014/main" id="{C153FFAF-838F-0B7C-EA9E-EA2BF7533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0" name="Line 195">
                <a:extLst>
                  <a:ext uri="{FF2B5EF4-FFF2-40B4-BE49-F238E27FC236}">
                    <a16:creationId xmlns:a16="http://schemas.microsoft.com/office/drawing/2014/main" id="{64286C5E-52AB-D42A-4265-576C3F576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1" name="Line 196">
                <a:extLst>
                  <a:ext uri="{FF2B5EF4-FFF2-40B4-BE49-F238E27FC236}">
                    <a16:creationId xmlns:a16="http://schemas.microsoft.com/office/drawing/2014/main" id="{1A5B3FCA-2F1E-B546-F5B7-B56D656C2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2" name="Line 197">
                <a:extLst>
                  <a:ext uri="{FF2B5EF4-FFF2-40B4-BE49-F238E27FC236}">
                    <a16:creationId xmlns:a16="http://schemas.microsoft.com/office/drawing/2014/main" id="{ED19B82A-5AC8-947E-9F93-9C584C619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" name="Line 198">
                <a:extLst>
                  <a:ext uri="{FF2B5EF4-FFF2-40B4-BE49-F238E27FC236}">
                    <a16:creationId xmlns:a16="http://schemas.microsoft.com/office/drawing/2014/main" id="{6D4AA731-976C-F63B-B787-C3A78A537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4" name="Line 199">
                <a:extLst>
                  <a:ext uri="{FF2B5EF4-FFF2-40B4-BE49-F238E27FC236}">
                    <a16:creationId xmlns:a16="http://schemas.microsoft.com/office/drawing/2014/main" id="{13E2115B-A72E-3CF0-7B77-1645D1CF8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5" name="Line 200">
                <a:extLst>
                  <a:ext uri="{FF2B5EF4-FFF2-40B4-BE49-F238E27FC236}">
                    <a16:creationId xmlns:a16="http://schemas.microsoft.com/office/drawing/2014/main" id="{B2ABC716-2ED2-ED69-17FE-80CFBC2E08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" name="Line 201">
                <a:extLst>
                  <a:ext uri="{FF2B5EF4-FFF2-40B4-BE49-F238E27FC236}">
                    <a16:creationId xmlns:a16="http://schemas.microsoft.com/office/drawing/2014/main" id="{14C2A97F-0A9F-B3C4-9567-1F58DE51E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" name="Line 202">
                <a:extLst>
                  <a:ext uri="{FF2B5EF4-FFF2-40B4-BE49-F238E27FC236}">
                    <a16:creationId xmlns:a16="http://schemas.microsoft.com/office/drawing/2014/main" id="{69ECA3B6-819F-FD02-2C9B-AA7DD690F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8" name="Line 203">
                <a:extLst>
                  <a:ext uri="{FF2B5EF4-FFF2-40B4-BE49-F238E27FC236}">
                    <a16:creationId xmlns:a16="http://schemas.microsoft.com/office/drawing/2014/main" id="{2D60980B-40F1-1639-F18B-849E715BD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9" name="Line 204">
                <a:extLst>
                  <a:ext uri="{FF2B5EF4-FFF2-40B4-BE49-F238E27FC236}">
                    <a16:creationId xmlns:a16="http://schemas.microsoft.com/office/drawing/2014/main" id="{D12A1763-F637-3C7C-B655-E9B8E3760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0" name="Line 205">
                <a:extLst>
                  <a:ext uri="{FF2B5EF4-FFF2-40B4-BE49-F238E27FC236}">
                    <a16:creationId xmlns:a16="http://schemas.microsoft.com/office/drawing/2014/main" id="{882C8B48-AE01-E3CB-BBEC-6F8FBAD94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" name="Line 206">
                <a:extLst>
                  <a:ext uri="{FF2B5EF4-FFF2-40B4-BE49-F238E27FC236}">
                    <a16:creationId xmlns:a16="http://schemas.microsoft.com/office/drawing/2014/main" id="{80ADD585-9C07-D78B-4F04-C1B5B9DEF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2" name="Line 207">
                <a:extLst>
                  <a:ext uri="{FF2B5EF4-FFF2-40B4-BE49-F238E27FC236}">
                    <a16:creationId xmlns:a16="http://schemas.microsoft.com/office/drawing/2014/main" id="{B7B36257-8D05-B710-7E85-FFAEC2903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" name="Line 208">
                <a:extLst>
                  <a:ext uri="{FF2B5EF4-FFF2-40B4-BE49-F238E27FC236}">
                    <a16:creationId xmlns:a16="http://schemas.microsoft.com/office/drawing/2014/main" id="{CDFC9510-8098-6F30-6C4A-6FB4CF2B2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" name="Line 209">
                <a:extLst>
                  <a:ext uri="{FF2B5EF4-FFF2-40B4-BE49-F238E27FC236}">
                    <a16:creationId xmlns:a16="http://schemas.microsoft.com/office/drawing/2014/main" id="{49AF5D60-6860-E3C1-E2F8-D8A75B47B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5" name="Line 210">
                <a:extLst>
                  <a:ext uri="{FF2B5EF4-FFF2-40B4-BE49-F238E27FC236}">
                    <a16:creationId xmlns:a16="http://schemas.microsoft.com/office/drawing/2014/main" id="{322B283E-980E-FC91-8751-1879C22BC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" name="Line 211">
                <a:extLst>
                  <a:ext uri="{FF2B5EF4-FFF2-40B4-BE49-F238E27FC236}">
                    <a16:creationId xmlns:a16="http://schemas.microsoft.com/office/drawing/2014/main" id="{705F87A1-DEB2-61C8-892F-5C0B6B2CB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" name="Line 212">
                <a:extLst>
                  <a:ext uri="{FF2B5EF4-FFF2-40B4-BE49-F238E27FC236}">
                    <a16:creationId xmlns:a16="http://schemas.microsoft.com/office/drawing/2014/main" id="{108D38CF-AA4A-3B91-F621-6E72B2363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8" name="Line 213">
                <a:extLst>
                  <a:ext uri="{FF2B5EF4-FFF2-40B4-BE49-F238E27FC236}">
                    <a16:creationId xmlns:a16="http://schemas.microsoft.com/office/drawing/2014/main" id="{7B72687B-A906-45A0-DA07-C1E13AA6D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9" name="Line 214">
                <a:extLst>
                  <a:ext uri="{FF2B5EF4-FFF2-40B4-BE49-F238E27FC236}">
                    <a16:creationId xmlns:a16="http://schemas.microsoft.com/office/drawing/2014/main" id="{AF4E71B1-65BD-71DA-ED0D-76A6610C6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0" name="Line 215">
                <a:extLst>
                  <a:ext uri="{FF2B5EF4-FFF2-40B4-BE49-F238E27FC236}">
                    <a16:creationId xmlns:a16="http://schemas.microsoft.com/office/drawing/2014/main" id="{9B056679-FAD0-9E99-6C89-4EC93F8A5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1" name="Line 216">
                <a:extLst>
                  <a:ext uri="{FF2B5EF4-FFF2-40B4-BE49-F238E27FC236}">
                    <a16:creationId xmlns:a16="http://schemas.microsoft.com/office/drawing/2014/main" id="{1ED9E823-AF24-02B6-13CF-3D9605FD5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2" name="Line 217">
                <a:extLst>
                  <a:ext uri="{FF2B5EF4-FFF2-40B4-BE49-F238E27FC236}">
                    <a16:creationId xmlns:a16="http://schemas.microsoft.com/office/drawing/2014/main" id="{36EF3429-D935-60D8-0ABA-6650A7A93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3" name="Line 218">
                <a:extLst>
                  <a:ext uri="{FF2B5EF4-FFF2-40B4-BE49-F238E27FC236}">
                    <a16:creationId xmlns:a16="http://schemas.microsoft.com/office/drawing/2014/main" id="{24D81732-4FB9-14F3-8ED3-9CC2EC6C6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4" name="Line 219">
                <a:extLst>
                  <a:ext uri="{FF2B5EF4-FFF2-40B4-BE49-F238E27FC236}">
                    <a16:creationId xmlns:a16="http://schemas.microsoft.com/office/drawing/2014/main" id="{39679C37-3FA8-DD1C-DDD6-E5E933DC6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5" name="Line 220">
                <a:extLst>
                  <a:ext uri="{FF2B5EF4-FFF2-40B4-BE49-F238E27FC236}">
                    <a16:creationId xmlns:a16="http://schemas.microsoft.com/office/drawing/2014/main" id="{D884A06F-EAC5-9C86-CEEC-5BE1AA140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" name="Line 221">
                <a:extLst>
                  <a:ext uri="{FF2B5EF4-FFF2-40B4-BE49-F238E27FC236}">
                    <a16:creationId xmlns:a16="http://schemas.microsoft.com/office/drawing/2014/main" id="{06A537BA-2E52-3637-B7BE-E3C78F36F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" name="Line 222">
                <a:extLst>
                  <a:ext uri="{FF2B5EF4-FFF2-40B4-BE49-F238E27FC236}">
                    <a16:creationId xmlns:a16="http://schemas.microsoft.com/office/drawing/2014/main" id="{FEA7A9EC-2BC9-F0DE-9438-F3DCD8AEF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" name="Line 223">
                <a:extLst>
                  <a:ext uri="{FF2B5EF4-FFF2-40B4-BE49-F238E27FC236}">
                    <a16:creationId xmlns:a16="http://schemas.microsoft.com/office/drawing/2014/main" id="{4092348D-A79F-5FAC-D85A-C7716286E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9" name="Line 224">
                <a:extLst>
                  <a:ext uri="{FF2B5EF4-FFF2-40B4-BE49-F238E27FC236}">
                    <a16:creationId xmlns:a16="http://schemas.microsoft.com/office/drawing/2014/main" id="{7184750D-F8C8-7E1F-36C8-4C4A6FF93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" name="Line 225">
                <a:extLst>
                  <a:ext uri="{FF2B5EF4-FFF2-40B4-BE49-F238E27FC236}">
                    <a16:creationId xmlns:a16="http://schemas.microsoft.com/office/drawing/2014/main" id="{45055FCE-50B2-0677-5783-B7B2991822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" name="Line 226">
                <a:extLst>
                  <a:ext uri="{FF2B5EF4-FFF2-40B4-BE49-F238E27FC236}">
                    <a16:creationId xmlns:a16="http://schemas.microsoft.com/office/drawing/2014/main" id="{945CB5B6-7762-D5CB-CCCB-69342319E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2" name="Line 227">
                <a:extLst>
                  <a:ext uri="{FF2B5EF4-FFF2-40B4-BE49-F238E27FC236}">
                    <a16:creationId xmlns:a16="http://schemas.microsoft.com/office/drawing/2014/main" id="{D419C322-F314-3631-F748-D46940F89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3" name="Line 228">
                <a:extLst>
                  <a:ext uri="{FF2B5EF4-FFF2-40B4-BE49-F238E27FC236}">
                    <a16:creationId xmlns:a16="http://schemas.microsoft.com/office/drawing/2014/main" id="{398E491F-2C50-53F8-5FB9-1989BBE1D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4" name="Line 229">
                <a:extLst>
                  <a:ext uri="{FF2B5EF4-FFF2-40B4-BE49-F238E27FC236}">
                    <a16:creationId xmlns:a16="http://schemas.microsoft.com/office/drawing/2014/main" id="{312845F3-9B12-0CD0-E262-62088928D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5" name="Line 230">
                <a:extLst>
                  <a:ext uri="{FF2B5EF4-FFF2-40B4-BE49-F238E27FC236}">
                    <a16:creationId xmlns:a16="http://schemas.microsoft.com/office/drawing/2014/main" id="{86B20507-8683-EC6D-959C-3288CD57B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" name="Line 231">
                <a:extLst>
                  <a:ext uri="{FF2B5EF4-FFF2-40B4-BE49-F238E27FC236}">
                    <a16:creationId xmlns:a16="http://schemas.microsoft.com/office/drawing/2014/main" id="{A52AD573-7878-55C0-325C-9D135D080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" name="Line 232">
                <a:extLst>
                  <a:ext uri="{FF2B5EF4-FFF2-40B4-BE49-F238E27FC236}">
                    <a16:creationId xmlns:a16="http://schemas.microsoft.com/office/drawing/2014/main" id="{7C3D10C8-EBD0-3F85-AB86-CA5CD9B57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" name="Line 233">
                <a:extLst>
                  <a:ext uri="{FF2B5EF4-FFF2-40B4-BE49-F238E27FC236}">
                    <a16:creationId xmlns:a16="http://schemas.microsoft.com/office/drawing/2014/main" id="{EADBC241-2C93-3753-53D6-87096E74E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" name="Line 234">
                <a:extLst>
                  <a:ext uri="{FF2B5EF4-FFF2-40B4-BE49-F238E27FC236}">
                    <a16:creationId xmlns:a16="http://schemas.microsoft.com/office/drawing/2014/main" id="{CBFF2819-16AE-9641-5CFC-0B65BE23D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" name="Line 235">
                <a:extLst>
                  <a:ext uri="{FF2B5EF4-FFF2-40B4-BE49-F238E27FC236}">
                    <a16:creationId xmlns:a16="http://schemas.microsoft.com/office/drawing/2014/main" id="{4727B1C2-B0AD-D2EF-A871-61038603D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" name="Line 236">
                <a:extLst>
                  <a:ext uri="{FF2B5EF4-FFF2-40B4-BE49-F238E27FC236}">
                    <a16:creationId xmlns:a16="http://schemas.microsoft.com/office/drawing/2014/main" id="{FBE9792C-9136-A116-8A85-C42414203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" name="Line 237">
                <a:extLst>
                  <a:ext uri="{FF2B5EF4-FFF2-40B4-BE49-F238E27FC236}">
                    <a16:creationId xmlns:a16="http://schemas.microsoft.com/office/drawing/2014/main" id="{F1943A25-9D66-BC00-F850-2206EDF77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" name="Line 238">
                <a:extLst>
                  <a:ext uri="{FF2B5EF4-FFF2-40B4-BE49-F238E27FC236}">
                    <a16:creationId xmlns:a16="http://schemas.microsoft.com/office/drawing/2014/main" id="{FEB3B455-CC87-A8B1-46A3-E98720C23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" name="Line 239">
                <a:extLst>
                  <a:ext uri="{FF2B5EF4-FFF2-40B4-BE49-F238E27FC236}">
                    <a16:creationId xmlns:a16="http://schemas.microsoft.com/office/drawing/2014/main" id="{73C015B2-CF5F-6CF8-4EF2-FE3250724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" name="Line 240">
                <a:extLst>
                  <a:ext uri="{FF2B5EF4-FFF2-40B4-BE49-F238E27FC236}">
                    <a16:creationId xmlns:a16="http://schemas.microsoft.com/office/drawing/2014/main" id="{300E099C-1560-F22E-44D6-3AE5F770A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" name="Line 241">
                <a:extLst>
                  <a:ext uri="{FF2B5EF4-FFF2-40B4-BE49-F238E27FC236}">
                    <a16:creationId xmlns:a16="http://schemas.microsoft.com/office/drawing/2014/main" id="{227CBD67-BAB2-CC6E-FBBC-8F146DACB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" name="Line 242">
                <a:extLst>
                  <a:ext uri="{FF2B5EF4-FFF2-40B4-BE49-F238E27FC236}">
                    <a16:creationId xmlns:a16="http://schemas.microsoft.com/office/drawing/2014/main" id="{71064606-6EAA-B84A-BF2E-83A2CE5E3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" name="Line 243">
                <a:extLst>
                  <a:ext uri="{FF2B5EF4-FFF2-40B4-BE49-F238E27FC236}">
                    <a16:creationId xmlns:a16="http://schemas.microsoft.com/office/drawing/2014/main" id="{BA70D2F9-16A0-2189-6FAC-F0EAB1225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9" name="Line 244">
                <a:extLst>
                  <a:ext uri="{FF2B5EF4-FFF2-40B4-BE49-F238E27FC236}">
                    <a16:creationId xmlns:a16="http://schemas.microsoft.com/office/drawing/2014/main" id="{676ACD08-ADE8-4C2A-E3A6-1F7FE0284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" name="Line 245">
                <a:extLst>
                  <a:ext uri="{FF2B5EF4-FFF2-40B4-BE49-F238E27FC236}">
                    <a16:creationId xmlns:a16="http://schemas.microsoft.com/office/drawing/2014/main" id="{9E0577CB-613E-59D7-0752-B4A0D3A16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1" name="Line 246">
                <a:extLst>
                  <a:ext uri="{FF2B5EF4-FFF2-40B4-BE49-F238E27FC236}">
                    <a16:creationId xmlns:a16="http://schemas.microsoft.com/office/drawing/2014/main" id="{6B774E78-556F-0687-5663-7D23CB031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" name="Line 247">
                <a:extLst>
                  <a:ext uri="{FF2B5EF4-FFF2-40B4-BE49-F238E27FC236}">
                    <a16:creationId xmlns:a16="http://schemas.microsoft.com/office/drawing/2014/main" id="{60644DFF-7AEE-27D9-3C5B-8062BC3B5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" name="Line 248">
                <a:extLst>
                  <a:ext uri="{FF2B5EF4-FFF2-40B4-BE49-F238E27FC236}">
                    <a16:creationId xmlns:a16="http://schemas.microsoft.com/office/drawing/2014/main" id="{166698F5-33B5-5039-2F97-1DFB0BE03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450">
              <a:extLst>
                <a:ext uri="{FF2B5EF4-FFF2-40B4-BE49-F238E27FC236}">
                  <a16:creationId xmlns:a16="http://schemas.microsoft.com/office/drawing/2014/main" id="{AD8F8EA3-606B-8774-A5FC-93469403E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750"/>
              <a:ext cx="2590" cy="144"/>
              <a:chOff x="1563" y="2750"/>
              <a:chExt cx="2590" cy="144"/>
            </a:xfrm>
          </p:grpSpPr>
          <p:sp>
            <p:nvSpPr>
              <p:cNvPr id="334" name="Line 250">
                <a:extLst>
                  <a:ext uri="{FF2B5EF4-FFF2-40B4-BE49-F238E27FC236}">
                    <a16:creationId xmlns:a16="http://schemas.microsoft.com/office/drawing/2014/main" id="{114D6FD6-FD75-C3F2-0C5B-5BF996433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Line 251">
                <a:extLst>
                  <a:ext uri="{FF2B5EF4-FFF2-40B4-BE49-F238E27FC236}">
                    <a16:creationId xmlns:a16="http://schemas.microsoft.com/office/drawing/2014/main" id="{7A19B369-129B-5D3F-1A70-720ECF675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252">
                <a:extLst>
                  <a:ext uri="{FF2B5EF4-FFF2-40B4-BE49-F238E27FC236}">
                    <a16:creationId xmlns:a16="http://schemas.microsoft.com/office/drawing/2014/main" id="{EA218DE9-04ED-E100-9075-C7385AA88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253">
                <a:extLst>
                  <a:ext uri="{FF2B5EF4-FFF2-40B4-BE49-F238E27FC236}">
                    <a16:creationId xmlns:a16="http://schemas.microsoft.com/office/drawing/2014/main" id="{8A9078EC-C80B-6B1E-BCFC-14B3F8D47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254">
                <a:extLst>
                  <a:ext uri="{FF2B5EF4-FFF2-40B4-BE49-F238E27FC236}">
                    <a16:creationId xmlns:a16="http://schemas.microsoft.com/office/drawing/2014/main" id="{619E831A-54D9-7EEB-270F-6A8475093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255">
                <a:extLst>
                  <a:ext uri="{FF2B5EF4-FFF2-40B4-BE49-F238E27FC236}">
                    <a16:creationId xmlns:a16="http://schemas.microsoft.com/office/drawing/2014/main" id="{A6553224-2329-46C0-9DD1-E411021E2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256">
                <a:extLst>
                  <a:ext uri="{FF2B5EF4-FFF2-40B4-BE49-F238E27FC236}">
                    <a16:creationId xmlns:a16="http://schemas.microsoft.com/office/drawing/2014/main" id="{2EFC527A-CAB8-6EB1-5FEE-586E3C8DC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257">
                <a:extLst>
                  <a:ext uri="{FF2B5EF4-FFF2-40B4-BE49-F238E27FC236}">
                    <a16:creationId xmlns:a16="http://schemas.microsoft.com/office/drawing/2014/main" id="{2F99C7B7-15BC-99DF-CA3E-F3BD3869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Line 258">
                <a:extLst>
                  <a:ext uri="{FF2B5EF4-FFF2-40B4-BE49-F238E27FC236}">
                    <a16:creationId xmlns:a16="http://schemas.microsoft.com/office/drawing/2014/main" id="{CA93EA29-E08B-0136-3434-B05B84AC5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259">
                <a:extLst>
                  <a:ext uri="{FF2B5EF4-FFF2-40B4-BE49-F238E27FC236}">
                    <a16:creationId xmlns:a16="http://schemas.microsoft.com/office/drawing/2014/main" id="{AFB4F59B-86FC-B327-B4D7-FE5B58492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Line 260">
                <a:extLst>
                  <a:ext uri="{FF2B5EF4-FFF2-40B4-BE49-F238E27FC236}">
                    <a16:creationId xmlns:a16="http://schemas.microsoft.com/office/drawing/2014/main" id="{43900CD6-BA45-DAD0-0EF4-C06DDBB1D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Line 261">
                <a:extLst>
                  <a:ext uri="{FF2B5EF4-FFF2-40B4-BE49-F238E27FC236}">
                    <a16:creationId xmlns:a16="http://schemas.microsoft.com/office/drawing/2014/main" id="{1CBA4FF9-574A-D1DC-87A5-FC65854B8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Line 262">
                <a:extLst>
                  <a:ext uri="{FF2B5EF4-FFF2-40B4-BE49-F238E27FC236}">
                    <a16:creationId xmlns:a16="http://schemas.microsoft.com/office/drawing/2014/main" id="{B5713218-ED87-A24D-D4DA-22446B46A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Line 263">
                <a:extLst>
                  <a:ext uri="{FF2B5EF4-FFF2-40B4-BE49-F238E27FC236}">
                    <a16:creationId xmlns:a16="http://schemas.microsoft.com/office/drawing/2014/main" id="{79320ADE-78B0-FB3F-A5AC-299E86A62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Line 264">
                <a:extLst>
                  <a:ext uri="{FF2B5EF4-FFF2-40B4-BE49-F238E27FC236}">
                    <a16:creationId xmlns:a16="http://schemas.microsoft.com/office/drawing/2014/main" id="{BEA2369F-1B7D-8426-4E9C-DFB78E364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Line 265">
                <a:extLst>
                  <a:ext uri="{FF2B5EF4-FFF2-40B4-BE49-F238E27FC236}">
                    <a16:creationId xmlns:a16="http://schemas.microsoft.com/office/drawing/2014/main" id="{BC9D71E6-548D-35A1-9AD6-5AD738D6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Line 266">
                <a:extLst>
                  <a:ext uri="{FF2B5EF4-FFF2-40B4-BE49-F238E27FC236}">
                    <a16:creationId xmlns:a16="http://schemas.microsoft.com/office/drawing/2014/main" id="{7AD41AB4-8EEF-4ADA-7181-58BFB3F51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Line 267">
                <a:extLst>
                  <a:ext uri="{FF2B5EF4-FFF2-40B4-BE49-F238E27FC236}">
                    <a16:creationId xmlns:a16="http://schemas.microsoft.com/office/drawing/2014/main" id="{180DC3E6-A112-F65D-F4D5-43173B323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Line 268">
                <a:extLst>
                  <a:ext uri="{FF2B5EF4-FFF2-40B4-BE49-F238E27FC236}">
                    <a16:creationId xmlns:a16="http://schemas.microsoft.com/office/drawing/2014/main" id="{9F7CF55D-2DD1-0157-100D-F5F9CFB06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Line 269">
                <a:extLst>
                  <a:ext uri="{FF2B5EF4-FFF2-40B4-BE49-F238E27FC236}">
                    <a16:creationId xmlns:a16="http://schemas.microsoft.com/office/drawing/2014/main" id="{AAEF059F-735C-AA68-9963-A6DD9EF87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Line 270">
                <a:extLst>
                  <a:ext uri="{FF2B5EF4-FFF2-40B4-BE49-F238E27FC236}">
                    <a16:creationId xmlns:a16="http://schemas.microsoft.com/office/drawing/2014/main" id="{EEC476B8-BF83-46D8-D406-C02C4EF64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Line 271">
                <a:extLst>
                  <a:ext uri="{FF2B5EF4-FFF2-40B4-BE49-F238E27FC236}">
                    <a16:creationId xmlns:a16="http://schemas.microsoft.com/office/drawing/2014/main" id="{F396E3E4-777A-FB71-75D1-A1302ADB9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Line 272">
                <a:extLst>
                  <a:ext uri="{FF2B5EF4-FFF2-40B4-BE49-F238E27FC236}">
                    <a16:creationId xmlns:a16="http://schemas.microsoft.com/office/drawing/2014/main" id="{B9176A0D-92B6-711D-40F9-CED0ACCC1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Line 273">
                <a:extLst>
                  <a:ext uri="{FF2B5EF4-FFF2-40B4-BE49-F238E27FC236}">
                    <a16:creationId xmlns:a16="http://schemas.microsoft.com/office/drawing/2014/main" id="{D364B202-65A6-1786-4D9B-AA5A5EF2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Line 274">
                <a:extLst>
                  <a:ext uri="{FF2B5EF4-FFF2-40B4-BE49-F238E27FC236}">
                    <a16:creationId xmlns:a16="http://schemas.microsoft.com/office/drawing/2014/main" id="{025AAAFD-3BFA-18D8-435C-41FE952862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Line 275">
                <a:extLst>
                  <a:ext uri="{FF2B5EF4-FFF2-40B4-BE49-F238E27FC236}">
                    <a16:creationId xmlns:a16="http://schemas.microsoft.com/office/drawing/2014/main" id="{96111E9E-5CD3-D016-089B-85BAA49AE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Line 276">
                <a:extLst>
                  <a:ext uri="{FF2B5EF4-FFF2-40B4-BE49-F238E27FC236}">
                    <a16:creationId xmlns:a16="http://schemas.microsoft.com/office/drawing/2014/main" id="{48D2DF25-3FD1-2160-2A44-200EB874A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277">
                <a:extLst>
                  <a:ext uri="{FF2B5EF4-FFF2-40B4-BE49-F238E27FC236}">
                    <a16:creationId xmlns:a16="http://schemas.microsoft.com/office/drawing/2014/main" id="{9E959ADF-D227-5173-C362-CC997DD33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Line 278">
                <a:extLst>
                  <a:ext uri="{FF2B5EF4-FFF2-40B4-BE49-F238E27FC236}">
                    <a16:creationId xmlns:a16="http://schemas.microsoft.com/office/drawing/2014/main" id="{CA1E364E-93A6-3F1B-FAB7-F84A154F8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Line 279">
                <a:extLst>
                  <a:ext uri="{FF2B5EF4-FFF2-40B4-BE49-F238E27FC236}">
                    <a16:creationId xmlns:a16="http://schemas.microsoft.com/office/drawing/2014/main" id="{4D3E9777-E637-7FDA-0E3A-16E28B953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Line 280">
                <a:extLst>
                  <a:ext uri="{FF2B5EF4-FFF2-40B4-BE49-F238E27FC236}">
                    <a16:creationId xmlns:a16="http://schemas.microsoft.com/office/drawing/2014/main" id="{93FB05E4-7831-8A42-A342-58AF063941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Line 281">
                <a:extLst>
                  <a:ext uri="{FF2B5EF4-FFF2-40B4-BE49-F238E27FC236}">
                    <a16:creationId xmlns:a16="http://schemas.microsoft.com/office/drawing/2014/main" id="{80B9E8D7-1C6E-7B26-7233-A0A52CDA4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Line 282">
                <a:extLst>
                  <a:ext uri="{FF2B5EF4-FFF2-40B4-BE49-F238E27FC236}">
                    <a16:creationId xmlns:a16="http://schemas.microsoft.com/office/drawing/2014/main" id="{BB35A36A-6ADD-89A4-B6DB-438B50C79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" name="Line 283">
                <a:extLst>
                  <a:ext uri="{FF2B5EF4-FFF2-40B4-BE49-F238E27FC236}">
                    <a16:creationId xmlns:a16="http://schemas.microsoft.com/office/drawing/2014/main" id="{2E0054E2-D243-7423-E39B-5E2E64292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" name="Line 284">
                <a:extLst>
                  <a:ext uri="{FF2B5EF4-FFF2-40B4-BE49-F238E27FC236}">
                    <a16:creationId xmlns:a16="http://schemas.microsoft.com/office/drawing/2014/main" id="{67D036AC-6633-84B6-A8DE-D6A701EDB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Line 285">
                <a:extLst>
                  <a:ext uri="{FF2B5EF4-FFF2-40B4-BE49-F238E27FC236}">
                    <a16:creationId xmlns:a16="http://schemas.microsoft.com/office/drawing/2014/main" id="{6DA70C76-29BA-D4BF-FC31-48B4E56E6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Line 286">
                <a:extLst>
                  <a:ext uri="{FF2B5EF4-FFF2-40B4-BE49-F238E27FC236}">
                    <a16:creationId xmlns:a16="http://schemas.microsoft.com/office/drawing/2014/main" id="{77A621BA-7857-C555-7D73-93F530BAE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Line 287">
                <a:extLst>
                  <a:ext uri="{FF2B5EF4-FFF2-40B4-BE49-F238E27FC236}">
                    <a16:creationId xmlns:a16="http://schemas.microsoft.com/office/drawing/2014/main" id="{93B1E7EB-A7F6-416C-4320-0D1E6B520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Line 288">
                <a:extLst>
                  <a:ext uri="{FF2B5EF4-FFF2-40B4-BE49-F238E27FC236}">
                    <a16:creationId xmlns:a16="http://schemas.microsoft.com/office/drawing/2014/main" id="{850D274B-19A4-7B77-0335-D80AA8E1C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Line 289">
                <a:extLst>
                  <a:ext uri="{FF2B5EF4-FFF2-40B4-BE49-F238E27FC236}">
                    <a16:creationId xmlns:a16="http://schemas.microsoft.com/office/drawing/2014/main" id="{A01C852F-EE44-50F7-E854-15304414F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Line 290">
                <a:extLst>
                  <a:ext uri="{FF2B5EF4-FFF2-40B4-BE49-F238E27FC236}">
                    <a16:creationId xmlns:a16="http://schemas.microsoft.com/office/drawing/2014/main" id="{F4258E18-2FC0-92FA-E300-87BFA4DF2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Line 291">
                <a:extLst>
                  <a:ext uri="{FF2B5EF4-FFF2-40B4-BE49-F238E27FC236}">
                    <a16:creationId xmlns:a16="http://schemas.microsoft.com/office/drawing/2014/main" id="{46A901A1-0BAA-328F-C920-E5E6E8B67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Line 292">
                <a:extLst>
                  <a:ext uri="{FF2B5EF4-FFF2-40B4-BE49-F238E27FC236}">
                    <a16:creationId xmlns:a16="http://schemas.microsoft.com/office/drawing/2014/main" id="{D09102F1-3C91-5BDD-90C3-38B0F05FF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Line 293">
                <a:extLst>
                  <a:ext uri="{FF2B5EF4-FFF2-40B4-BE49-F238E27FC236}">
                    <a16:creationId xmlns:a16="http://schemas.microsoft.com/office/drawing/2014/main" id="{FC7A1FD8-BA9D-41CA-5899-F30CA3E7F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Line 294">
                <a:extLst>
                  <a:ext uri="{FF2B5EF4-FFF2-40B4-BE49-F238E27FC236}">
                    <a16:creationId xmlns:a16="http://schemas.microsoft.com/office/drawing/2014/main" id="{090DDBB1-6B7D-D689-D695-E49A65751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Line 295">
                <a:extLst>
                  <a:ext uri="{FF2B5EF4-FFF2-40B4-BE49-F238E27FC236}">
                    <a16:creationId xmlns:a16="http://schemas.microsoft.com/office/drawing/2014/main" id="{675212B4-638A-1F09-60E9-3BAD2102C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Line 296">
                <a:extLst>
                  <a:ext uri="{FF2B5EF4-FFF2-40B4-BE49-F238E27FC236}">
                    <a16:creationId xmlns:a16="http://schemas.microsoft.com/office/drawing/2014/main" id="{0800C5D7-088A-AA54-6A8E-8A01786BE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Line 297">
                <a:extLst>
                  <a:ext uri="{FF2B5EF4-FFF2-40B4-BE49-F238E27FC236}">
                    <a16:creationId xmlns:a16="http://schemas.microsoft.com/office/drawing/2014/main" id="{CF16DC14-1FAD-6B12-F9CD-B228B8064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298">
                <a:extLst>
                  <a:ext uri="{FF2B5EF4-FFF2-40B4-BE49-F238E27FC236}">
                    <a16:creationId xmlns:a16="http://schemas.microsoft.com/office/drawing/2014/main" id="{31163A9C-E46E-E93C-841D-4108655C6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Line 299">
                <a:extLst>
                  <a:ext uri="{FF2B5EF4-FFF2-40B4-BE49-F238E27FC236}">
                    <a16:creationId xmlns:a16="http://schemas.microsoft.com/office/drawing/2014/main" id="{9CD762BA-5950-039A-C859-44817CBF9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Line 300">
                <a:extLst>
                  <a:ext uri="{FF2B5EF4-FFF2-40B4-BE49-F238E27FC236}">
                    <a16:creationId xmlns:a16="http://schemas.microsoft.com/office/drawing/2014/main" id="{65CA224C-BE47-4A41-211D-70D961F22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Line 301">
                <a:extLst>
                  <a:ext uri="{FF2B5EF4-FFF2-40B4-BE49-F238E27FC236}">
                    <a16:creationId xmlns:a16="http://schemas.microsoft.com/office/drawing/2014/main" id="{5B58C052-D455-DB68-D7D6-62CB8BF65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Line 302">
                <a:extLst>
                  <a:ext uri="{FF2B5EF4-FFF2-40B4-BE49-F238E27FC236}">
                    <a16:creationId xmlns:a16="http://schemas.microsoft.com/office/drawing/2014/main" id="{85031B4F-65DA-161B-8616-4234B5DB2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Line 303">
                <a:extLst>
                  <a:ext uri="{FF2B5EF4-FFF2-40B4-BE49-F238E27FC236}">
                    <a16:creationId xmlns:a16="http://schemas.microsoft.com/office/drawing/2014/main" id="{0F8D88A7-AD8C-1F24-3F18-887FD6CE1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Line 304">
                <a:extLst>
                  <a:ext uri="{FF2B5EF4-FFF2-40B4-BE49-F238E27FC236}">
                    <a16:creationId xmlns:a16="http://schemas.microsoft.com/office/drawing/2014/main" id="{D2C8A7D5-F4D8-9241-4DD3-EE9E71886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Line 305">
                <a:extLst>
                  <a:ext uri="{FF2B5EF4-FFF2-40B4-BE49-F238E27FC236}">
                    <a16:creationId xmlns:a16="http://schemas.microsoft.com/office/drawing/2014/main" id="{C1B493CB-4FBF-EB8C-7565-0269B3E8F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306">
                <a:extLst>
                  <a:ext uri="{FF2B5EF4-FFF2-40B4-BE49-F238E27FC236}">
                    <a16:creationId xmlns:a16="http://schemas.microsoft.com/office/drawing/2014/main" id="{C11B5932-7A2E-CE12-3B36-E8C1DF860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307">
                <a:extLst>
                  <a:ext uri="{FF2B5EF4-FFF2-40B4-BE49-F238E27FC236}">
                    <a16:creationId xmlns:a16="http://schemas.microsoft.com/office/drawing/2014/main" id="{7A3CA2B8-44E1-E1A4-8B6D-44AD07984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308">
                <a:extLst>
                  <a:ext uri="{FF2B5EF4-FFF2-40B4-BE49-F238E27FC236}">
                    <a16:creationId xmlns:a16="http://schemas.microsoft.com/office/drawing/2014/main" id="{7F361E65-6C3C-78A7-0445-6FAE9FA0B4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309">
                <a:extLst>
                  <a:ext uri="{FF2B5EF4-FFF2-40B4-BE49-F238E27FC236}">
                    <a16:creationId xmlns:a16="http://schemas.microsoft.com/office/drawing/2014/main" id="{FEF5DFF6-8BBA-0245-DCAE-8957411F9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Line 310">
                <a:extLst>
                  <a:ext uri="{FF2B5EF4-FFF2-40B4-BE49-F238E27FC236}">
                    <a16:creationId xmlns:a16="http://schemas.microsoft.com/office/drawing/2014/main" id="{FC6788BB-31BF-E40A-B3B6-C29127BE3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Line 311">
                <a:extLst>
                  <a:ext uri="{FF2B5EF4-FFF2-40B4-BE49-F238E27FC236}">
                    <a16:creationId xmlns:a16="http://schemas.microsoft.com/office/drawing/2014/main" id="{3A156F87-83E8-139A-0793-F7789814B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Line 312">
                <a:extLst>
                  <a:ext uri="{FF2B5EF4-FFF2-40B4-BE49-F238E27FC236}">
                    <a16:creationId xmlns:a16="http://schemas.microsoft.com/office/drawing/2014/main" id="{AE98FBC8-F8B4-C9FE-B008-86D046ACC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Line 313">
                <a:extLst>
                  <a:ext uri="{FF2B5EF4-FFF2-40B4-BE49-F238E27FC236}">
                    <a16:creationId xmlns:a16="http://schemas.microsoft.com/office/drawing/2014/main" id="{A8FDC0B7-BD7B-B722-101E-70D259898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Line 314">
                <a:extLst>
                  <a:ext uri="{FF2B5EF4-FFF2-40B4-BE49-F238E27FC236}">
                    <a16:creationId xmlns:a16="http://schemas.microsoft.com/office/drawing/2014/main" id="{3C3C2294-C948-523F-2F26-32A02B7EC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Line 315">
                <a:extLst>
                  <a:ext uri="{FF2B5EF4-FFF2-40B4-BE49-F238E27FC236}">
                    <a16:creationId xmlns:a16="http://schemas.microsoft.com/office/drawing/2014/main" id="{85524CB6-6E76-ADD1-E18D-F9E70921E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Line 316">
                <a:extLst>
                  <a:ext uri="{FF2B5EF4-FFF2-40B4-BE49-F238E27FC236}">
                    <a16:creationId xmlns:a16="http://schemas.microsoft.com/office/drawing/2014/main" id="{F52551F2-EB5E-D1EF-8B33-6DDE1DE53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Line 317">
                <a:extLst>
                  <a:ext uri="{FF2B5EF4-FFF2-40B4-BE49-F238E27FC236}">
                    <a16:creationId xmlns:a16="http://schemas.microsoft.com/office/drawing/2014/main" id="{714294AA-1AE5-04DE-D6B5-E07BFDCB8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Line 318">
                <a:extLst>
                  <a:ext uri="{FF2B5EF4-FFF2-40B4-BE49-F238E27FC236}">
                    <a16:creationId xmlns:a16="http://schemas.microsoft.com/office/drawing/2014/main" id="{B52BB1DC-6350-214F-A514-CDA17B423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Line 319">
                <a:extLst>
                  <a:ext uri="{FF2B5EF4-FFF2-40B4-BE49-F238E27FC236}">
                    <a16:creationId xmlns:a16="http://schemas.microsoft.com/office/drawing/2014/main" id="{99E1347A-D7EF-950D-9E6B-7900D3A63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320">
                <a:extLst>
                  <a:ext uri="{FF2B5EF4-FFF2-40B4-BE49-F238E27FC236}">
                    <a16:creationId xmlns:a16="http://schemas.microsoft.com/office/drawing/2014/main" id="{8E19AC8B-546B-576F-E242-E0541BB7F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321">
                <a:extLst>
                  <a:ext uri="{FF2B5EF4-FFF2-40B4-BE49-F238E27FC236}">
                    <a16:creationId xmlns:a16="http://schemas.microsoft.com/office/drawing/2014/main" id="{A7FCEA9E-EC63-25DD-DD1F-1651CEDFA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Line 322">
                <a:extLst>
                  <a:ext uri="{FF2B5EF4-FFF2-40B4-BE49-F238E27FC236}">
                    <a16:creationId xmlns:a16="http://schemas.microsoft.com/office/drawing/2014/main" id="{021A0CAA-3FFA-D274-6C75-4AF5F9087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Line 323">
                <a:extLst>
                  <a:ext uri="{FF2B5EF4-FFF2-40B4-BE49-F238E27FC236}">
                    <a16:creationId xmlns:a16="http://schemas.microsoft.com/office/drawing/2014/main" id="{7EA0DE01-2929-F9ED-B8E2-4E0ABD57E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8" name="Line 324">
                <a:extLst>
                  <a:ext uri="{FF2B5EF4-FFF2-40B4-BE49-F238E27FC236}">
                    <a16:creationId xmlns:a16="http://schemas.microsoft.com/office/drawing/2014/main" id="{2A5C3A50-AE0C-DF95-A174-24DF3CD30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Line 325">
                <a:extLst>
                  <a:ext uri="{FF2B5EF4-FFF2-40B4-BE49-F238E27FC236}">
                    <a16:creationId xmlns:a16="http://schemas.microsoft.com/office/drawing/2014/main" id="{C210CCB7-0440-19B7-8940-6A50590AC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Line 326">
                <a:extLst>
                  <a:ext uri="{FF2B5EF4-FFF2-40B4-BE49-F238E27FC236}">
                    <a16:creationId xmlns:a16="http://schemas.microsoft.com/office/drawing/2014/main" id="{0325C377-5085-1D96-428E-22FD97B19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Line 327">
                <a:extLst>
                  <a:ext uri="{FF2B5EF4-FFF2-40B4-BE49-F238E27FC236}">
                    <a16:creationId xmlns:a16="http://schemas.microsoft.com/office/drawing/2014/main" id="{E9C4945F-5D40-F6DA-22C3-B33AF6F27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Line 328">
                <a:extLst>
                  <a:ext uri="{FF2B5EF4-FFF2-40B4-BE49-F238E27FC236}">
                    <a16:creationId xmlns:a16="http://schemas.microsoft.com/office/drawing/2014/main" id="{E0F815C1-E2AA-1EE1-7A95-3AA13F56F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Line 329">
                <a:extLst>
                  <a:ext uri="{FF2B5EF4-FFF2-40B4-BE49-F238E27FC236}">
                    <a16:creationId xmlns:a16="http://schemas.microsoft.com/office/drawing/2014/main" id="{ACA2444F-1835-47A2-EEBA-F0819B290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330">
                <a:extLst>
                  <a:ext uri="{FF2B5EF4-FFF2-40B4-BE49-F238E27FC236}">
                    <a16:creationId xmlns:a16="http://schemas.microsoft.com/office/drawing/2014/main" id="{B5D8B40A-3810-39DD-CB8D-96495B8E7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331">
                <a:extLst>
                  <a:ext uri="{FF2B5EF4-FFF2-40B4-BE49-F238E27FC236}">
                    <a16:creationId xmlns:a16="http://schemas.microsoft.com/office/drawing/2014/main" id="{DA6F51A0-561E-C92D-EE4A-E458827F3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Line 332">
                <a:extLst>
                  <a:ext uri="{FF2B5EF4-FFF2-40B4-BE49-F238E27FC236}">
                    <a16:creationId xmlns:a16="http://schemas.microsoft.com/office/drawing/2014/main" id="{0CE5BCCD-4815-4423-F325-4C7264E2A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" name="Line 333">
                <a:extLst>
                  <a:ext uri="{FF2B5EF4-FFF2-40B4-BE49-F238E27FC236}">
                    <a16:creationId xmlns:a16="http://schemas.microsoft.com/office/drawing/2014/main" id="{E00BBAD1-AD58-CBA4-DCEF-F857A30E6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334">
                <a:extLst>
                  <a:ext uri="{FF2B5EF4-FFF2-40B4-BE49-F238E27FC236}">
                    <a16:creationId xmlns:a16="http://schemas.microsoft.com/office/drawing/2014/main" id="{0A0FCAEB-5E69-E4E2-F25A-78CA9B480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335">
                <a:extLst>
                  <a:ext uri="{FF2B5EF4-FFF2-40B4-BE49-F238E27FC236}">
                    <a16:creationId xmlns:a16="http://schemas.microsoft.com/office/drawing/2014/main" id="{0E3C2DF0-8264-8E98-8196-76528409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336">
                <a:extLst>
                  <a:ext uri="{FF2B5EF4-FFF2-40B4-BE49-F238E27FC236}">
                    <a16:creationId xmlns:a16="http://schemas.microsoft.com/office/drawing/2014/main" id="{08FE8D78-83D3-376E-AECE-941A35C16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337">
                <a:extLst>
                  <a:ext uri="{FF2B5EF4-FFF2-40B4-BE49-F238E27FC236}">
                    <a16:creationId xmlns:a16="http://schemas.microsoft.com/office/drawing/2014/main" id="{2A8C06AE-6B40-85F9-2969-D5554E328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338">
                <a:extLst>
                  <a:ext uri="{FF2B5EF4-FFF2-40B4-BE49-F238E27FC236}">
                    <a16:creationId xmlns:a16="http://schemas.microsoft.com/office/drawing/2014/main" id="{D098F361-BA84-82F9-0D01-73A49D91B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339">
                <a:extLst>
                  <a:ext uri="{FF2B5EF4-FFF2-40B4-BE49-F238E27FC236}">
                    <a16:creationId xmlns:a16="http://schemas.microsoft.com/office/drawing/2014/main" id="{7236C16C-F0D2-6A20-E6AF-030AA5EDE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Line 340">
                <a:extLst>
                  <a:ext uri="{FF2B5EF4-FFF2-40B4-BE49-F238E27FC236}">
                    <a16:creationId xmlns:a16="http://schemas.microsoft.com/office/drawing/2014/main" id="{39C4307D-A058-19EC-72C8-C98A1C240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Line 341">
                <a:extLst>
                  <a:ext uri="{FF2B5EF4-FFF2-40B4-BE49-F238E27FC236}">
                    <a16:creationId xmlns:a16="http://schemas.microsoft.com/office/drawing/2014/main" id="{93A67CC6-683B-23E9-DE95-8EF86BCC3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Line 342">
                <a:extLst>
                  <a:ext uri="{FF2B5EF4-FFF2-40B4-BE49-F238E27FC236}">
                    <a16:creationId xmlns:a16="http://schemas.microsoft.com/office/drawing/2014/main" id="{8A065C47-E30F-27E4-A984-AD8152B1E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" name="Line 343">
                <a:extLst>
                  <a:ext uri="{FF2B5EF4-FFF2-40B4-BE49-F238E27FC236}">
                    <a16:creationId xmlns:a16="http://schemas.microsoft.com/office/drawing/2014/main" id="{8AA288E2-E482-3211-FD29-7C013CFFF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Line 344">
                <a:extLst>
                  <a:ext uri="{FF2B5EF4-FFF2-40B4-BE49-F238E27FC236}">
                    <a16:creationId xmlns:a16="http://schemas.microsoft.com/office/drawing/2014/main" id="{5F937C29-1DC9-8500-E9E1-4638FC640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" name="Line 345">
                <a:extLst>
                  <a:ext uri="{FF2B5EF4-FFF2-40B4-BE49-F238E27FC236}">
                    <a16:creationId xmlns:a16="http://schemas.microsoft.com/office/drawing/2014/main" id="{1D01F540-A5CA-0F62-CC68-016E98858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" name="Line 346">
                <a:extLst>
                  <a:ext uri="{FF2B5EF4-FFF2-40B4-BE49-F238E27FC236}">
                    <a16:creationId xmlns:a16="http://schemas.microsoft.com/office/drawing/2014/main" id="{87B50509-4D09-3613-622C-6BDC7E476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" name="Line 347">
                <a:extLst>
                  <a:ext uri="{FF2B5EF4-FFF2-40B4-BE49-F238E27FC236}">
                    <a16:creationId xmlns:a16="http://schemas.microsoft.com/office/drawing/2014/main" id="{85359ADA-A63D-18A8-37C2-003FD7EEA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" name="Line 348">
                <a:extLst>
                  <a:ext uri="{FF2B5EF4-FFF2-40B4-BE49-F238E27FC236}">
                    <a16:creationId xmlns:a16="http://schemas.microsoft.com/office/drawing/2014/main" id="{04759A8E-7A46-E6F4-0FAC-C6508A866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" name="Line 349">
                <a:extLst>
                  <a:ext uri="{FF2B5EF4-FFF2-40B4-BE49-F238E27FC236}">
                    <a16:creationId xmlns:a16="http://schemas.microsoft.com/office/drawing/2014/main" id="{3E09CA50-7093-A94E-F13E-A3EB927DE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" name="Line 350">
                <a:extLst>
                  <a:ext uri="{FF2B5EF4-FFF2-40B4-BE49-F238E27FC236}">
                    <a16:creationId xmlns:a16="http://schemas.microsoft.com/office/drawing/2014/main" id="{0E7DF554-A572-C6FD-35F5-D92DB92FC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" name="Line 351">
                <a:extLst>
                  <a:ext uri="{FF2B5EF4-FFF2-40B4-BE49-F238E27FC236}">
                    <a16:creationId xmlns:a16="http://schemas.microsoft.com/office/drawing/2014/main" id="{F9524A6D-FD6E-D33E-0A32-74BB217EF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Line 352">
                <a:extLst>
                  <a:ext uri="{FF2B5EF4-FFF2-40B4-BE49-F238E27FC236}">
                    <a16:creationId xmlns:a16="http://schemas.microsoft.com/office/drawing/2014/main" id="{DD099B0E-08CD-BB75-7BE3-CA610C270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Line 353">
                <a:extLst>
                  <a:ext uri="{FF2B5EF4-FFF2-40B4-BE49-F238E27FC236}">
                    <a16:creationId xmlns:a16="http://schemas.microsoft.com/office/drawing/2014/main" id="{4EE51689-CDF6-5AFA-2A79-D4731E9FD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" name="Line 354">
                <a:extLst>
                  <a:ext uri="{FF2B5EF4-FFF2-40B4-BE49-F238E27FC236}">
                    <a16:creationId xmlns:a16="http://schemas.microsoft.com/office/drawing/2014/main" id="{B5D02681-3097-9A57-B540-25AD0B063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" name="Line 355">
                <a:extLst>
                  <a:ext uri="{FF2B5EF4-FFF2-40B4-BE49-F238E27FC236}">
                    <a16:creationId xmlns:a16="http://schemas.microsoft.com/office/drawing/2014/main" id="{CD034E2F-CD18-55CD-47F5-D8BA1D1C7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Line 356">
                <a:extLst>
                  <a:ext uri="{FF2B5EF4-FFF2-40B4-BE49-F238E27FC236}">
                    <a16:creationId xmlns:a16="http://schemas.microsoft.com/office/drawing/2014/main" id="{EDC6727A-8155-500A-B34B-15293C21C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" name="Line 357">
                <a:extLst>
                  <a:ext uri="{FF2B5EF4-FFF2-40B4-BE49-F238E27FC236}">
                    <a16:creationId xmlns:a16="http://schemas.microsoft.com/office/drawing/2014/main" id="{8AC97C1B-74C8-6F7A-A5BD-C043C97EE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" name="Line 358">
                <a:extLst>
                  <a:ext uri="{FF2B5EF4-FFF2-40B4-BE49-F238E27FC236}">
                    <a16:creationId xmlns:a16="http://schemas.microsoft.com/office/drawing/2014/main" id="{1BA502F9-696A-4C35-8A48-48B32EAD5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Line 359">
                <a:extLst>
                  <a:ext uri="{FF2B5EF4-FFF2-40B4-BE49-F238E27FC236}">
                    <a16:creationId xmlns:a16="http://schemas.microsoft.com/office/drawing/2014/main" id="{1BBB7540-0A62-6326-6D91-E0C518324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" name="Line 360">
                <a:extLst>
                  <a:ext uri="{FF2B5EF4-FFF2-40B4-BE49-F238E27FC236}">
                    <a16:creationId xmlns:a16="http://schemas.microsoft.com/office/drawing/2014/main" id="{4812A16A-369B-7AFD-7283-E61933AD2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" name="Line 361">
                <a:extLst>
                  <a:ext uri="{FF2B5EF4-FFF2-40B4-BE49-F238E27FC236}">
                    <a16:creationId xmlns:a16="http://schemas.microsoft.com/office/drawing/2014/main" id="{2A11E15E-AEE5-D036-1C72-134B9562E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Line 362">
                <a:extLst>
                  <a:ext uri="{FF2B5EF4-FFF2-40B4-BE49-F238E27FC236}">
                    <a16:creationId xmlns:a16="http://schemas.microsoft.com/office/drawing/2014/main" id="{E3645384-8633-BEB7-E624-56BAC9AE0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Line 363">
                <a:extLst>
                  <a:ext uri="{FF2B5EF4-FFF2-40B4-BE49-F238E27FC236}">
                    <a16:creationId xmlns:a16="http://schemas.microsoft.com/office/drawing/2014/main" id="{92A76C96-9A4F-3DE6-444F-7E1FFAF51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Line 364">
                <a:extLst>
                  <a:ext uri="{FF2B5EF4-FFF2-40B4-BE49-F238E27FC236}">
                    <a16:creationId xmlns:a16="http://schemas.microsoft.com/office/drawing/2014/main" id="{D41C6F27-C27A-6CAE-85C6-2E1644FCD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Line 365">
                <a:extLst>
                  <a:ext uri="{FF2B5EF4-FFF2-40B4-BE49-F238E27FC236}">
                    <a16:creationId xmlns:a16="http://schemas.microsoft.com/office/drawing/2014/main" id="{C023E755-8404-1636-5F3A-12AEF5DD2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Line 366">
                <a:extLst>
                  <a:ext uri="{FF2B5EF4-FFF2-40B4-BE49-F238E27FC236}">
                    <a16:creationId xmlns:a16="http://schemas.microsoft.com/office/drawing/2014/main" id="{2F00412C-4831-EF41-60F1-EFED89E51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Line 367">
                <a:extLst>
                  <a:ext uri="{FF2B5EF4-FFF2-40B4-BE49-F238E27FC236}">
                    <a16:creationId xmlns:a16="http://schemas.microsoft.com/office/drawing/2014/main" id="{9AF9BB92-A073-496A-906F-6AFF70AC2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Line 368">
                <a:extLst>
                  <a:ext uri="{FF2B5EF4-FFF2-40B4-BE49-F238E27FC236}">
                    <a16:creationId xmlns:a16="http://schemas.microsoft.com/office/drawing/2014/main" id="{BEC573BB-0DFC-9A97-6365-E60648E4E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Line 369">
                <a:extLst>
                  <a:ext uri="{FF2B5EF4-FFF2-40B4-BE49-F238E27FC236}">
                    <a16:creationId xmlns:a16="http://schemas.microsoft.com/office/drawing/2014/main" id="{B65D8E47-F10E-5E98-11F2-C1F80D9BE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Line 370">
                <a:extLst>
                  <a:ext uri="{FF2B5EF4-FFF2-40B4-BE49-F238E27FC236}">
                    <a16:creationId xmlns:a16="http://schemas.microsoft.com/office/drawing/2014/main" id="{35E173B5-4B5A-3166-995B-52D515F3E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Line 371">
                <a:extLst>
                  <a:ext uri="{FF2B5EF4-FFF2-40B4-BE49-F238E27FC236}">
                    <a16:creationId xmlns:a16="http://schemas.microsoft.com/office/drawing/2014/main" id="{A1482301-2AD3-A3B6-940F-EC3C72692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" name="Line 372">
                <a:extLst>
                  <a:ext uri="{FF2B5EF4-FFF2-40B4-BE49-F238E27FC236}">
                    <a16:creationId xmlns:a16="http://schemas.microsoft.com/office/drawing/2014/main" id="{8858E040-7223-4713-BFA5-FBF9A572C7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Line 373">
                <a:extLst>
                  <a:ext uri="{FF2B5EF4-FFF2-40B4-BE49-F238E27FC236}">
                    <a16:creationId xmlns:a16="http://schemas.microsoft.com/office/drawing/2014/main" id="{3B705B59-ABD5-F0BE-A816-959317A9D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" name="Line 374">
                <a:extLst>
                  <a:ext uri="{FF2B5EF4-FFF2-40B4-BE49-F238E27FC236}">
                    <a16:creationId xmlns:a16="http://schemas.microsoft.com/office/drawing/2014/main" id="{08EF6777-2EEF-E24D-B1C2-53D4D360B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" name="Line 375">
                <a:extLst>
                  <a:ext uri="{FF2B5EF4-FFF2-40B4-BE49-F238E27FC236}">
                    <a16:creationId xmlns:a16="http://schemas.microsoft.com/office/drawing/2014/main" id="{30B1C52E-E450-DB26-78B3-731214ACA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Line 376">
                <a:extLst>
                  <a:ext uri="{FF2B5EF4-FFF2-40B4-BE49-F238E27FC236}">
                    <a16:creationId xmlns:a16="http://schemas.microsoft.com/office/drawing/2014/main" id="{B6239ECC-2ABD-8351-7B2B-BE301D1A4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Line 377">
                <a:extLst>
                  <a:ext uri="{FF2B5EF4-FFF2-40B4-BE49-F238E27FC236}">
                    <a16:creationId xmlns:a16="http://schemas.microsoft.com/office/drawing/2014/main" id="{E90B5F9C-2D81-DD4F-376A-8F14B07CF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Line 378">
                <a:extLst>
                  <a:ext uri="{FF2B5EF4-FFF2-40B4-BE49-F238E27FC236}">
                    <a16:creationId xmlns:a16="http://schemas.microsoft.com/office/drawing/2014/main" id="{6970BE2C-43ED-4BA6-D67F-7C56DE362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Line 379">
                <a:extLst>
                  <a:ext uri="{FF2B5EF4-FFF2-40B4-BE49-F238E27FC236}">
                    <a16:creationId xmlns:a16="http://schemas.microsoft.com/office/drawing/2014/main" id="{39B532C9-36E7-E7B9-13E0-5AFDD4278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Line 380">
                <a:extLst>
                  <a:ext uri="{FF2B5EF4-FFF2-40B4-BE49-F238E27FC236}">
                    <a16:creationId xmlns:a16="http://schemas.microsoft.com/office/drawing/2014/main" id="{53180BE5-3E33-C5EE-7A3D-12E44E616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Line 381">
                <a:extLst>
                  <a:ext uri="{FF2B5EF4-FFF2-40B4-BE49-F238E27FC236}">
                    <a16:creationId xmlns:a16="http://schemas.microsoft.com/office/drawing/2014/main" id="{932350A9-EED0-38A2-9BD9-5C5B61F15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" name="Line 382">
                <a:extLst>
                  <a:ext uri="{FF2B5EF4-FFF2-40B4-BE49-F238E27FC236}">
                    <a16:creationId xmlns:a16="http://schemas.microsoft.com/office/drawing/2014/main" id="{B5C255F0-BF39-E8C6-EF9B-D02828BDC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" name="Line 383">
                <a:extLst>
                  <a:ext uri="{FF2B5EF4-FFF2-40B4-BE49-F238E27FC236}">
                    <a16:creationId xmlns:a16="http://schemas.microsoft.com/office/drawing/2014/main" id="{24F09151-1EBB-5967-EA36-F2CDC61B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" name="Line 384">
                <a:extLst>
                  <a:ext uri="{FF2B5EF4-FFF2-40B4-BE49-F238E27FC236}">
                    <a16:creationId xmlns:a16="http://schemas.microsoft.com/office/drawing/2014/main" id="{F10B1234-598A-9C40-3061-CCE24AC8B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" name="Line 385">
                <a:extLst>
                  <a:ext uri="{FF2B5EF4-FFF2-40B4-BE49-F238E27FC236}">
                    <a16:creationId xmlns:a16="http://schemas.microsoft.com/office/drawing/2014/main" id="{32911FD9-8691-3F5F-34AA-7EC9980E8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" name="Line 386">
                <a:extLst>
                  <a:ext uri="{FF2B5EF4-FFF2-40B4-BE49-F238E27FC236}">
                    <a16:creationId xmlns:a16="http://schemas.microsoft.com/office/drawing/2014/main" id="{A5C296EF-B3BA-CFEE-731F-EB828C9EE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" name="Line 387">
                <a:extLst>
                  <a:ext uri="{FF2B5EF4-FFF2-40B4-BE49-F238E27FC236}">
                    <a16:creationId xmlns:a16="http://schemas.microsoft.com/office/drawing/2014/main" id="{D637AE4C-16DE-4721-4D8B-664FB6503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Line 388">
                <a:extLst>
                  <a:ext uri="{FF2B5EF4-FFF2-40B4-BE49-F238E27FC236}">
                    <a16:creationId xmlns:a16="http://schemas.microsoft.com/office/drawing/2014/main" id="{F9488B51-E5A2-9D87-8D4C-7E9E3E855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Line 389">
                <a:extLst>
                  <a:ext uri="{FF2B5EF4-FFF2-40B4-BE49-F238E27FC236}">
                    <a16:creationId xmlns:a16="http://schemas.microsoft.com/office/drawing/2014/main" id="{3156FC0A-7E1B-E31A-08AB-063D36418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Line 390">
                <a:extLst>
                  <a:ext uri="{FF2B5EF4-FFF2-40B4-BE49-F238E27FC236}">
                    <a16:creationId xmlns:a16="http://schemas.microsoft.com/office/drawing/2014/main" id="{66A36377-265F-F8A1-FA84-61DFD2285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Line 391">
                <a:extLst>
                  <a:ext uri="{FF2B5EF4-FFF2-40B4-BE49-F238E27FC236}">
                    <a16:creationId xmlns:a16="http://schemas.microsoft.com/office/drawing/2014/main" id="{29A7FCFB-0F75-4ED7-C2C6-688A2036C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Line 392">
                <a:extLst>
                  <a:ext uri="{FF2B5EF4-FFF2-40B4-BE49-F238E27FC236}">
                    <a16:creationId xmlns:a16="http://schemas.microsoft.com/office/drawing/2014/main" id="{D67960D0-9FFD-9056-D6AE-A707218BAA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Line 393">
                <a:extLst>
                  <a:ext uri="{FF2B5EF4-FFF2-40B4-BE49-F238E27FC236}">
                    <a16:creationId xmlns:a16="http://schemas.microsoft.com/office/drawing/2014/main" id="{29048B2C-1D42-A35B-ED6B-B4FACF79B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Line 394">
                <a:extLst>
                  <a:ext uri="{FF2B5EF4-FFF2-40B4-BE49-F238E27FC236}">
                    <a16:creationId xmlns:a16="http://schemas.microsoft.com/office/drawing/2014/main" id="{218FE8EA-7F5B-EC98-3B40-DDBC408ED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Line 395">
                <a:extLst>
                  <a:ext uri="{FF2B5EF4-FFF2-40B4-BE49-F238E27FC236}">
                    <a16:creationId xmlns:a16="http://schemas.microsoft.com/office/drawing/2014/main" id="{B71C98CD-5DC5-B82E-5E6C-D6819547C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Line 396">
                <a:extLst>
                  <a:ext uri="{FF2B5EF4-FFF2-40B4-BE49-F238E27FC236}">
                    <a16:creationId xmlns:a16="http://schemas.microsoft.com/office/drawing/2014/main" id="{56795F39-0231-BA0F-7EF8-31D2CD733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Line 397">
                <a:extLst>
                  <a:ext uri="{FF2B5EF4-FFF2-40B4-BE49-F238E27FC236}">
                    <a16:creationId xmlns:a16="http://schemas.microsoft.com/office/drawing/2014/main" id="{BBCFA89C-5E72-9C17-ADC1-EEA4D3772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Line 398">
                <a:extLst>
                  <a:ext uri="{FF2B5EF4-FFF2-40B4-BE49-F238E27FC236}">
                    <a16:creationId xmlns:a16="http://schemas.microsoft.com/office/drawing/2014/main" id="{6448EDA1-E68B-D8B9-58EB-279016E08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Line 399">
                <a:extLst>
                  <a:ext uri="{FF2B5EF4-FFF2-40B4-BE49-F238E27FC236}">
                    <a16:creationId xmlns:a16="http://schemas.microsoft.com/office/drawing/2014/main" id="{AFA54960-B631-869A-C7F8-AA0C69376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Line 400">
                <a:extLst>
                  <a:ext uri="{FF2B5EF4-FFF2-40B4-BE49-F238E27FC236}">
                    <a16:creationId xmlns:a16="http://schemas.microsoft.com/office/drawing/2014/main" id="{9EE5D2D0-D5F8-843B-265E-6AE0A2D47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5" name="Line 401">
                <a:extLst>
                  <a:ext uri="{FF2B5EF4-FFF2-40B4-BE49-F238E27FC236}">
                    <a16:creationId xmlns:a16="http://schemas.microsoft.com/office/drawing/2014/main" id="{C39046D8-3D15-F29E-BC87-3C3FE4C57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" name="Line 402">
                <a:extLst>
                  <a:ext uri="{FF2B5EF4-FFF2-40B4-BE49-F238E27FC236}">
                    <a16:creationId xmlns:a16="http://schemas.microsoft.com/office/drawing/2014/main" id="{625B270C-1A0D-D2B8-35D3-14140E4C1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" name="Line 403">
                <a:extLst>
                  <a:ext uri="{FF2B5EF4-FFF2-40B4-BE49-F238E27FC236}">
                    <a16:creationId xmlns:a16="http://schemas.microsoft.com/office/drawing/2014/main" id="{A7ED5841-B25D-3055-37D5-252D725E9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8" name="Line 404">
                <a:extLst>
                  <a:ext uri="{FF2B5EF4-FFF2-40B4-BE49-F238E27FC236}">
                    <a16:creationId xmlns:a16="http://schemas.microsoft.com/office/drawing/2014/main" id="{0595BDE5-A388-9C6F-4F73-9E7B3ED66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Line 405">
                <a:extLst>
                  <a:ext uri="{FF2B5EF4-FFF2-40B4-BE49-F238E27FC236}">
                    <a16:creationId xmlns:a16="http://schemas.microsoft.com/office/drawing/2014/main" id="{C2CD341F-2436-22D8-D1D9-61D0DED83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Line 406">
                <a:extLst>
                  <a:ext uri="{FF2B5EF4-FFF2-40B4-BE49-F238E27FC236}">
                    <a16:creationId xmlns:a16="http://schemas.microsoft.com/office/drawing/2014/main" id="{C4C9E9B7-119B-99F6-6A31-553F5A2ED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" name="Line 407">
                <a:extLst>
                  <a:ext uri="{FF2B5EF4-FFF2-40B4-BE49-F238E27FC236}">
                    <a16:creationId xmlns:a16="http://schemas.microsoft.com/office/drawing/2014/main" id="{8A5A3B0E-B5C6-C1DC-9E5F-81527E0E9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" name="Line 408">
                <a:extLst>
                  <a:ext uri="{FF2B5EF4-FFF2-40B4-BE49-F238E27FC236}">
                    <a16:creationId xmlns:a16="http://schemas.microsoft.com/office/drawing/2014/main" id="{1142E855-6576-42B8-F512-E4FA92C5A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" name="Line 409">
                <a:extLst>
                  <a:ext uri="{FF2B5EF4-FFF2-40B4-BE49-F238E27FC236}">
                    <a16:creationId xmlns:a16="http://schemas.microsoft.com/office/drawing/2014/main" id="{E79704A6-0D98-8D80-4A1A-E1DB9779F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" name="Line 410">
                <a:extLst>
                  <a:ext uri="{FF2B5EF4-FFF2-40B4-BE49-F238E27FC236}">
                    <a16:creationId xmlns:a16="http://schemas.microsoft.com/office/drawing/2014/main" id="{821429DB-F194-30D8-636C-297831CB4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" name="Line 411">
                <a:extLst>
                  <a:ext uri="{FF2B5EF4-FFF2-40B4-BE49-F238E27FC236}">
                    <a16:creationId xmlns:a16="http://schemas.microsoft.com/office/drawing/2014/main" id="{236CF20F-4ADE-8F64-32CE-5F7352159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Line 412">
                <a:extLst>
                  <a:ext uri="{FF2B5EF4-FFF2-40B4-BE49-F238E27FC236}">
                    <a16:creationId xmlns:a16="http://schemas.microsoft.com/office/drawing/2014/main" id="{00789D26-1E10-71D6-FF11-393CFC42E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Line 413">
                <a:extLst>
                  <a:ext uri="{FF2B5EF4-FFF2-40B4-BE49-F238E27FC236}">
                    <a16:creationId xmlns:a16="http://schemas.microsoft.com/office/drawing/2014/main" id="{503DF3D7-F9AA-B444-FD7C-25F113AA1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Line 414">
                <a:extLst>
                  <a:ext uri="{FF2B5EF4-FFF2-40B4-BE49-F238E27FC236}">
                    <a16:creationId xmlns:a16="http://schemas.microsoft.com/office/drawing/2014/main" id="{56598065-3F36-113A-7377-4555695CD5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9" name="Line 415">
                <a:extLst>
                  <a:ext uri="{FF2B5EF4-FFF2-40B4-BE49-F238E27FC236}">
                    <a16:creationId xmlns:a16="http://schemas.microsoft.com/office/drawing/2014/main" id="{A1A7129E-EA95-2554-BEE6-FF3061A50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0" name="Line 416">
                <a:extLst>
                  <a:ext uri="{FF2B5EF4-FFF2-40B4-BE49-F238E27FC236}">
                    <a16:creationId xmlns:a16="http://schemas.microsoft.com/office/drawing/2014/main" id="{FE4CFE11-9532-1F03-C289-5E27B999E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" name="Line 417">
                <a:extLst>
                  <a:ext uri="{FF2B5EF4-FFF2-40B4-BE49-F238E27FC236}">
                    <a16:creationId xmlns:a16="http://schemas.microsoft.com/office/drawing/2014/main" id="{E3F3F611-213B-71B6-086F-9CA79012B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" name="Line 418">
                <a:extLst>
                  <a:ext uri="{FF2B5EF4-FFF2-40B4-BE49-F238E27FC236}">
                    <a16:creationId xmlns:a16="http://schemas.microsoft.com/office/drawing/2014/main" id="{0110620C-ECBC-805C-42D2-FECC2EBF0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" name="Line 419">
                <a:extLst>
                  <a:ext uri="{FF2B5EF4-FFF2-40B4-BE49-F238E27FC236}">
                    <a16:creationId xmlns:a16="http://schemas.microsoft.com/office/drawing/2014/main" id="{FA22112E-202B-A10C-8A55-8CDDDE0A8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4" name="Line 420">
                <a:extLst>
                  <a:ext uri="{FF2B5EF4-FFF2-40B4-BE49-F238E27FC236}">
                    <a16:creationId xmlns:a16="http://schemas.microsoft.com/office/drawing/2014/main" id="{6BF3268F-1C35-FDEB-63D4-983953C0B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" name="Line 421">
                <a:extLst>
                  <a:ext uri="{FF2B5EF4-FFF2-40B4-BE49-F238E27FC236}">
                    <a16:creationId xmlns:a16="http://schemas.microsoft.com/office/drawing/2014/main" id="{24EF21D0-AE94-5E8A-AD9D-607730123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6" name="Line 422">
                <a:extLst>
                  <a:ext uri="{FF2B5EF4-FFF2-40B4-BE49-F238E27FC236}">
                    <a16:creationId xmlns:a16="http://schemas.microsoft.com/office/drawing/2014/main" id="{1B3DAC18-E778-F396-1CA6-9FE4375A4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7" name="Line 423">
                <a:extLst>
                  <a:ext uri="{FF2B5EF4-FFF2-40B4-BE49-F238E27FC236}">
                    <a16:creationId xmlns:a16="http://schemas.microsoft.com/office/drawing/2014/main" id="{DB20E10A-1F2E-1729-6864-3713ADE2C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8" name="Line 424">
                <a:extLst>
                  <a:ext uri="{FF2B5EF4-FFF2-40B4-BE49-F238E27FC236}">
                    <a16:creationId xmlns:a16="http://schemas.microsoft.com/office/drawing/2014/main" id="{A715F99F-910E-9473-F1B8-163686539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" name="Line 425">
                <a:extLst>
                  <a:ext uri="{FF2B5EF4-FFF2-40B4-BE49-F238E27FC236}">
                    <a16:creationId xmlns:a16="http://schemas.microsoft.com/office/drawing/2014/main" id="{7903F3BA-2DB6-28E2-267B-351D5B15B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0" name="Line 426">
                <a:extLst>
                  <a:ext uri="{FF2B5EF4-FFF2-40B4-BE49-F238E27FC236}">
                    <a16:creationId xmlns:a16="http://schemas.microsoft.com/office/drawing/2014/main" id="{2A7470A0-72AE-AA40-1540-A676FD2F8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" name="Line 427">
                <a:extLst>
                  <a:ext uri="{FF2B5EF4-FFF2-40B4-BE49-F238E27FC236}">
                    <a16:creationId xmlns:a16="http://schemas.microsoft.com/office/drawing/2014/main" id="{B75D56F4-1E91-08FF-12F9-2CECE6FDC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" name="Line 428">
                <a:extLst>
                  <a:ext uri="{FF2B5EF4-FFF2-40B4-BE49-F238E27FC236}">
                    <a16:creationId xmlns:a16="http://schemas.microsoft.com/office/drawing/2014/main" id="{6C8FBDF7-C844-FB8F-171B-30EB1FB7D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" name="Line 429">
                <a:extLst>
                  <a:ext uri="{FF2B5EF4-FFF2-40B4-BE49-F238E27FC236}">
                    <a16:creationId xmlns:a16="http://schemas.microsoft.com/office/drawing/2014/main" id="{65F63162-B7DA-5BBD-E0B4-9B72A1399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" name="Line 430">
                <a:extLst>
                  <a:ext uri="{FF2B5EF4-FFF2-40B4-BE49-F238E27FC236}">
                    <a16:creationId xmlns:a16="http://schemas.microsoft.com/office/drawing/2014/main" id="{C4EE1C4C-2D54-1F39-B780-31A99C2D4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" name="Line 431">
                <a:extLst>
                  <a:ext uri="{FF2B5EF4-FFF2-40B4-BE49-F238E27FC236}">
                    <a16:creationId xmlns:a16="http://schemas.microsoft.com/office/drawing/2014/main" id="{0741A43B-BE1D-D048-6E18-CC6FFA6AF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" name="Line 432">
                <a:extLst>
                  <a:ext uri="{FF2B5EF4-FFF2-40B4-BE49-F238E27FC236}">
                    <a16:creationId xmlns:a16="http://schemas.microsoft.com/office/drawing/2014/main" id="{77B7AC59-159E-B0B0-16CC-40425B95C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" name="Line 433">
                <a:extLst>
                  <a:ext uri="{FF2B5EF4-FFF2-40B4-BE49-F238E27FC236}">
                    <a16:creationId xmlns:a16="http://schemas.microsoft.com/office/drawing/2014/main" id="{490A1F50-4C17-FB88-9288-6BAA117FF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Line 434">
                <a:extLst>
                  <a:ext uri="{FF2B5EF4-FFF2-40B4-BE49-F238E27FC236}">
                    <a16:creationId xmlns:a16="http://schemas.microsoft.com/office/drawing/2014/main" id="{E336A70F-A221-5331-261F-28E554799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Line 435">
                <a:extLst>
                  <a:ext uri="{FF2B5EF4-FFF2-40B4-BE49-F238E27FC236}">
                    <a16:creationId xmlns:a16="http://schemas.microsoft.com/office/drawing/2014/main" id="{4F39FC2D-2BAA-0585-DAD1-E6C48D666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" name="Line 436">
                <a:extLst>
                  <a:ext uri="{FF2B5EF4-FFF2-40B4-BE49-F238E27FC236}">
                    <a16:creationId xmlns:a16="http://schemas.microsoft.com/office/drawing/2014/main" id="{E4119F8A-3B7E-E86B-4B12-44D844EB1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" name="Line 437">
                <a:extLst>
                  <a:ext uri="{FF2B5EF4-FFF2-40B4-BE49-F238E27FC236}">
                    <a16:creationId xmlns:a16="http://schemas.microsoft.com/office/drawing/2014/main" id="{251C1908-558C-2F96-5AD5-0B543F29B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" name="Line 438">
                <a:extLst>
                  <a:ext uri="{FF2B5EF4-FFF2-40B4-BE49-F238E27FC236}">
                    <a16:creationId xmlns:a16="http://schemas.microsoft.com/office/drawing/2014/main" id="{FC76BA16-7E58-E645-B14F-BCFFFEA5E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" name="Line 439">
                <a:extLst>
                  <a:ext uri="{FF2B5EF4-FFF2-40B4-BE49-F238E27FC236}">
                    <a16:creationId xmlns:a16="http://schemas.microsoft.com/office/drawing/2014/main" id="{BA47E87E-2A11-1337-B7BF-C0DAC738A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" name="Line 440">
                <a:extLst>
                  <a:ext uri="{FF2B5EF4-FFF2-40B4-BE49-F238E27FC236}">
                    <a16:creationId xmlns:a16="http://schemas.microsoft.com/office/drawing/2014/main" id="{7A2A6D2B-5610-8F17-F0E9-D0D68035E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" name="Line 441">
                <a:extLst>
                  <a:ext uri="{FF2B5EF4-FFF2-40B4-BE49-F238E27FC236}">
                    <a16:creationId xmlns:a16="http://schemas.microsoft.com/office/drawing/2014/main" id="{528A855B-130F-4459-9106-725A6B955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" name="Line 442">
                <a:extLst>
                  <a:ext uri="{FF2B5EF4-FFF2-40B4-BE49-F238E27FC236}">
                    <a16:creationId xmlns:a16="http://schemas.microsoft.com/office/drawing/2014/main" id="{D6C0DB93-1036-1C73-A0A7-5F2C4C5A2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" name="Line 443">
                <a:extLst>
                  <a:ext uri="{FF2B5EF4-FFF2-40B4-BE49-F238E27FC236}">
                    <a16:creationId xmlns:a16="http://schemas.microsoft.com/office/drawing/2014/main" id="{FB067486-0534-7C52-7638-69BE0AA95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" name="Line 444">
                <a:extLst>
                  <a:ext uri="{FF2B5EF4-FFF2-40B4-BE49-F238E27FC236}">
                    <a16:creationId xmlns:a16="http://schemas.microsoft.com/office/drawing/2014/main" id="{D526AB02-3073-E98F-4CA2-2DC945708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" name="Line 445">
                <a:extLst>
                  <a:ext uri="{FF2B5EF4-FFF2-40B4-BE49-F238E27FC236}">
                    <a16:creationId xmlns:a16="http://schemas.microsoft.com/office/drawing/2014/main" id="{948222D3-5137-CDAA-7BCF-6855475CE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" name="Line 446">
                <a:extLst>
                  <a:ext uri="{FF2B5EF4-FFF2-40B4-BE49-F238E27FC236}">
                    <a16:creationId xmlns:a16="http://schemas.microsoft.com/office/drawing/2014/main" id="{F69A90CF-E007-11CF-3D58-8A44FDA66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" name="Line 447">
                <a:extLst>
                  <a:ext uri="{FF2B5EF4-FFF2-40B4-BE49-F238E27FC236}">
                    <a16:creationId xmlns:a16="http://schemas.microsoft.com/office/drawing/2014/main" id="{0EECB094-494A-E78A-FD83-8448CDCDE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" name="Line 448">
                <a:extLst>
                  <a:ext uri="{FF2B5EF4-FFF2-40B4-BE49-F238E27FC236}">
                    <a16:creationId xmlns:a16="http://schemas.microsoft.com/office/drawing/2014/main" id="{AEFB6EC4-D1AD-C574-AD8B-BCF1B0C2F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" name="Line 449">
                <a:extLst>
                  <a:ext uri="{FF2B5EF4-FFF2-40B4-BE49-F238E27FC236}">
                    <a16:creationId xmlns:a16="http://schemas.microsoft.com/office/drawing/2014/main" id="{BC8EFB7A-CCA2-E1D4-B668-0FC319B81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651">
              <a:extLst>
                <a:ext uri="{FF2B5EF4-FFF2-40B4-BE49-F238E27FC236}">
                  <a16:creationId xmlns:a16="http://schemas.microsoft.com/office/drawing/2014/main" id="{39F8FFD9-5A08-F2B5-32DC-BBFD776C0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606"/>
              <a:ext cx="2590" cy="145"/>
              <a:chOff x="1563" y="2606"/>
              <a:chExt cx="2590" cy="145"/>
            </a:xfrm>
          </p:grpSpPr>
          <p:sp>
            <p:nvSpPr>
              <p:cNvPr id="134" name="Line 451">
                <a:extLst>
                  <a:ext uri="{FF2B5EF4-FFF2-40B4-BE49-F238E27FC236}">
                    <a16:creationId xmlns:a16="http://schemas.microsoft.com/office/drawing/2014/main" id="{7A454594-E04A-0AD1-30E3-22F03BC66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452">
                <a:extLst>
                  <a:ext uri="{FF2B5EF4-FFF2-40B4-BE49-F238E27FC236}">
                    <a16:creationId xmlns:a16="http://schemas.microsoft.com/office/drawing/2014/main" id="{2636A971-C082-1975-864C-1B8B5BC4C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453">
                <a:extLst>
                  <a:ext uri="{FF2B5EF4-FFF2-40B4-BE49-F238E27FC236}">
                    <a16:creationId xmlns:a16="http://schemas.microsoft.com/office/drawing/2014/main" id="{4E4C3D3B-8924-885B-9DB7-A7CEEFD71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454">
                <a:extLst>
                  <a:ext uri="{FF2B5EF4-FFF2-40B4-BE49-F238E27FC236}">
                    <a16:creationId xmlns:a16="http://schemas.microsoft.com/office/drawing/2014/main" id="{4A5A9479-8FB7-2D09-CC31-064BC506C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455">
                <a:extLst>
                  <a:ext uri="{FF2B5EF4-FFF2-40B4-BE49-F238E27FC236}">
                    <a16:creationId xmlns:a16="http://schemas.microsoft.com/office/drawing/2014/main" id="{8D28DFF7-01FA-865F-573D-E36AC3800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456">
                <a:extLst>
                  <a:ext uri="{FF2B5EF4-FFF2-40B4-BE49-F238E27FC236}">
                    <a16:creationId xmlns:a16="http://schemas.microsoft.com/office/drawing/2014/main" id="{F60B3847-08AA-80D9-567E-886E47109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457">
                <a:extLst>
                  <a:ext uri="{FF2B5EF4-FFF2-40B4-BE49-F238E27FC236}">
                    <a16:creationId xmlns:a16="http://schemas.microsoft.com/office/drawing/2014/main" id="{8E4BE899-F1B7-9C87-5187-F7E4A35D1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458">
                <a:extLst>
                  <a:ext uri="{FF2B5EF4-FFF2-40B4-BE49-F238E27FC236}">
                    <a16:creationId xmlns:a16="http://schemas.microsoft.com/office/drawing/2014/main" id="{BF44F638-35F2-D471-169E-96A9FAB7E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459">
                <a:extLst>
                  <a:ext uri="{FF2B5EF4-FFF2-40B4-BE49-F238E27FC236}">
                    <a16:creationId xmlns:a16="http://schemas.microsoft.com/office/drawing/2014/main" id="{EC883AAE-A30D-B091-2F27-DBCA17D57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460">
                <a:extLst>
                  <a:ext uri="{FF2B5EF4-FFF2-40B4-BE49-F238E27FC236}">
                    <a16:creationId xmlns:a16="http://schemas.microsoft.com/office/drawing/2014/main" id="{8AA54450-7D7B-796A-2BC1-018744DAC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461">
                <a:extLst>
                  <a:ext uri="{FF2B5EF4-FFF2-40B4-BE49-F238E27FC236}">
                    <a16:creationId xmlns:a16="http://schemas.microsoft.com/office/drawing/2014/main" id="{90921BA5-8E09-E3A9-B5C8-BB657965F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462">
                <a:extLst>
                  <a:ext uri="{FF2B5EF4-FFF2-40B4-BE49-F238E27FC236}">
                    <a16:creationId xmlns:a16="http://schemas.microsoft.com/office/drawing/2014/main" id="{2B67B0CF-847C-30CA-9ADC-533198237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463">
                <a:extLst>
                  <a:ext uri="{FF2B5EF4-FFF2-40B4-BE49-F238E27FC236}">
                    <a16:creationId xmlns:a16="http://schemas.microsoft.com/office/drawing/2014/main" id="{9D9B0B34-06F8-C74E-40A7-DCC60551B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464">
                <a:extLst>
                  <a:ext uri="{FF2B5EF4-FFF2-40B4-BE49-F238E27FC236}">
                    <a16:creationId xmlns:a16="http://schemas.microsoft.com/office/drawing/2014/main" id="{D2A52EE8-BB14-6DF0-5E1B-5A46E270A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465">
                <a:extLst>
                  <a:ext uri="{FF2B5EF4-FFF2-40B4-BE49-F238E27FC236}">
                    <a16:creationId xmlns:a16="http://schemas.microsoft.com/office/drawing/2014/main" id="{69C2B253-A935-5E85-8811-393711ACD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466">
                <a:extLst>
                  <a:ext uri="{FF2B5EF4-FFF2-40B4-BE49-F238E27FC236}">
                    <a16:creationId xmlns:a16="http://schemas.microsoft.com/office/drawing/2014/main" id="{FF53FBE8-F33F-7037-F354-A1618300E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467">
                <a:extLst>
                  <a:ext uri="{FF2B5EF4-FFF2-40B4-BE49-F238E27FC236}">
                    <a16:creationId xmlns:a16="http://schemas.microsoft.com/office/drawing/2014/main" id="{86952775-AE45-8B41-B0FA-D206395AB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468">
                <a:extLst>
                  <a:ext uri="{FF2B5EF4-FFF2-40B4-BE49-F238E27FC236}">
                    <a16:creationId xmlns:a16="http://schemas.microsoft.com/office/drawing/2014/main" id="{4BC79D5A-D1B9-5D3C-9164-2DAC00D19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469">
                <a:extLst>
                  <a:ext uri="{FF2B5EF4-FFF2-40B4-BE49-F238E27FC236}">
                    <a16:creationId xmlns:a16="http://schemas.microsoft.com/office/drawing/2014/main" id="{9CF739D3-56CF-D2B0-931F-77F3114D2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470">
                <a:extLst>
                  <a:ext uri="{FF2B5EF4-FFF2-40B4-BE49-F238E27FC236}">
                    <a16:creationId xmlns:a16="http://schemas.microsoft.com/office/drawing/2014/main" id="{2BD09ACA-707B-6278-0D64-F8CD63BFB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471">
                <a:extLst>
                  <a:ext uri="{FF2B5EF4-FFF2-40B4-BE49-F238E27FC236}">
                    <a16:creationId xmlns:a16="http://schemas.microsoft.com/office/drawing/2014/main" id="{4CDDF369-3046-25E1-4519-70E98CFDD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472">
                <a:extLst>
                  <a:ext uri="{FF2B5EF4-FFF2-40B4-BE49-F238E27FC236}">
                    <a16:creationId xmlns:a16="http://schemas.microsoft.com/office/drawing/2014/main" id="{40DBB4EC-9685-78B1-A02B-02DEB50FF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473">
                <a:extLst>
                  <a:ext uri="{FF2B5EF4-FFF2-40B4-BE49-F238E27FC236}">
                    <a16:creationId xmlns:a16="http://schemas.microsoft.com/office/drawing/2014/main" id="{1F42CE44-7837-4C60-C169-254FCBAE4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474">
                <a:extLst>
                  <a:ext uri="{FF2B5EF4-FFF2-40B4-BE49-F238E27FC236}">
                    <a16:creationId xmlns:a16="http://schemas.microsoft.com/office/drawing/2014/main" id="{6A69430E-2DEF-7C55-7CC9-2D89848D5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475">
                <a:extLst>
                  <a:ext uri="{FF2B5EF4-FFF2-40B4-BE49-F238E27FC236}">
                    <a16:creationId xmlns:a16="http://schemas.microsoft.com/office/drawing/2014/main" id="{CDD3DF71-F862-8A6B-11E1-2B68AF0EB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476">
                <a:extLst>
                  <a:ext uri="{FF2B5EF4-FFF2-40B4-BE49-F238E27FC236}">
                    <a16:creationId xmlns:a16="http://schemas.microsoft.com/office/drawing/2014/main" id="{F31DD413-2BF2-911D-DA56-0C1FCB7CC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477">
                <a:extLst>
                  <a:ext uri="{FF2B5EF4-FFF2-40B4-BE49-F238E27FC236}">
                    <a16:creationId xmlns:a16="http://schemas.microsoft.com/office/drawing/2014/main" id="{149AE0F0-AAA7-E3ED-55D8-A47A5B211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478">
                <a:extLst>
                  <a:ext uri="{FF2B5EF4-FFF2-40B4-BE49-F238E27FC236}">
                    <a16:creationId xmlns:a16="http://schemas.microsoft.com/office/drawing/2014/main" id="{A60FAAA0-ABC3-5423-7821-831A36B76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479">
                <a:extLst>
                  <a:ext uri="{FF2B5EF4-FFF2-40B4-BE49-F238E27FC236}">
                    <a16:creationId xmlns:a16="http://schemas.microsoft.com/office/drawing/2014/main" id="{50A59F81-ECB9-B737-FA6E-03381A2AA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480">
                <a:extLst>
                  <a:ext uri="{FF2B5EF4-FFF2-40B4-BE49-F238E27FC236}">
                    <a16:creationId xmlns:a16="http://schemas.microsoft.com/office/drawing/2014/main" id="{E661587A-3815-E50E-5268-381B04D6E3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481">
                <a:extLst>
                  <a:ext uri="{FF2B5EF4-FFF2-40B4-BE49-F238E27FC236}">
                    <a16:creationId xmlns:a16="http://schemas.microsoft.com/office/drawing/2014/main" id="{CCC21108-3700-BDAB-9AF3-CA41A45FC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482">
                <a:extLst>
                  <a:ext uri="{FF2B5EF4-FFF2-40B4-BE49-F238E27FC236}">
                    <a16:creationId xmlns:a16="http://schemas.microsoft.com/office/drawing/2014/main" id="{F5B4FF92-A030-3EA0-8C45-483FF8272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483">
                <a:extLst>
                  <a:ext uri="{FF2B5EF4-FFF2-40B4-BE49-F238E27FC236}">
                    <a16:creationId xmlns:a16="http://schemas.microsoft.com/office/drawing/2014/main" id="{FB71DEF2-09D1-D986-B32F-6185F0E42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484">
                <a:extLst>
                  <a:ext uri="{FF2B5EF4-FFF2-40B4-BE49-F238E27FC236}">
                    <a16:creationId xmlns:a16="http://schemas.microsoft.com/office/drawing/2014/main" id="{F8B4AFAB-8264-A358-07F0-327360AC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485">
                <a:extLst>
                  <a:ext uri="{FF2B5EF4-FFF2-40B4-BE49-F238E27FC236}">
                    <a16:creationId xmlns:a16="http://schemas.microsoft.com/office/drawing/2014/main" id="{6DDAA213-FE60-F296-5FAE-B1EBB38C5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486">
                <a:extLst>
                  <a:ext uri="{FF2B5EF4-FFF2-40B4-BE49-F238E27FC236}">
                    <a16:creationId xmlns:a16="http://schemas.microsoft.com/office/drawing/2014/main" id="{C7979B06-767C-5AA3-5B20-DF611A501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487">
                <a:extLst>
                  <a:ext uri="{FF2B5EF4-FFF2-40B4-BE49-F238E27FC236}">
                    <a16:creationId xmlns:a16="http://schemas.microsoft.com/office/drawing/2014/main" id="{F6DEDA57-BC2D-FB58-C22B-F961F260D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488">
                <a:extLst>
                  <a:ext uri="{FF2B5EF4-FFF2-40B4-BE49-F238E27FC236}">
                    <a16:creationId xmlns:a16="http://schemas.microsoft.com/office/drawing/2014/main" id="{8B1912DC-E3B6-605F-6D9C-BDAC4999B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489">
                <a:extLst>
                  <a:ext uri="{FF2B5EF4-FFF2-40B4-BE49-F238E27FC236}">
                    <a16:creationId xmlns:a16="http://schemas.microsoft.com/office/drawing/2014/main" id="{31C3DF8F-B407-5D41-69D5-2782674AB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490">
                <a:extLst>
                  <a:ext uri="{FF2B5EF4-FFF2-40B4-BE49-F238E27FC236}">
                    <a16:creationId xmlns:a16="http://schemas.microsoft.com/office/drawing/2014/main" id="{AD5E008D-FB93-37F3-A6D2-F6DB98FAA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491">
                <a:extLst>
                  <a:ext uri="{FF2B5EF4-FFF2-40B4-BE49-F238E27FC236}">
                    <a16:creationId xmlns:a16="http://schemas.microsoft.com/office/drawing/2014/main" id="{870AAD0B-7020-6AF7-975A-0E31D6BE8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492">
                <a:extLst>
                  <a:ext uri="{FF2B5EF4-FFF2-40B4-BE49-F238E27FC236}">
                    <a16:creationId xmlns:a16="http://schemas.microsoft.com/office/drawing/2014/main" id="{633BBFFA-6EA4-5A8F-6FAA-9FDDC7468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493">
                <a:extLst>
                  <a:ext uri="{FF2B5EF4-FFF2-40B4-BE49-F238E27FC236}">
                    <a16:creationId xmlns:a16="http://schemas.microsoft.com/office/drawing/2014/main" id="{00F19B32-AC8B-79AF-DF14-CE3AA6075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494">
                <a:extLst>
                  <a:ext uri="{FF2B5EF4-FFF2-40B4-BE49-F238E27FC236}">
                    <a16:creationId xmlns:a16="http://schemas.microsoft.com/office/drawing/2014/main" id="{62C89BDE-93DD-EC4B-6B41-B954A04FE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495">
                <a:extLst>
                  <a:ext uri="{FF2B5EF4-FFF2-40B4-BE49-F238E27FC236}">
                    <a16:creationId xmlns:a16="http://schemas.microsoft.com/office/drawing/2014/main" id="{D53AABD9-095F-D01C-E08B-BD091B300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496">
                <a:extLst>
                  <a:ext uri="{FF2B5EF4-FFF2-40B4-BE49-F238E27FC236}">
                    <a16:creationId xmlns:a16="http://schemas.microsoft.com/office/drawing/2014/main" id="{E9569F29-5927-FA6D-C068-BBB928962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497">
                <a:extLst>
                  <a:ext uri="{FF2B5EF4-FFF2-40B4-BE49-F238E27FC236}">
                    <a16:creationId xmlns:a16="http://schemas.microsoft.com/office/drawing/2014/main" id="{B11DD464-A2D9-5FBE-F3C3-2E2B58FA9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498">
                <a:extLst>
                  <a:ext uri="{FF2B5EF4-FFF2-40B4-BE49-F238E27FC236}">
                    <a16:creationId xmlns:a16="http://schemas.microsoft.com/office/drawing/2014/main" id="{A8A2AC50-D236-941E-4EFC-A7F1068CC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499">
                <a:extLst>
                  <a:ext uri="{FF2B5EF4-FFF2-40B4-BE49-F238E27FC236}">
                    <a16:creationId xmlns:a16="http://schemas.microsoft.com/office/drawing/2014/main" id="{30863435-2A28-A8B1-6E71-8EB8BA2E7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500">
                <a:extLst>
                  <a:ext uri="{FF2B5EF4-FFF2-40B4-BE49-F238E27FC236}">
                    <a16:creationId xmlns:a16="http://schemas.microsoft.com/office/drawing/2014/main" id="{0E6E3FD7-F385-F4B2-8EA2-4C87E55D7D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501">
                <a:extLst>
                  <a:ext uri="{FF2B5EF4-FFF2-40B4-BE49-F238E27FC236}">
                    <a16:creationId xmlns:a16="http://schemas.microsoft.com/office/drawing/2014/main" id="{D1F8EFB2-EDEB-6F0A-9385-77CC7D845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502">
                <a:extLst>
                  <a:ext uri="{FF2B5EF4-FFF2-40B4-BE49-F238E27FC236}">
                    <a16:creationId xmlns:a16="http://schemas.microsoft.com/office/drawing/2014/main" id="{54B9D163-93BD-B430-FFAB-35CE4E7A6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503">
                <a:extLst>
                  <a:ext uri="{FF2B5EF4-FFF2-40B4-BE49-F238E27FC236}">
                    <a16:creationId xmlns:a16="http://schemas.microsoft.com/office/drawing/2014/main" id="{80D756B8-CDB8-0D26-659B-D9239103D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504">
                <a:extLst>
                  <a:ext uri="{FF2B5EF4-FFF2-40B4-BE49-F238E27FC236}">
                    <a16:creationId xmlns:a16="http://schemas.microsoft.com/office/drawing/2014/main" id="{C0C05B63-39D2-0828-2ED7-883003A03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505">
                <a:extLst>
                  <a:ext uri="{FF2B5EF4-FFF2-40B4-BE49-F238E27FC236}">
                    <a16:creationId xmlns:a16="http://schemas.microsoft.com/office/drawing/2014/main" id="{C29843C4-2404-3877-71D0-EABF22E74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506">
                <a:extLst>
                  <a:ext uri="{FF2B5EF4-FFF2-40B4-BE49-F238E27FC236}">
                    <a16:creationId xmlns:a16="http://schemas.microsoft.com/office/drawing/2014/main" id="{F38A1740-4334-B1E0-2139-2AA1D6D7C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507">
                <a:extLst>
                  <a:ext uri="{FF2B5EF4-FFF2-40B4-BE49-F238E27FC236}">
                    <a16:creationId xmlns:a16="http://schemas.microsoft.com/office/drawing/2014/main" id="{BC2DD4FD-75D2-3013-DAC5-4B2ED2ED5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508">
                <a:extLst>
                  <a:ext uri="{FF2B5EF4-FFF2-40B4-BE49-F238E27FC236}">
                    <a16:creationId xmlns:a16="http://schemas.microsoft.com/office/drawing/2014/main" id="{CFCF43AA-C0F5-53AE-6CC9-21B082749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509">
                <a:extLst>
                  <a:ext uri="{FF2B5EF4-FFF2-40B4-BE49-F238E27FC236}">
                    <a16:creationId xmlns:a16="http://schemas.microsoft.com/office/drawing/2014/main" id="{EC218A90-4A53-921E-2CE0-C9F1D956F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510">
                <a:extLst>
                  <a:ext uri="{FF2B5EF4-FFF2-40B4-BE49-F238E27FC236}">
                    <a16:creationId xmlns:a16="http://schemas.microsoft.com/office/drawing/2014/main" id="{54616EC8-B961-7733-42DD-D46A7085B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511">
                <a:extLst>
                  <a:ext uri="{FF2B5EF4-FFF2-40B4-BE49-F238E27FC236}">
                    <a16:creationId xmlns:a16="http://schemas.microsoft.com/office/drawing/2014/main" id="{93624A25-CF9B-5534-1CBB-9A79BE094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512">
                <a:extLst>
                  <a:ext uri="{FF2B5EF4-FFF2-40B4-BE49-F238E27FC236}">
                    <a16:creationId xmlns:a16="http://schemas.microsoft.com/office/drawing/2014/main" id="{F859CB99-FF9D-5125-1A08-AB2A4E1AA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513">
                <a:extLst>
                  <a:ext uri="{FF2B5EF4-FFF2-40B4-BE49-F238E27FC236}">
                    <a16:creationId xmlns:a16="http://schemas.microsoft.com/office/drawing/2014/main" id="{F4C85B8F-4838-2D8C-63FF-1DA58AC56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514">
                <a:extLst>
                  <a:ext uri="{FF2B5EF4-FFF2-40B4-BE49-F238E27FC236}">
                    <a16:creationId xmlns:a16="http://schemas.microsoft.com/office/drawing/2014/main" id="{E387ACB1-5310-B662-300A-1C3192FC8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515">
                <a:extLst>
                  <a:ext uri="{FF2B5EF4-FFF2-40B4-BE49-F238E27FC236}">
                    <a16:creationId xmlns:a16="http://schemas.microsoft.com/office/drawing/2014/main" id="{D2F55A58-B594-B12E-8E13-AB0D2952F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516">
                <a:extLst>
                  <a:ext uri="{FF2B5EF4-FFF2-40B4-BE49-F238E27FC236}">
                    <a16:creationId xmlns:a16="http://schemas.microsoft.com/office/drawing/2014/main" id="{36E9B0C3-E624-E758-112B-CB384DB12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517">
                <a:extLst>
                  <a:ext uri="{FF2B5EF4-FFF2-40B4-BE49-F238E27FC236}">
                    <a16:creationId xmlns:a16="http://schemas.microsoft.com/office/drawing/2014/main" id="{EC055CC4-14BD-383B-E212-4424262C8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518">
                <a:extLst>
                  <a:ext uri="{FF2B5EF4-FFF2-40B4-BE49-F238E27FC236}">
                    <a16:creationId xmlns:a16="http://schemas.microsoft.com/office/drawing/2014/main" id="{265C4AB4-F6CA-9D27-7959-FEB3924BB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519">
                <a:extLst>
                  <a:ext uri="{FF2B5EF4-FFF2-40B4-BE49-F238E27FC236}">
                    <a16:creationId xmlns:a16="http://schemas.microsoft.com/office/drawing/2014/main" id="{B482A247-1A64-6A6D-3871-C65BC2F57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520">
                <a:extLst>
                  <a:ext uri="{FF2B5EF4-FFF2-40B4-BE49-F238E27FC236}">
                    <a16:creationId xmlns:a16="http://schemas.microsoft.com/office/drawing/2014/main" id="{87F2ECFA-9DF2-20DD-AC26-00557B6BD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521">
                <a:extLst>
                  <a:ext uri="{FF2B5EF4-FFF2-40B4-BE49-F238E27FC236}">
                    <a16:creationId xmlns:a16="http://schemas.microsoft.com/office/drawing/2014/main" id="{95062B59-F9B0-CD7B-C6DA-5DCAF38AF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522">
                <a:extLst>
                  <a:ext uri="{FF2B5EF4-FFF2-40B4-BE49-F238E27FC236}">
                    <a16:creationId xmlns:a16="http://schemas.microsoft.com/office/drawing/2014/main" id="{9069EFF5-7AEE-4E3A-9797-6021278F7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523">
                <a:extLst>
                  <a:ext uri="{FF2B5EF4-FFF2-40B4-BE49-F238E27FC236}">
                    <a16:creationId xmlns:a16="http://schemas.microsoft.com/office/drawing/2014/main" id="{98F4D69E-BC9C-2D90-D06F-3406C3987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524">
                <a:extLst>
                  <a:ext uri="{FF2B5EF4-FFF2-40B4-BE49-F238E27FC236}">
                    <a16:creationId xmlns:a16="http://schemas.microsoft.com/office/drawing/2014/main" id="{AFDEE71F-E318-6B9B-B7DA-7940620C8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525">
                <a:extLst>
                  <a:ext uri="{FF2B5EF4-FFF2-40B4-BE49-F238E27FC236}">
                    <a16:creationId xmlns:a16="http://schemas.microsoft.com/office/drawing/2014/main" id="{87D5DAEA-312B-2213-95F7-8DE9B622E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526">
                <a:extLst>
                  <a:ext uri="{FF2B5EF4-FFF2-40B4-BE49-F238E27FC236}">
                    <a16:creationId xmlns:a16="http://schemas.microsoft.com/office/drawing/2014/main" id="{20A0EC3B-6FD1-BA3F-93F2-09B3631F1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527">
                <a:extLst>
                  <a:ext uri="{FF2B5EF4-FFF2-40B4-BE49-F238E27FC236}">
                    <a16:creationId xmlns:a16="http://schemas.microsoft.com/office/drawing/2014/main" id="{C49AD149-9308-E8D3-22D0-9DFE9D211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528">
                <a:extLst>
                  <a:ext uri="{FF2B5EF4-FFF2-40B4-BE49-F238E27FC236}">
                    <a16:creationId xmlns:a16="http://schemas.microsoft.com/office/drawing/2014/main" id="{32F3570B-33D8-CF21-2F2A-AFDAB0AAF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529">
                <a:extLst>
                  <a:ext uri="{FF2B5EF4-FFF2-40B4-BE49-F238E27FC236}">
                    <a16:creationId xmlns:a16="http://schemas.microsoft.com/office/drawing/2014/main" id="{1EA4A8DE-9E47-1C0C-43F8-121D65251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530">
                <a:extLst>
                  <a:ext uri="{FF2B5EF4-FFF2-40B4-BE49-F238E27FC236}">
                    <a16:creationId xmlns:a16="http://schemas.microsoft.com/office/drawing/2014/main" id="{CB2EC376-87BE-D35E-9E20-7E201CCC8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531">
                <a:extLst>
                  <a:ext uri="{FF2B5EF4-FFF2-40B4-BE49-F238E27FC236}">
                    <a16:creationId xmlns:a16="http://schemas.microsoft.com/office/drawing/2014/main" id="{93470A9B-1EFC-599B-5939-33056B208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532">
                <a:extLst>
                  <a:ext uri="{FF2B5EF4-FFF2-40B4-BE49-F238E27FC236}">
                    <a16:creationId xmlns:a16="http://schemas.microsoft.com/office/drawing/2014/main" id="{A36B6C7F-0166-8294-2AAE-98A23B168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533">
                <a:extLst>
                  <a:ext uri="{FF2B5EF4-FFF2-40B4-BE49-F238E27FC236}">
                    <a16:creationId xmlns:a16="http://schemas.microsoft.com/office/drawing/2014/main" id="{ADABA671-165A-826C-B25E-369A576F6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534">
                <a:extLst>
                  <a:ext uri="{FF2B5EF4-FFF2-40B4-BE49-F238E27FC236}">
                    <a16:creationId xmlns:a16="http://schemas.microsoft.com/office/drawing/2014/main" id="{C68BF4F1-5D73-E8CA-9707-9436EAF56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535">
                <a:extLst>
                  <a:ext uri="{FF2B5EF4-FFF2-40B4-BE49-F238E27FC236}">
                    <a16:creationId xmlns:a16="http://schemas.microsoft.com/office/drawing/2014/main" id="{AAA64119-7D52-FA71-2752-F6ECBFEC4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536">
                <a:extLst>
                  <a:ext uri="{FF2B5EF4-FFF2-40B4-BE49-F238E27FC236}">
                    <a16:creationId xmlns:a16="http://schemas.microsoft.com/office/drawing/2014/main" id="{CC6CEA33-BB03-0359-5A01-8519EC71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537">
                <a:extLst>
                  <a:ext uri="{FF2B5EF4-FFF2-40B4-BE49-F238E27FC236}">
                    <a16:creationId xmlns:a16="http://schemas.microsoft.com/office/drawing/2014/main" id="{ADADF80D-5B94-DE2E-1D9A-54465D76E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538">
                <a:extLst>
                  <a:ext uri="{FF2B5EF4-FFF2-40B4-BE49-F238E27FC236}">
                    <a16:creationId xmlns:a16="http://schemas.microsoft.com/office/drawing/2014/main" id="{814CC180-4734-60C4-F32E-0430B499A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539">
                <a:extLst>
                  <a:ext uri="{FF2B5EF4-FFF2-40B4-BE49-F238E27FC236}">
                    <a16:creationId xmlns:a16="http://schemas.microsoft.com/office/drawing/2014/main" id="{AE791534-1EE1-FB38-F60B-5FA99E5BA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540">
                <a:extLst>
                  <a:ext uri="{FF2B5EF4-FFF2-40B4-BE49-F238E27FC236}">
                    <a16:creationId xmlns:a16="http://schemas.microsoft.com/office/drawing/2014/main" id="{8DD50871-1F96-2BA0-C970-3A7AAB5C9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541">
                <a:extLst>
                  <a:ext uri="{FF2B5EF4-FFF2-40B4-BE49-F238E27FC236}">
                    <a16:creationId xmlns:a16="http://schemas.microsoft.com/office/drawing/2014/main" id="{17E12D5F-91AF-534F-2835-9F2763567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542">
                <a:extLst>
                  <a:ext uri="{FF2B5EF4-FFF2-40B4-BE49-F238E27FC236}">
                    <a16:creationId xmlns:a16="http://schemas.microsoft.com/office/drawing/2014/main" id="{05186D70-9D71-0ED3-FFC8-77478707C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543">
                <a:extLst>
                  <a:ext uri="{FF2B5EF4-FFF2-40B4-BE49-F238E27FC236}">
                    <a16:creationId xmlns:a16="http://schemas.microsoft.com/office/drawing/2014/main" id="{34C0BDF9-0DE8-463E-92AE-74764DFDA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544">
                <a:extLst>
                  <a:ext uri="{FF2B5EF4-FFF2-40B4-BE49-F238E27FC236}">
                    <a16:creationId xmlns:a16="http://schemas.microsoft.com/office/drawing/2014/main" id="{FFA3B691-F65F-7FE8-9A38-CF290F973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545">
                <a:extLst>
                  <a:ext uri="{FF2B5EF4-FFF2-40B4-BE49-F238E27FC236}">
                    <a16:creationId xmlns:a16="http://schemas.microsoft.com/office/drawing/2014/main" id="{571A2404-1FB8-EE7C-3735-12A72386D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546">
                <a:extLst>
                  <a:ext uri="{FF2B5EF4-FFF2-40B4-BE49-F238E27FC236}">
                    <a16:creationId xmlns:a16="http://schemas.microsoft.com/office/drawing/2014/main" id="{6F44765F-074A-F5D7-28B1-87339BE5B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547">
                <a:extLst>
                  <a:ext uri="{FF2B5EF4-FFF2-40B4-BE49-F238E27FC236}">
                    <a16:creationId xmlns:a16="http://schemas.microsoft.com/office/drawing/2014/main" id="{B8B1D60F-3BDF-DFF3-1208-A9EA32579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548">
                <a:extLst>
                  <a:ext uri="{FF2B5EF4-FFF2-40B4-BE49-F238E27FC236}">
                    <a16:creationId xmlns:a16="http://schemas.microsoft.com/office/drawing/2014/main" id="{C950774F-2862-FEBF-7D94-B2D13406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549">
                <a:extLst>
                  <a:ext uri="{FF2B5EF4-FFF2-40B4-BE49-F238E27FC236}">
                    <a16:creationId xmlns:a16="http://schemas.microsoft.com/office/drawing/2014/main" id="{512548AE-4E57-F3DF-4197-1D3862B56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Line 550">
                <a:extLst>
                  <a:ext uri="{FF2B5EF4-FFF2-40B4-BE49-F238E27FC236}">
                    <a16:creationId xmlns:a16="http://schemas.microsoft.com/office/drawing/2014/main" id="{337635B4-8F52-43FD-9E5D-C6421AB55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Line 551">
                <a:extLst>
                  <a:ext uri="{FF2B5EF4-FFF2-40B4-BE49-F238E27FC236}">
                    <a16:creationId xmlns:a16="http://schemas.microsoft.com/office/drawing/2014/main" id="{403F478D-969C-BC91-7D96-10D948302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552">
                <a:extLst>
                  <a:ext uri="{FF2B5EF4-FFF2-40B4-BE49-F238E27FC236}">
                    <a16:creationId xmlns:a16="http://schemas.microsoft.com/office/drawing/2014/main" id="{4A1E510E-1D3D-99CA-30BC-BCE505716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553">
                <a:extLst>
                  <a:ext uri="{FF2B5EF4-FFF2-40B4-BE49-F238E27FC236}">
                    <a16:creationId xmlns:a16="http://schemas.microsoft.com/office/drawing/2014/main" id="{B1FCE9B0-6DFB-6461-AE93-5D93D7CBC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554">
                <a:extLst>
                  <a:ext uri="{FF2B5EF4-FFF2-40B4-BE49-F238E27FC236}">
                    <a16:creationId xmlns:a16="http://schemas.microsoft.com/office/drawing/2014/main" id="{858EEB3A-F87A-B548-BB9E-7882C5780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Line 555">
                <a:extLst>
                  <a:ext uri="{FF2B5EF4-FFF2-40B4-BE49-F238E27FC236}">
                    <a16:creationId xmlns:a16="http://schemas.microsoft.com/office/drawing/2014/main" id="{B2F5B69B-8545-C46C-FCEF-CD33EDFD9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556">
                <a:extLst>
                  <a:ext uri="{FF2B5EF4-FFF2-40B4-BE49-F238E27FC236}">
                    <a16:creationId xmlns:a16="http://schemas.microsoft.com/office/drawing/2014/main" id="{EF0FCBC0-4582-5D4D-75F8-DD649C1FC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Line 557">
                <a:extLst>
                  <a:ext uri="{FF2B5EF4-FFF2-40B4-BE49-F238E27FC236}">
                    <a16:creationId xmlns:a16="http://schemas.microsoft.com/office/drawing/2014/main" id="{205A7D44-8AB1-73C1-C132-6D6B24F46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Line 558">
                <a:extLst>
                  <a:ext uri="{FF2B5EF4-FFF2-40B4-BE49-F238E27FC236}">
                    <a16:creationId xmlns:a16="http://schemas.microsoft.com/office/drawing/2014/main" id="{EF3655E7-5CD3-9A4D-1756-B65B11042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559">
                <a:extLst>
                  <a:ext uri="{FF2B5EF4-FFF2-40B4-BE49-F238E27FC236}">
                    <a16:creationId xmlns:a16="http://schemas.microsoft.com/office/drawing/2014/main" id="{2EA44B0B-2FF7-66C0-B983-8F812AEF0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560">
                <a:extLst>
                  <a:ext uri="{FF2B5EF4-FFF2-40B4-BE49-F238E27FC236}">
                    <a16:creationId xmlns:a16="http://schemas.microsoft.com/office/drawing/2014/main" id="{4EDEAA7F-8488-1897-A032-025E6E4BF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561">
                <a:extLst>
                  <a:ext uri="{FF2B5EF4-FFF2-40B4-BE49-F238E27FC236}">
                    <a16:creationId xmlns:a16="http://schemas.microsoft.com/office/drawing/2014/main" id="{79DD6A48-4863-8A05-EC4F-5B4EE937B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562">
                <a:extLst>
                  <a:ext uri="{FF2B5EF4-FFF2-40B4-BE49-F238E27FC236}">
                    <a16:creationId xmlns:a16="http://schemas.microsoft.com/office/drawing/2014/main" id="{1685FBA0-4F57-03D0-A138-C57D94D07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563">
                <a:extLst>
                  <a:ext uri="{FF2B5EF4-FFF2-40B4-BE49-F238E27FC236}">
                    <a16:creationId xmlns:a16="http://schemas.microsoft.com/office/drawing/2014/main" id="{79A6F4A4-E091-F8A6-009A-DA330C79F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564">
                <a:extLst>
                  <a:ext uri="{FF2B5EF4-FFF2-40B4-BE49-F238E27FC236}">
                    <a16:creationId xmlns:a16="http://schemas.microsoft.com/office/drawing/2014/main" id="{475E1469-E471-61A0-E7B8-E42B6A1CF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565">
                <a:extLst>
                  <a:ext uri="{FF2B5EF4-FFF2-40B4-BE49-F238E27FC236}">
                    <a16:creationId xmlns:a16="http://schemas.microsoft.com/office/drawing/2014/main" id="{D10FF787-7935-4187-D53B-2B351025C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566">
                <a:extLst>
                  <a:ext uri="{FF2B5EF4-FFF2-40B4-BE49-F238E27FC236}">
                    <a16:creationId xmlns:a16="http://schemas.microsoft.com/office/drawing/2014/main" id="{AD976AA8-DAB2-46CE-FFFA-05EA7DB95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567">
                <a:extLst>
                  <a:ext uri="{FF2B5EF4-FFF2-40B4-BE49-F238E27FC236}">
                    <a16:creationId xmlns:a16="http://schemas.microsoft.com/office/drawing/2014/main" id="{8F7495D6-A050-D413-899F-ABB08BA24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568">
                <a:extLst>
                  <a:ext uri="{FF2B5EF4-FFF2-40B4-BE49-F238E27FC236}">
                    <a16:creationId xmlns:a16="http://schemas.microsoft.com/office/drawing/2014/main" id="{1F8E3A83-3F09-FC17-979A-EEB446D76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569">
                <a:extLst>
                  <a:ext uri="{FF2B5EF4-FFF2-40B4-BE49-F238E27FC236}">
                    <a16:creationId xmlns:a16="http://schemas.microsoft.com/office/drawing/2014/main" id="{89CB2F37-FF4E-6C77-10CF-52E30C091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570">
                <a:extLst>
                  <a:ext uri="{FF2B5EF4-FFF2-40B4-BE49-F238E27FC236}">
                    <a16:creationId xmlns:a16="http://schemas.microsoft.com/office/drawing/2014/main" id="{11E126A7-C1CE-D722-FAC0-8BA3DC19A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571">
                <a:extLst>
                  <a:ext uri="{FF2B5EF4-FFF2-40B4-BE49-F238E27FC236}">
                    <a16:creationId xmlns:a16="http://schemas.microsoft.com/office/drawing/2014/main" id="{3F5FFB1E-2623-C08B-79FD-E052753FF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Line 572">
                <a:extLst>
                  <a:ext uri="{FF2B5EF4-FFF2-40B4-BE49-F238E27FC236}">
                    <a16:creationId xmlns:a16="http://schemas.microsoft.com/office/drawing/2014/main" id="{0993F5E0-4708-B0F3-5805-BADF82CC4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573">
                <a:extLst>
                  <a:ext uri="{FF2B5EF4-FFF2-40B4-BE49-F238E27FC236}">
                    <a16:creationId xmlns:a16="http://schemas.microsoft.com/office/drawing/2014/main" id="{61137707-1208-BFEB-AB0D-8C3C70A8D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574">
                <a:extLst>
                  <a:ext uri="{FF2B5EF4-FFF2-40B4-BE49-F238E27FC236}">
                    <a16:creationId xmlns:a16="http://schemas.microsoft.com/office/drawing/2014/main" id="{B76AAC57-A0B0-3F4E-882B-36E4BC1D7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575">
                <a:extLst>
                  <a:ext uri="{FF2B5EF4-FFF2-40B4-BE49-F238E27FC236}">
                    <a16:creationId xmlns:a16="http://schemas.microsoft.com/office/drawing/2014/main" id="{C02F32F7-71BD-C2BA-641A-0A67BD034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576">
                <a:extLst>
                  <a:ext uri="{FF2B5EF4-FFF2-40B4-BE49-F238E27FC236}">
                    <a16:creationId xmlns:a16="http://schemas.microsoft.com/office/drawing/2014/main" id="{6B951E31-2885-54C5-146F-CB82AD4D2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577">
                <a:extLst>
                  <a:ext uri="{FF2B5EF4-FFF2-40B4-BE49-F238E27FC236}">
                    <a16:creationId xmlns:a16="http://schemas.microsoft.com/office/drawing/2014/main" id="{250FD3EA-3021-1773-3B95-F21A4E0D9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Line 578">
                <a:extLst>
                  <a:ext uri="{FF2B5EF4-FFF2-40B4-BE49-F238E27FC236}">
                    <a16:creationId xmlns:a16="http://schemas.microsoft.com/office/drawing/2014/main" id="{DCD93D64-E20A-0988-AE66-60293AE3A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579">
                <a:extLst>
                  <a:ext uri="{FF2B5EF4-FFF2-40B4-BE49-F238E27FC236}">
                    <a16:creationId xmlns:a16="http://schemas.microsoft.com/office/drawing/2014/main" id="{C73CBDB7-979E-E392-C88A-B14311EA7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Line 580">
                <a:extLst>
                  <a:ext uri="{FF2B5EF4-FFF2-40B4-BE49-F238E27FC236}">
                    <a16:creationId xmlns:a16="http://schemas.microsoft.com/office/drawing/2014/main" id="{BDA18172-9CC0-02E2-7672-41F09A8A3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581">
                <a:extLst>
                  <a:ext uri="{FF2B5EF4-FFF2-40B4-BE49-F238E27FC236}">
                    <a16:creationId xmlns:a16="http://schemas.microsoft.com/office/drawing/2014/main" id="{F48BA49E-40E1-4F8E-8D31-EC1068155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582">
                <a:extLst>
                  <a:ext uri="{FF2B5EF4-FFF2-40B4-BE49-F238E27FC236}">
                    <a16:creationId xmlns:a16="http://schemas.microsoft.com/office/drawing/2014/main" id="{E19E476A-F0D3-8DB1-6B30-B7A524679D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583">
                <a:extLst>
                  <a:ext uri="{FF2B5EF4-FFF2-40B4-BE49-F238E27FC236}">
                    <a16:creationId xmlns:a16="http://schemas.microsoft.com/office/drawing/2014/main" id="{75498C62-9EBC-1977-067F-06A8131D1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584">
                <a:extLst>
                  <a:ext uri="{FF2B5EF4-FFF2-40B4-BE49-F238E27FC236}">
                    <a16:creationId xmlns:a16="http://schemas.microsoft.com/office/drawing/2014/main" id="{2851E617-7E16-2BCB-D7CE-1FC7BF5DF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585">
                <a:extLst>
                  <a:ext uri="{FF2B5EF4-FFF2-40B4-BE49-F238E27FC236}">
                    <a16:creationId xmlns:a16="http://schemas.microsoft.com/office/drawing/2014/main" id="{84B76A32-2333-6353-FC84-A30997D1B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586">
                <a:extLst>
                  <a:ext uri="{FF2B5EF4-FFF2-40B4-BE49-F238E27FC236}">
                    <a16:creationId xmlns:a16="http://schemas.microsoft.com/office/drawing/2014/main" id="{AE9829DC-6A3D-228A-4D33-A13598A95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587">
                <a:extLst>
                  <a:ext uri="{FF2B5EF4-FFF2-40B4-BE49-F238E27FC236}">
                    <a16:creationId xmlns:a16="http://schemas.microsoft.com/office/drawing/2014/main" id="{7CB9CF5D-7C8B-E2FA-E82A-77189331F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588">
                <a:extLst>
                  <a:ext uri="{FF2B5EF4-FFF2-40B4-BE49-F238E27FC236}">
                    <a16:creationId xmlns:a16="http://schemas.microsoft.com/office/drawing/2014/main" id="{3EEE7BEA-B7CA-AE44-FFD9-852A01079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589">
                <a:extLst>
                  <a:ext uri="{FF2B5EF4-FFF2-40B4-BE49-F238E27FC236}">
                    <a16:creationId xmlns:a16="http://schemas.microsoft.com/office/drawing/2014/main" id="{BE4C875F-9C77-6315-3240-1ECF025B4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590">
                <a:extLst>
                  <a:ext uri="{FF2B5EF4-FFF2-40B4-BE49-F238E27FC236}">
                    <a16:creationId xmlns:a16="http://schemas.microsoft.com/office/drawing/2014/main" id="{28A33C00-5DF9-02E1-B94A-E78132780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591">
                <a:extLst>
                  <a:ext uri="{FF2B5EF4-FFF2-40B4-BE49-F238E27FC236}">
                    <a16:creationId xmlns:a16="http://schemas.microsoft.com/office/drawing/2014/main" id="{AAA8C81F-B209-CF12-9B15-AD13F4A69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592">
                <a:extLst>
                  <a:ext uri="{FF2B5EF4-FFF2-40B4-BE49-F238E27FC236}">
                    <a16:creationId xmlns:a16="http://schemas.microsoft.com/office/drawing/2014/main" id="{BA10E958-FA07-4CA0-C77D-BD19A0E16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593">
                <a:extLst>
                  <a:ext uri="{FF2B5EF4-FFF2-40B4-BE49-F238E27FC236}">
                    <a16:creationId xmlns:a16="http://schemas.microsoft.com/office/drawing/2014/main" id="{6D2EFB96-91FD-830E-1631-F5447CAF0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594">
                <a:extLst>
                  <a:ext uri="{FF2B5EF4-FFF2-40B4-BE49-F238E27FC236}">
                    <a16:creationId xmlns:a16="http://schemas.microsoft.com/office/drawing/2014/main" id="{0D8A8894-DCA7-6F6B-7E6D-3B2FA78FC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595">
                <a:extLst>
                  <a:ext uri="{FF2B5EF4-FFF2-40B4-BE49-F238E27FC236}">
                    <a16:creationId xmlns:a16="http://schemas.microsoft.com/office/drawing/2014/main" id="{8AA4CAEE-A4F5-ED60-71D4-8321219A3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596">
                <a:extLst>
                  <a:ext uri="{FF2B5EF4-FFF2-40B4-BE49-F238E27FC236}">
                    <a16:creationId xmlns:a16="http://schemas.microsoft.com/office/drawing/2014/main" id="{BE4107A3-6767-6CA9-D56E-580F3E9B5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597">
                <a:extLst>
                  <a:ext uri="{FF2B5EF4-FFF2-40B4-BE49-F238E27FC236}">
                    <a16:creationId xmlns:a16="http://schemas.microsoft.com/office/drawing/2014/main" id="{07180988-B3F4-81EB-72B2-EE020C91C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598">
                <a:extLst>
                  <a:ext uri="{FF2B5EF4-FFF2-40B4-BE49-F238E27FC236}">
                    <a16:creationId xmlns:a16="http://schemas.microsoft.com/office/drawing/2014/main" id="{77171D4A-B502-3403-8E9C-FDBE388CB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599">
                <a:extLst>
                  <a:ext uri="{FF2B5EF4-FFF2-40B4-BE49-F238E27FC236}">
                    <a16:creationId xmlns:a16="http://schemas.microsoft.com/office/drawing/2014/main" id="{0E5EBD1E-BB13-2C84-4CF9-0C32F790B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600">
                <a:extLst>
                  <a:ext uri="{FF2B5EF4-FFF2-40B4-BE49-F238E27FC236}">
                    <a16:creationId xmlns:a16="http://schemas.microsoft.com/office/drawing/2014/main" id="{10EDD7B4-D92D-DB18-682A-C41A823E6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601">
                <a:extLst>
                  <a:ext uri="{FF2B5EF4-FFF2-40B4-BE49-F238E27FC236}">
                    <a16:creationId xmlns:a16="http://schemas.microsoft.com/office/drawing/2014/main" id="{01F53D10-0C30-DA3E-9923-CE734B929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602">
                <a:extLst>
                  <a:ext uri="{FF2B5EF4-FFF2-40B4-BE49-F238E27FC236}">
                    <a16:creationId xmlns:a16="http://schemas.microsoft.com/office/drawing/2014/main" id="{3F7115D8-FB32-C1AF-4F13-941CEB488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603">
                <a:extLst>
                  <a:ext uri="{FF2B5EF4-FFF2-40B4-BE49-F238E27FC236}">
                    <a16:creationId xmlns:a16="http://schemas.microsoft.com/office/drawing/2014/main" id="{B778806B-72F0-EF03-25C7-6725B62A2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604">
                <a:extLst>
                  <a:ext uri="{FF2B5EF4-FFF2-40B4-BE49-F238E27FC236}">
                    <a16:creationId xmlns:a16="http://schemas.microsoft.com/office/drawing/2014/main" id="{1493C328-FFDE-A8A5-A5AC-3AFB705D5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605">
                <a:extLst>
                  <a:ext uri="{FF2B5EF4-FFF2-40B4-BE49-F238E27FC236}">
                    <a16:creationId xmlns:a16="http://schemas.microsoft.com/office/drawing/2014/main" id="{98D08693-09DD-E01D-7D7E-F10C56642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606">
                <a:extLst>
                  <a:ext uri="{FF2B5EF4-FFF2-40B4-BE49-F238E27FC236}">
                    <a16:creationId xmlns:a16="http://schemas.microsoft.com/office/drawing/2014/main" id="{1ECB01FE-E7A5-6992-2E4C-EF149150D6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607">
                <a:extLst>
                  <a:ext uri="{FF2B5EF4-FFF2-40B4-BE49-F238E27FC236}">
                    <a16:creationId xmlns:a16="http://schemas.microsoft.com/office/drawing/2014/main" id="{39F2E183-E47A-2FEB-DCEF-6805AE433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608">
                <a:extLst>
                  <a:ext uri="{FF2B5EF4-FFF2-40B4-BE49-F238E27FC236}">
                    <a16:creationId xmlns:a16="http://schemas.microsoft.com/office/drawing/2014/main" id="{E395BCCE-9F34-730C-F047-D2408637F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609">
                <a:extLst>
                  <a:ext uri="{FF2B5EF4-FFF2-40B4-BE49-F238E27FC236}">
                    <a16:creationId xmlns:a16="http://schemas.microsoft.com/office/drawing/2014/main" id="{7F3CBD26-66DC-4FB4-82C7-F824FF374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Line 610">
                <a:extLst>
                  <a:ext uri="{FF2B5EF4-FFF2-40B4-BE49-F238E27FC236}">
                    <a16:creationId xmlns:a16="http://schemas.microsoft.com/office/drawing/2014/main" id="{433A625C-DF25-08FB-55C0-604C70C8D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Line 611">
                <a:extLst>
                  <a:ext uri="{FF2B5EF4-FFF2-40B4-BE49-F238E27FC236}">
                    <a16:creationId xmlns:a16="http://schemas.microsoft.com/office/drawing/2014/main" id="{85AFAACC-055F-4A4D-6A49-EC788B091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Line 612">
                <a:extLst>
                  <a:ext uri="{FF2B5EF4-FFF2-40B4-BE49-F238E27FC236}">
                    <a16:creationId xmlns:a16="http://schemas.microsoft.com/office/drawing/2014/main" id="{73DA9F54-0A18-33F8-756F-08B656E11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Line 613">
                <a:extLst>
                  <a:ext uri="{FF2B5EF4-FFF2-40B4-BE49-F238E27FC236}">
                    <a16:creationId xmlns:a16="http://schemas.microsoft.com/office/drawing/2014/main" id="{DEDCB090-6803-6429-F11E-71B4ED426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Line 614">
                <a:extLst>
                  <a:ext uri="{FF2B5EF4-FFF2-40B4-BE49-F238E27FC236}">
                    <a16:creationId xmlns:a16="http://schemas.microsoft.com/office/drawing/2014/main" id="{8BF96705-9CE5-D2CD-648A-B03354D77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Line 615">
                <a:extLst>
                  <a:ext uri="{FF2B5EF4-FFF2-40B4-BE49-F238E27FC236}">
                    <a16:creationId xmlns:a16="http://schemas.microsoft.com/office/drawing/2014/main" id="{B09120DF-F19D-950E-0A43-0DE14189E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Line 616">
                <a:extLst>
                  <a:ext uri="{FF2B5EF4-FFF2-40B4-BE49-F238E27FC236}">
                    <a16:creationId xmlns:a16="http://schemas.microsoft.com/office/drawing/2014/main" id="{15440071-D21B-1EF5-B7EF-0CA50902F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Line 617">
                <a:extLst>
                  <a:ext uri="{FF2B5EF4-FFF2-40B4-BE49-F238E27FC236}">
                    <a16:creationId xmlns:a16="http://schemas.microsoft.com/office/drawing/2014/main" id="{5F72F5F0-0F0C-5261-AB45-E790D262C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Line 618">
                <a:extLst>
                  <a:ext uri="{FF2B5EF4-FFF2-40B4-BE49-F238E27FC236}">
                    <a16:creationId xmlns:a16="http://schemas.microsoft.com/office/drawing/2014/main" id="{C3541C12-BD01-6E6B-A41A-3FB0CDA68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Line 619">
                <a:extLst>
                  <a:ext uri="{FF2B5EF4-FFF2-40B4-BE49-F238E27FC236}">
                    <a16:creationId xmlns:a16="http://schemas.microsoft.com/office/drawing/2014/main" id="{BFD5D68E-3324-DE93-0794-E9F12A999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Line 620">
                <a:extLst>
                  <a:ext uri="{FF2B5EF4-FFF2-40B4-BE49-F238E27FC236}">
                    <a16:creationId xmlns:a16="http://schemas.microsoft.com/office/drawing/2014/main" id="{DE63C55B-A35D-05C1-53C1-1D5797BE0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Line 621">
                <a:extLst>
                  <a:ext uri="{FF2B5EF4-FFF2-40B4-BE49-F238E27FC236}">
                    <a16:creationId xmlns:a16="http://schemas.microsoft.com/office/drawing/2014/main" id="{5DC63D9A-00F5-6957-9398-A763C357F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Line 622">
                <a:extLst>
                  <a:ext uri="{FF2B5EF4-FFF2-40B4-BE49-F238E27FC236}">
                    <a16:creationId xmlns:a16="http://schemas.microsoft.com/office/drawing/2014/main" id="{DEB48E21-BC1B-43C8-916E-B8DD0E1C0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623">
                <a:extLst>
                  <a:ext uri="{FF2B5EF4-FFF2-40B4-BE49-F238E27FC236}">
                    <a16:creationId xmlns:a16="http://schemas.microsoft.com/office/drawing/2014/main" id="{679787E5-32AA-8239-D4AE-0608A9857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624">
                <a:extLst>
                  <a:ext uri="{FF2B5EF4-FFF2-40B4-BE49-F238E27FC236}">
                    <a16:creationId xmlns:a16="http://schemas.microsoft.com/office/drawing/2014/main" id="{E4297106-6C56-D232-48E5-99F1334C3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Line 625">
                <a:extLst>
                  <a:ext uri="{FF2B5EF4-FFF2-40B4-BE49-F238E27FC236}">
                    <a16:creationId xmlns:a16="http://schemas.microsoft.com/office/drawing/2014/main" id="{DD5952B2-99D8-33A1-32A0-560A4ADB9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Line 626">
                <a:extLst>
                  <a:ext uri="{FF2B5EF4-FFF2-40B4-BE49-F238E27FC236}">
                    <a16:creationId xmlns:a16="http://schemas.microsoft.com/office/drawing/2014/main" id="{9136C8D6-8F2E-6180-C5B2-2A27D2EC0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Line 627">
                <a:extLst>
                  <a:ext uri="{FF2B5EF4-FFF2-40B4-BE49-F238E27FC236}">
                    <a16:creationId xmlns:a16="http://schemas.microsoft.com/office/drawing/2014/main" id="{5E58B367-291D-6A03-2532-351BBC315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Line 628">
                <a:extLst>
                  <a:ext uri="{FF2B5EF4-FFF2-40B4-BE49-F238E27FC236}">
                    <a16:creationId xmlns:a16="http://schemas.microsoft.com/office/drawing/2014/main" id="{AF88696B-B90C-3C46-09DD-CC09580AA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Line 629">
                <a:extLst>
                  <a:ext uri="{FF2B5EF4-FFF2-40B4-BE49-F238E27FC236}">
                    <a16:creationId xmlns:a16="http://schemas.microsoft.com/office/drawing/2014/main" id="{E80A3173-A907-5810-2671-C8448AC12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Line 630">
                <a:extLst>
                  <a:ext uri="{FF2B5EF4-FFF2-40B4-BE49-F238E27FC236}">
                    <a16:creationId xmlns:a16="http://schemas.microsoft.com/office/drawing/2014/main" id="{A18975B4-6361-D2F4-3DB8-03A8F0F94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Line 631">
                <a:extLst>
                  <a:ext uri="{FF2B5EF4-FFF2-40B4-BE49-F238E27FC236}">
                    <a16:creationId xmlns:a16="http://schemas.microsoft.com/office/drawing/2014/main" id="{9A73DB13-7FEE-48E2-FDC7-D822177541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Line 632">
                <a:extLst>
                  <a:ext uri="{FF2B5EF4-FFF2-40B4-BE49-F238E27FC236}">
                    <a16:creationId xmlns:a16="http://schemas.microsoft.com/office/drawing/2014/main" id="{B4FB80ED-C431-FA0C-ECB6-BD3A794B5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Line 633">
                <a:extLst>
                  <a:ext uri="{FF2B5EF4-FFF2-40B4-BE49-F238E27FC236}">
                    <a16:creationId xmlns:a16="http://schemas.microsoft.com/office/drawing/2014/main" id="{88209ADF-08B7-0FBB-4DA4-C03D6AF25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Line 634">
                <a:extLst>
                  <a:ext uri="{FF2B5EF4-FFF2-40B4-BE49-F238E27FC236}">
                    <a16:creationId xmlns:a16="http://schemas.microsoft.com/office/drawing/2014/main" id="{F4A7FB55-DD28-88F0-9786-5949A9957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Line 635">
                <a:extLst>
                  <a:ext uri="{FF2B5EF4-FFF2-40B4-BE49-F238E27FC236}">
                    <a16:creationId xmlns:a16="http://schemas.microsoft.com/office/drawing/2014/main" id="{42E3D923-B465-977A-D0C2-0568DD4D7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Line 636">
                <a:extLst>
                  <a:ext uri="{FF2B5EF4-FFF2-40B4-BE49-F238E27FC236}">
                    <a16:creationId xmlns:a16="http://schemas.microsoft.com/office/drawing/2014/main" id="{2F311BB5-1CBF-07E1-F8CA-82C64AE9B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Line 637">
                <a:extLst>
                  <a:ext uri="{FF2B5EF4-FFF2-40B4-BE49-F238E27FC236}">
                    <a16:creationId xmlns:a16="http://schemas.microsoft.com/office/drawing/2014/main" id="{89596150-2570-5C1C-FEC4-070324093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Line 638">
                <a:extLst>
                  <a:ext uri="{FF2B5EF4-FFF2-40B4-BE49-F238E27FC236}">
                    <a16:creationId xmlns:a16="http://schemas.microsoft.com/office/drawing/2014/main" id="{7194C9C8-CC94-E7B5-3944-77445E7748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Line 639">
                <a:extLst>
                  <a:ext uri="{FF2B5EF4-FFF2-40B4-BE49-F238E27FC236}">
                    <a16:creationId xmlns:a16="http://schemas.microsoft.com/office/drawing/2014/main" id="{93B7C8B9-F128-D5F2-DC87-4AF13A173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Line 640">
                <a:extLst>
                  <a:ext uri="{FF2B5EF4-FFF2-40B4-BE49-F238E27FC236}">
                    <a16:creationId xmlns:a16="http://schemas.microsoft.com/office/drawing/2014/main" id="{6F99109E-B36F-2FFA-89DA-614B4E7F16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641">
                <a:extLst>
                  <a:ext uri="{FF2B5EF4-FFF2-40B4-BE49-F238E27FC236}">
                    <a16:creationId xmlns:a16="http://schemas.microsoft.com/office/drawing/2014/main" id="{5BBC3814-C1A8-759B-2A52-A6C080812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Line 642">
                <a:extLst>
                  <a:ext uri="{FF2B5EF4-FFF2-40B4-BE49-F238E27FC236}">
                    <a16:creationId xmlns:a16="http://schemas.microsoft.com/office/drawing/2014/main" id="{9E9A1742-02AA-3155-D8EF-BFC59672D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Line 643">
                <a:extLst>
                  <a:ext uri="{FF2B5EF4-FFF2-40B4-BE49-F238E27FC236}">
                    <a16:creationId xmlns:a16="http://schemas.microsoft.com/office/drawing/2014/main" id="{DD323880-4F4B-E449-09BE-6BC822BBA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Line 644">
                <a:extLst>
                  <a:ext uri="{FF2B5EF4-FFF2-40B4-BE49-F238E27FC236}">
                    <a16:creationId xmlns:a16="http://schemas.microsoft.com/office/drawing/2014/main" id="{06182F1E-74E2-22DC-ACC6-05BC137D6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Line 645">
                <a:extLst>
                  <a:ext uri="{FF2B5EF4-FFF2-40B4-BE49-F238E27FC236}">
                    <a16:creationId xmlns:a16="http://schemas.microsoft.com/office/drawing/2014/main" id="{96DFD2DE-1119-3FA7-FE9F-AB86F5EA3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" name="Line 646">
                <a:extLst>
                  <a:ext uri="{FF2B5EF4-FFF2-40B4-BE49-F238E27FC236}">
                    <a16:creationId xmlns:a16="http://schemas.microsoft.com/office/drawing/2014/main" id="{7092169D-6B49-BF44-131C-62E4A2E7E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" name="Line 647">
                <a:extLst>
                  <a:ext uri="{FF2B5EF4-FFF2-40B4-BE49-F238E27FC236}">
                    <a16:creationId xmlns:a16="http://schemas.microsoft.com/office/drawing/2014/main" id="{0AA90048-56B6-2064-7366-B5767C304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" name="Line 648">
                <a:extLst>
                  <a:ext uri="{FF2B5EF4-FFF2-40B4-BE49-F238E27FC236}">
                    <a16:creationId xmlns:a16="http://schemas.microsoft.com/office/drawing/2014/main" id="{50D101D0-52B6-938A-98CA-2E60D810B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Line 649">
                <a:extLst>
                  <a:ext uri="{FF2B5EF4-FFF2-40B4-BE49-F238E27FC236}">
                    <a16:creationId xmlns:a16="http://schemas.microsoft.com/office/drawing/2014/main" id="{1D61E77E-B241-9E49-2FEB-5EB589B29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Line 650">
                <a:extLst>
                  <a:ext uri="{FF2B5EF4-FFF2-40B4-BE49-F238E27FC236}">
                    <a16:creationId xmlns:a16="http://schemas.microsoft.com/office/drawing/2014/main" id="{FB80969B-E429-9B38-CDAE-419A2C6B1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Line 652">
              <a:extLst>
                <a:ext uri="{FF2B5EF4-FFF2-40B4-BE49-F238E27FC236}">
                  <a16:creationId xmlns:a16="http://schemas.microsoft.com/office/drawing/2014/main" id="{519CD1E3-B1E9-B6A4-1932-4B2D6BB12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53">
              <a:extLst>
                <a:ext uri="{FF2B5EF4-FFF2-40B4-BE49-F238E27FC236}">
                  <a16:creationId xmlns:a16="http://schemas.microsoft.com/office/drawing/2014/main" id="{D21A8B53-E100-3A0E-69A5-818ECE171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54">
              <a:extLst>
                <a:ext uri="{FF2B5EF4-FFF2-40B4-BE49-F238E27FC236}">
                  <a16:creationId xmlns:a16="http://schemas.microsoft.com/office/drawing/2014/main" id="{46966B63-065C-91E9-F9A0-059CC1E73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55">
              <a:extLst>
                <a:ext uri="{FF2B5EF4-FFF2-40B4-BE49-F238E27FC236}">
                  <a16:creationId xmlns:a16="http://schemas.microsoft.com/office/drawing/2014/main" id="{7C69A788-F536-007D-3680-C42871351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56">
              <a:extLst>
                <a:ext uri="{FF2B5EF4-FFF2-40B4-BE49-F238E27FC236}">
                  <a16:creationId xmlns:a16="http://schemas.microsoft.com/office/drawing/2014/main" id="{2DEDC5A2-9A78-0C39-6B1B-4242CF744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57">
              <a:extLst>
                <a:ext uri="{FF2B5EF4-FFF2-40B4-BE49-F238E27FC236}">
                  <a16:creationId xmlns:a16="http://schemas.microsoft.com/office/drawing/2014/main" id="{A3929800-F9E2-C4F5-C389-B1E912151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58">
              <a:extLst>
                <a:ext uri="{FF2B5EF4-FFF2-40B4-BE49-F238E27FC236}">
                  <a16:creationId xmlns:a16="http://schemas.microsoft.com/office/drawing/2014/main" id="{5ACC036C-20E1-C9E3-5C7B-ACDBCEA94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59">
              <a:extLst>
                <a:ext uri="{FF2B5EF4-FFF2-40B4-BE49-F238E27FC236}">
                  <a16:creationId xmlns:a16="http://schemas.microsoft.com/office/drawing/2014/main" id="{EDFE89E3-F34D-05D6-4CAB-85B470BED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60">
              <a:extLst>
                <a:ext uri="{FF2B5EF4-FFF2-40B4-BE49-F238E27FC236}">
                  <a16:creationId xmlns:a16="http://schemas.microsoft.com/office/drawing/2014/main" id="{D83450EA-07A9-E662-F59E-15E968EE5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661">
              <a:extLst>
                <a:ext uri="{FF2B5EF4-FFF2-40B4-BE49-F238E27FC236}">
                  <a16:creationId xmlns:a16="http://schemas.microsoft.com/office/drawing/2014/main" id="{82A180E5-E6C1-2633-FB89-567108876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662">
              <a:extLst>
                <a:ext uri="{FF2B5EF4-FFF2-40B4-BE49-F238E27FC236}">
                  <a16:creationId xmlns:a16="http://schemas.microsoft.com/office/drawing/2014/main" id="{20EB91F2-9506-4B83-5B1D-1B44AADD5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663">
              <a:extLst>
                <a:ext uri="{FF2B5EF4-FFF2-40B4-BE49-F238E27FC236}">
                  <a16:creationId xmlns:a16="http://schemas.microsoft.com/office/drawing/2014/main" id="{A9DB395E-EC79-E8CB-63B1-592F96A64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64">
              <a:extLst>
                <a:ext uri="{FF2B5EF4-FFF2-40B4-BE49-F238E27FC236}">
                  <a16:creationId xmlns:a16="http://schemas.microsoft.com/office/drawing/2014/main" id="{CC341FEE-D8C7-FA74-8C1D-FBC6E3683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65">
              <a:extLst>
                <a:ext uri="{FF2B5EF4-FFF2-40B4-BE49-F238E27FC236}">
                  <a16:creationId xmlns:a16="http://schemas.microsoft.com/office/drawing/2014/main" id="{6ED61205-302E-2DC9-661B-9AA740F2A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666">
              <a:extLst>
                <a:ext uri="{FF2B5EF4-FFF2-40B4-BE49-F238E27FC236}">
                  <a16:creationId xmlns:a16="http://schemas.microsoft.com/office/drawing/2014/main" id="{D2EB80F8-1525-2CB8-882D-E1FF8E53E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667">
              <a:extLst>
                <a:ext uri="{FF2B5EF4-FFF2-40B4-BE49-F238E27FC236}">
                  <a16:creationId xmlns:a16="http://schemas.microsoft.com/office/drawing/2014/main" id="{01E7089A-3D55-24DC-A53D-205ED2942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68">
              <a:extLst>
                <a:ext uri="{FF2B5EF4-FFF2-40B4-BE49-F238E27FC236}">
                  <a16:creationId xmlns:a16="http://schemas.microsoft.com/office/drawing/2014/main" id="{BB80EB45-F710-139A-9E12-761FC706E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9">
              <a:extLst>
                <a:ext uri="{FF2B5EF4-FFF2-40B4-BE49-F238E27FC236}">
                  <a16:creationId xmlns:a16="http://schemas.microsoft.com/office/drawing/2014/main" id="{631A502B-36C2-4C46-73AD-5363EEB05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0">
              <a:extLst>
                <a:ext uri="{FF2B5EF4-FFF2-40B4-BE49-F238E27FC236}">
                  <a16:creationId xmlns:a16="http://schemas.microsoft.com/office/drawing/2014/main" id="{41F9B66E-87E9-1426-DF0E-AB1E6FAB2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671">
              <a:extLst>
                <a:ext uri="{FF2B5EF4-FFF2-40B4-BE49-F238E27FC236}">
                  <a16:creationId xmlns:a16="http://schemas.microsoft.com/office/drawing/2014/main" id="{4EEF2A2C-CB28-F426-69B8-45825FD40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72">
              <a:extLst>
                <a:ext uri="{FF2B5EF4-FFF2-40B4-BE49-F238E27FC236}">
                  <a16:creationId xmlns:a16="http://schemas.microsoft.com/office/drawing/2014/main" id="{A6EFC0D9-7F40-F469-E9CA-01D6490D2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673">
              <a:extLst>
                <a:ext uri="{FF2B5EF4-FFF2-40B4-BE49-F238E27FC236}">
                  <a16:creationId xmlns:a16="http://schemas.microsoft.com/office/drawing/2014/main" id="{BB1B0417-1A39-0C88-975B-0699E4C05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674">
              <a:extLst>
                <a:ext uri="{FF2B5EF4-FFF2-40B4-BE49-F238E27FC236}">
                  <a16:creationId xmlns:a16="http://schemas.microsoft.com/office/drawing/2014/main" id="{781956EB-7B57-D0B2-A7C9-B69D595B2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675">
              <a:extLst>
                <a:ext uri="{FF2B5EF4-FFF2-40B4-BE49-F238E27FC236}">
                  <a16:creationId xmlns:a16="http://schemas.microsoft.com/office/drawing/2014/main" id="{3FB9D163-24B4-E7F0-B73D-40ACF15C5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676">
              <a:extLst>
                <a:ext uri="{FF2B5EF4-FFF2-40B4-BE49-F238E27FC236}">
                  <a16:creationId xmlns:a16="http://schemas.microsoft.com/office/drawing/2014/main" id="{EE18C6D2-1125-7C5F-5998-4F4EC215B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677">
              <a:extLst>
                <a:ext uri="{FF2B5EF4-FFF2-40B4-BE49-F238E27FC236}">
                  <a16:creationId xmlns:a16="http://schemas.microsoft.com/office/drawing/2014/main" id="{EB625962-3A15-EFF8-D328-921490E94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678">
              <a:extLst>
                <a:ext uri="{FF2B5EF4-FFF2-40B4-BE49-F238E27FC236}">
                  <a16:creationId xmlns:a16="http://schemas.microsoft.com/office/drawing/2014/main" id="{5A067E14-5ABD-EB37-C179-BCDDC0A49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679">
              <a:extLst>
                <a:ext uri="{FF2B5EF4-FFF2-40B4-BE49-F238E27FC236}">
                  <a16:creationId xmlns:a16="http://schemas.microsoft.com/office/drawing/2014/main" id="{BB35E11C-13AC-3C12-D3E7-F6C2AC90B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680">
              <a:extLst>
                <a:ext uri="{FF2B5EF4-FFF2-40B4-BE49-F238E27FC236}">
                  <a16:creationId xmlns:a16="http://schemas.microsoft.com/office/drawing/2014/main" id="{7D6680AC-6474-5A60-EE84-2899CF44A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681">
              <a:extLst>
                <a:ext uri="{FF2B5EF4-FFF2-40B4-BE49-F238E27FC236}">
                  <a16:creationId xmlns:a16="http://schemas.microsoft.com/office/drawing/2014/main" id="{FE31AA07-B884-1E79-8C9E-7DC9B7B84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682">
              <a:extLst>
                <a:ext uri="{FF2B5EF4-FFF2-40B4-BE49-F238E27FC236}">
                  <a16:creationId xmlns:a16="http://schemas.microsoft.com/office/drawing/2014/main" id="{064D03D6-4334-3808-F065-F21840FBC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683">
              <a:extLst>
                <a:ext uri="{FF2B5EF4-FFF2-40B4-BE49-F238E27FC236}">
                  <a16:creationId xmlns:a16="http://schemas.microsoft.com/office/drawing/2014/main" id="{BF80122E-684F-372B-5C61-4F4E91582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684">
              <a:extLst>
                <a:ext uri="{FF2B5EF4-FFF2-40B4-BE49-F238E27FC236}">
                  <a16:creationId xmlns:a16="http://schemas.microsoft.com/office/drawing/2014/main" id="{6455FEF1-EFAA-FB3A-8B69-0729285B8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685">
              <a:extLst>
                <a:ext uri="{FF2B5EF4-FFF2-40B4-BE49-F238E27FC236}">
                  <a16:creationId xmlns:a16="http://schemas.microsoft.com/office/drawing/2014/main" id="{99F9858E-824F-AAED-A249-1BFBE7521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686">
              <a:extLst>
                <a:ext uri="{FF2B5EF4-FFF2-40B4-BE49-F238E27FC236}">
                  <a16:creationId xmlns:a16="http://schemas.microsoft.com/office/drawing/2014/main" id="{7486971D-41B9-ED1C-BE1F-231EBF1E7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687">
              <a:extLst>
                <a:ext uri="{FF2B5EF4-FFF2-40B4-BE49-F238E27FC236}">
                  <a16:creationId xmlns:a16="http://schemas.microsoft.com/office/drawing/2014/main" id="{BFC7131C-6B76-A5C0-199E-0C6C1ECB9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688">
              <a:extLst>
                <a:ext uri="{FF2B5EF4-FFF2-40B4-BE49-F238E27FC236}">
                  <a16:creationId xmlns:a16="http://schemas.microsoft.com/office/drawing/2014/main" id="{372CC818-C2DC-1A5A-E3A8-4479CBD6D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89">
              <a:extLst>
                <a:ext uri="{FF2B5EF4-FFF2-40B4-BE49-F238E27FC236}">
                  <a16:creationId xmlns:a16="http://schemas.microsoft.com/office/drawing/2014/main" id="{4DFEF690-E768-3B23-A6C5-E45CED7EF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690">
              <a:extLst>
                <a:ext uri="{FF2B5EF4-FFF2-40B4-BE49-F238E27FC236}">
                  <a16:creationId xmlns:a16="http://schemas.microsoft.com/office/drawing/2014/main" id="{25E4687A-C93A-C2F8-3E3C-7E3044891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691">
              <a:extLst>
                <a:ext uri="{FF2B5EF4-FFF2-40B4-BE49-F238E27FC236}">
                  <a16:creationId xmlns:a16="http://schemas.microsoft.com/office/drawing/2014/main" id="{357B5C35-F47D-AD99-D869-5AD42832C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692">
              <a:extLst>
                <a:ext uri="{FF2B5EF4-FFF2-40B4-BE49-F238E27FC236}">
                  <a16:creationId xmlns:a16="http://schemas.microsoft.com/office/drawing/2014/main" id="{1FBEC52C-4404-11F3-F0EF-7907E0F03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93">
              <a:extLst>
                <a:ext uri="{FF2B5EF4-FFF2-40B4-BE49-F238E27FC236}">
                  <a16:creationId xmlns:a16="http://schemas.microsoft.com/office/drawing/2014/main" id="{4D3429A1-91C9-2C03-1EDB-212880178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94">
              <a:extLst>
                <a:ext uri="{FF2B5EF4-FFF2-40B4-BE49-F238E27FC236}">
                  <a16:creationId xmlns:a16="http://schemas.microsoft.com/office/drawing/2014/main" id="{4970E95A-E730-B194-BA80-C0D53A037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695">
              <a:extLst>
                <a:ext uri="{FF2B5EF4-FFF2-40B4-BE49-F238E27FC236}">
                  <a16:creationId xmlns:a16="http://schemas.microsoft.com/office/drawing/2014/main" id="{E7E23510-C75E-D908-7B8E-ECF2F9CA7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696">
              <a:extLst>
                <a:ext uri="{FF2B5EF4-FFF2-40B4-BE49-F238E27FC236}">
                  <a16:creationId xmlns:a16="http://schemas.microsoft.com/office/drawing/2014/main" id="{3DFF4F2C-FC0C-A3FC-BB5F-F5FCE8A0F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97">
              <a:extLst>
                <a:ext uri="{FF2B5EF4-FFF2-40B4-BE49-F238E27FC236}">
                  <a16:creationId xmlns:a16="http://schemas.microsoft.com/office/drawing/2014/main" id="{F23BCDAA-790E-6A79-3F92-0E66EE1DB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98">
              <a:extLst>
                <a:ext uri="{FF2B5EF4-FFF2-40B4-BE49-F238E27FC236}">
                  <a16:creationId xmlns:a16="http://schemas.microsoft.com/office/drawing/2014/main" id="{5772080B-C2A3-5942-0BA4-17BC57C59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699">
              <a:extLst>
                <a:ext uri="{FF2B5EF4-FFF2-40B4-BE49-F238E27FC236}">
                  <a16:creationId xmlns:a16="http://schemas.microsoft.com/office/drawing/2014/main" id="{0C35200D-FAAE-0666-AABF-D0C047ABE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700">
              <a:extLst>
                <a:ext uri="{FF2B5EF4-FFF2-40B4-BE49-F238E27FC236}">
                  <a16:creationId xmlns:a16="http://schemas.microsoft.com/office/drawing/2014/main" id="{F671BFFC-4CE3-8642-AA4D-88389A710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701">
              <a:extLst>
                <a:ext uri="{FF2B5EF4-FFF2-40B4-BE49-F238E27FC236}">
                  <a16:creationId xmlns:a16="http://schemas.microsoft.com/office/drawing/2014/main" id="{9F0EE926-4E57-177C-5DA1-318B3B85C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702">
              <a:extLst>
                <a:ext uri="{FF2B5EF4-FFF2-40B4-BE49-F238E27FC236}">
                  <a16:creationId xmlns:a16="http://schemas.microsoft.com/office/drawing/2014/main" id="{0E00AEF5-8D2F-E173-E60B-D3A388029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703">
              <a:extLst>
                <a:ext uri="{FF2B5EF4-FFF2-40B4-BE49-F238E27FC236}">
                  <a16:creationId xmlns:a16="http://schemas.microsoft.com/office/drawing/2014/main" id="{01972443-1B1D-5C11-FA33-B916DC490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704">
              <a:extLst>
                <a:ext uri="{FF2B5EF4-FFF2-40B4-BE49-F238E27FC236}">
                  <a16:creationId xmlns:a16="http://schemas.microsoft.com/office/drawing/2014/main" id="{B5811287-16D3-9CF3-B2DF-C164BF26F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705">
              <a:extLst>
                <a:ext uri="{FF2B5EF4-FFF2-40B4-BE49-F238E27FC236}">
                  <a16:creationId xmlns:a16="http://schemas.microsoft.com/office/drawing/2014/main" id="{8665EED1-9A15-4600-43CF-6225EBF76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706">
              <a:extLst>
                <a:ext uri="{FF2B5EF4-FFF2-40B4-BE49-F238E27FC236}">
                  <a16:creationId xmlns:a16="http://schemas.microsoft.com/office/drawing/2014/main" id="{F5690307-CF60-D13E-F0AB-250347CCD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707">
              <a:extLst>
                <a:ext uri="{FF2B5EF4-FFF2-40B4-BE49-F238E27FC236}">
                  <a16:creationId xmlns:a16="http://schemas.microsoft.com/office/drawing/2014/main" id="{3A13239E-514A-D072-6763-534FE7F3C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708">
              <a:extLst>
                <a:ext uri="{FF2B5EF4-FFF2-40B4-BE49-F238E27FC236}">
                  <a16:creationId xmlns:a16="http://schemas.microsoft.com/office/drawing/2014/main" id="{938CDC24-C0B6-DAE4-8CE1-11FCE48B5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709">
              <a:extLst>
                <a:ext uri="{FF2B5EF4-FFF2-40B4-BE49-F238E27FC236}">
                  <a16:creationId xmlns:a16="http://schemas.microsoft.com/office/drawing/2014/main" id="{8614002D-3CA7-3B46-7AFD-6731FEB26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710">
              <a:extLst>
                <a:ext uri="{FF2B5EF4-FFF2-40B4-BE49-F238E27FC236}">
                  <a16:creationId xmlns:a16="http://schemas.microsoft.com/office/drawing/2014/main" id="{E854689E-3521-3D0E-2096-1FA31AF3D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711">
              <a:extLst>
                <a:ext uri="{FF2B5EF4-FFF2-40B4-BE49-F238E27FC236}">
                  <a16:creationId xmlns:a16="http://schemas.microsoft.com/office/drawing/2014/main" id="{78DD4FF5-240A-D3D9-C1AF-0F8E3149F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712">
              <a:extLst>
                <a:ext uri="{FF2B5EF4-FFF2-40B4-BE49-F238E27FC236}">
                  <a16:creationId xmlns:a16="http://schemas.microsoft.com/office/drawing/2014/main" id="{7BCAEC25-DC60-C192-B6EB-EB8EAE1F1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13">
              <a:extLst>
                <a:ext uri="{FF2B5EF4-FFF2-40B4-BE49-F238E27FC236}">
                  <a16:creationId xmlns:a16="http://schemas.microsoft.com/office/drawing/2014/main" id="{29DD4735-7DBE-E04C-BC59-39FAF598B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14">
              <a:extLst>
                <a:ext uri="{FF2B5EF4-FFF2-40B4-BE49-F238E27FC236}">
                  <a16:creationId xmlns:a16="http://schemas.microsoft.com/office/drawing/2014/main" id="{01926133-EE47-BA71-CF5D-51DC1B067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15">
              <a:extLst>
                <a:ext uri="{FF2B5EF4-FFF2-40B4-BE49-F238E27FC236}">
                  <a16:creationId xmlns:a16="http://schemas.microsoft.com/office/drawing/2014/main" id="{4236E3A9-7655-D792-D129-8754DB529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16">
              <a:extLst>
                <a:ext uri="{FF2B5EF4-FFF2-40B4-BE49-F238E27FC236}">
                  <a16:creationId xmlns:a16="http://schemas.microsoft.com/office/drawing/2014/main" id="{922B9FCB-9AC4-17B6-3F2D-A4E4AB59A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17">
              <a:extLst>
                <a:ext uri="{FF2B5EF4-FFF2-40B4-BE49-F238E27FC236}">
                  <a16:creationId xmlns:a16="http://schemas.microsoft.com/office/drawing/2014/main" id="{33E12B3A-3161-F2D2-B3A8-DC7F98898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18">
              <a:extLst>
                <a:ext uri="{FF2B5EF4-FFF2-40B4-BE49-F238E27FC236}">
                  <a16:creationId xmlns:a16="http://schemas.microsoft.com/office/drawing/2014/main" id="{2EF7B7B5-EBB4-FDED-B5E4-493758539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19">
              <a:extLst>
                <a:ext uri="{FF2B5EF4-FFF2-40B4-BE49-F238E27FC236}">
                  <a16:creationId xmlns:a16="http://schemas.microsoft.com/office/drawing/2014/main" id="{E2A0984D-89EE-2AFE-9A11-A987E4EC6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20">
              <a:extLst>
                <a:ext uri="{FF2B5EF4-FFF2-40B4-BE49-F238E27FC236}">
                  <a16:creationId xmlns:a16="http://schemas.microsoft.com/office/drawing/2014/main" id="{664ACA22-CAB9-9F00-58D1-416F1CEBA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21">
              <a:extLst>
                <a:ext uri="{FF2B5EF4-FFF2-40B4-BE49-F238E27FC236}">
                  <a16:creationId xmlns:a16="http://schemas.microsoft.com/office/drawing/2014/main" id="{E9DE5707-4C9F-F75C-2EEE-117E83385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22">
              <a:extLst>
                <a:ext uri="{FF2B5EF4-FFF2-40B4-BE49-F238E27FC236}">
                  <a16:creationId xmlns:a16="http://schemas.microsoft.com/office/drawing/2014/main" id="{6E90A60E-1F75-DA00-FD7D-2332CFB5A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23">
              <a:extLst>
                <a:ext uri="{FF2B5EF4-FFF2-40B4-BE49-F238E27FC236}">
                  <a16:creationId xmlns:a16="http://schemas.microsoft.com/office/drawing/2014/main" id="{A1A59B70-FD47-D3B5-22E3-78A183DEC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24">
              <a:extLst>
                <a:ext uri="{FF2B5EF4-FFF2-40B4-BE49-F238E27FC236}">
                  <a16:creationId xmlns:a16="http://schemas.microsoft.com/office/drawing/2014/main" id="{7A38CF65-7330-7F59-946A-6AC6058FF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25">
              <a:extLst>
                <a:ext uri="{FF2B5EF4-FFF2-40B4-BE49-F238E27FC236}">
                  <a16:creationId xmlns:a16="http://schemas.microsoft.com/office/drawing/2014/main" id="{CB065F5C-B815-9216-6C80-F7BCFA741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26">
              <a:extLst>
                <a:ext uri="{FF2B5EF4-FFF2-40B4-BE49-F238E27FC236}">
                  <a16:creationId xmlns:a16="http://schemas.microsoft.com/office/drawing/2014/main" id="{F3D2D641-4290-79F5-42C7-896F7B8A1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27">
              <a:extLst>
                <a:ext uri="{FF2B5EF4-FFF2-40B4-BE49-F238E27FC236}">
                  <a16:creationId xmlns:a16="http://schemas.microsoft.com/office/drawing/2014/main" id="{B772548B-5377-375D-6713-37E1318C5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28">
              <a:extLst>
                <a:ext uri="{FF2B5EF4-FFF2-40B4-BE49-F238E27FC236}">
                  <a16:creationId xmlns:a16="http://schemas.microsoft.com/office/drawing/2014/main" id="{605CFBA1-3E8A-362D-9056-146411DBE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729">
              <a:extLst>
                <a:ext uri="{FF2B5EF4-FFF2-40B4-BE49-F238E27FC236}">
                  <a16:creationId xmlns:a16="http://schemas.microsoft.com/office/drawing/2014/main" id="{59BFFBAD-EE6C-5884-8639-D30AC291B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730">
              <a:extLst>
                <a:ext uri="{FF2B5EF4-FFF2-40B4-BE49-F238E27FC236}">
                  <a16:creationId xmlns:a16="http://schemas.microsoft.com/office/drawing/2014/main" id="{5C27049A-3E26-4AD8-AFB5-DDAA1A6BE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1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731">
              <a:extLst>
                <a:ext uri="{FF2B5EF4-FFF2-40B4-BE49-F238E27FC236}">
                  <a16:creationId xmlns:a16="http://schemas.microsoft.com/office/drawing/2014/main" id="{67117FFD-7649-008A-D2D3-E1EEB6DD2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732">
              <a:extLst>
                <a:ext uri="{FF2B5EF4-FFF2-40B4-BE49-F238E27FC236}">
                  <a16:creationId xmlns:a16="http://schemas.microsoft.com/office/drawing/2014/main" id="{0375F9A0-75AE-2502-9A57-4FDB5B8A6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3284"/>
              <a:ext cx="47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92" name="Line 733">
              <a:extLst>
                <a:ext uri="{FF2B5EF4-FFF2-40B4-BE49-F238E27FC236}">
                  <a16:creationId xmlns:a16="http://schemas.microsoft.com/office/drawing/2014/main" id="{B7808AE0-845B-B034-0E47-FC8BED250E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3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734">
              <a:extLst>
                <a:ext uri="{FF2B5EF4-FFF2-40B4-BE49-F238E27FC236}">
                  <a16:creationId xmlns:a16="http://schemas.microsoft.com/office/drawing/2014/main" id="{3DF157B2-5789-BCE4-621C-74C4B1036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9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735">
              <a:extLst>
                <a:ext uri="{FF2B5EF4-FFF2-40B4-BE49-F238E27FC236}">
                  <a16:creationId xmlns:a16="http://schemas.microsoft.com/office/drawing/2014/main" id="{A52196BA-BAE8-BF86-3E35-D42A64F7C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284"/>
              <a:ext cx="47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en-US"/>
            </a:p>
          </p:txBody>
        </p:sp>
        <p:sp>
          <p:nvSpPr>
            <p:cNvPr id="95" name="Line 736">
              <a:extLst>
                <a:ext uri="{FF2B5EF4-FFF2-40B4-BE49-F238E27FC236}">
                  <a16:creationId xmlns:a16="http://schemas.microsoft.com/office/drawing/2014/main" id="{E2678A21-B267-E4BA-2665-4265B18D6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6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737">
              <a:extLst>
                <a:ext uri="{FF2B5EF4-FFF2-40B4-BE49-F238E27FC236}">
                  <a16:creationId xmlns:a16="http://schemas.microsoft.com/office/drawing/2014/main" id="{7ADB46E7-F5FA-C13C-245C-9F0774454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2" y="3109"/>
              <a:ext cx="28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738">
              <a:extLst>
                <a:ext uri="{FF2B5EF4-FFF2-40B4-BE49-F238E27FC236}">
                  <a16:creationId xmlns:a16="http://schemas.microsoft.com/office/drawing/2014/main" id="{BDD01909-5DF8-C0C2-32DB-E5A5D66C6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3284"/>
              <a:ext cx="47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/>
            </a:p>
          </p:txBody>
        </p:sp>
        <p:sp>
          <p:nvSpPr>
            <p:cNvPr id="98" name="Line 739">
              <a:extLst>
                <a:ext uri="{FF2B5EF4-FFF2-40B4-BE49-F238E27FC236}">
                  <a16:creationId xmlns:a16="http://schemas.microsoft.com/office/drawing/2014/main" id="{6110B6F2-1CA4-A674-BFC3-21618AA0A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8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740">
              <a:extLst>
                <a:ext uri="{FF2B5EF4-FFF2-40B4-BE49-F238E27FC236}">
                  <a16:creationId xmlns:a16="http://schemas.microsoft.com/office/drawing/2014/main" id="{60BC9483-6ED4-CB72-49ED-0B500B7D8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4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741">
              <a:extLst>
                <a:ext uri="{FF2B5EF4-FFF2-40B4-BE49-F238E27FC236}">
                  <a16:creationId xmlns:a16="http://schemas.microsoft.com/office/drawing/2014/main" id="{A13321A6-D7C9-5743-19B0-4AC8B7DF1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3284"/>
              <a:ext cx="47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/>
            </a:p>
          </p:txBody>
        </p:sp>
        <p:sp>
          <p:nvSpPr>
            <p:cNvPr id="101" name="Line 742">
              <a:extLst>
                <a:ext uri="{FF2B5EF4-FFF2-40B4-BE49-F238E27FC236}">
                  <a16:creationId xmlns:a16="http://schemas.microsoft.com/office/drawing/2014/main" id="{95F2A1A5-955A-72FA-9C78-A2BF59E59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0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743">
              <a:extLst>
                <a:ext uri="{FF2B5EF4-FFF2-40B4-BE49-F238E27FC236}">
                  <a16:creationId xmlns:a16="http://schemas.microsoft.com/office/drawing/2014/main" id="{A7BFE48F-03D8-6DC5-3857-2246A106E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6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Rectangle 744">
              <a:extLst>
                <a:ext uri="{FF2B5EF4-FFF2-40B4-BE49-F238E27FC236}">
                  <a16:creationId xmlns:a16="http://schemas.microsoft.com/office/drawing/2014/main" id="{DED079F7-017D-8D77-19FF-6F596DAF6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3284"/>
              <a:ext cx="48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104" name="Line 745">
              <a:extLst>
                <a:ext uri="{FF2B5EF4-FFF2-40B4-BE49-F238E27FC236}">
                  <a16:creationId xmlns:a16="http://schemas.microsoft.com/office/drawing/2014/main" id="{00EEEB7C-65F3-6FAE-362D-4D40B309E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746">
              <a:extLst>
                <a:ext uri="{FF2B5EF4-FFF2-40B4-BE49-F238E27FC236}">
                  <a16:creationId xmlns:a16="http://schemas.microsoft.com/office/drawing/2014/main" id="{9B86CFD1-0DF2-7712-85F3-F5CE997E6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8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747">
              <a:extLst>
                <a:ext uri="{FF2B5EF4-FFF2-40B4-BE49-F238E27FC236}">
                  <a16:creationId xmlns:a16="http://schemas.microsoft.com/office/drawing/2014/main" id="{4AB05E41-44B7-8741-A57C-A26CC6542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3284"/>
              <a:ext cx="47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/>
            </a:p>
          </p:txBody>
        </p:sp>
        <p:sp>
          <p:nvSpPr>
            <p:cNvPr id="107" name="Line 748">
              <a:extLst>
                <a:ext uri="{FF2B5EF4-FFF2-40B4-BE49-F238E27FC236}">
                  <a16:creationId xmlns:a16="http://schemas.microsoft.com/office/drawing/2014/main" id="{A694CA06-2F56-288B-D7C6-5D6C102E4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4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749">
              <a:extLst>
                <a:ext uri="{FF2B5EF4-FFF2-40B4-BE49-F238E27FC236}">
                  <a16:creationId xmlns:a16="http://schemas.microsoft.com/office/drawing/2014/main" id="{096FC9E6-EE60-DCA8-AD1D-B8C648A80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0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750">
              <a:extLst>
                <a:ext uri="{FF2B5EF4-FFF2-40B4-BE49-F238E27FC236}">
                  <a16:creationId xmlns:a16="http://schemas.microsoft.com/office/drawing/2014/main" id="{1D3350CD-6550-B1FF-2D14-0553D4EC6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3284"/>
              <a:ext cx="47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110" name="Line 751">
              <a:extLst>
                <a:ext uri="{FF2B5EF4-FFF2-40B4-BE49-F238E27FC236}">
                  <a16:creationId xmlns:a16="http://schemas.microsoft.com/office/drawing/2014/main" id="{B5987937-3F43-7FEA-736F-9C08A94AD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7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752">
              <a:extLst>
                <a:ext uri="{FF2B5EF4-FFF2-40B4-BE49-F238E27FC236}">
                  <a16:creationId xmlns:a16="http://schemas.microsoft.com/office/drawing/2014/main" id="{29BCD1D9-E575-750C-9AB3-A2971941C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3" y="3109"/>
              <a:ext cx="28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753">
              <a:extLst>
                <a:ext uri="{FF2B5EF4-FFF2-40B4-BE49-F238E27FC236}">
                  <a16:creationId xmlns:a16="http://schemas.microsoft.com/office/drawing/2014/main" id="{60D80CE2-7BE4-E686-B553-9287EF02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284"/>
              <a:ext cx="47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113" name="Line 754">
              <a:extLst>
                <a:ext uri="{FF2B5EF4-FFF2-40B4-BE49-F238E27FC236}">
                  <a16:creationId xmlns:a16="http://schemas.microsoft.com/office/drawing/2014/main" id="{39D3865D-6C57-D161-F902-83D647AC3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755">
              <a:extLst>
                <a:ext uri="{FF2B5EF4-FFF2-40B4-BE49-F238E27FC236}">
                  <a16:creationId xmlns:a16="http://schemas.microsoft.com/office/drawing/2014/main" id="{AB5E8945-71E9-CF9B-9719-295740DFD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756">
              <a:extLst>
                <a:ext uri="{FF2B5EF4-FFF2-40B4-BE49-F238E27FC236}">
                  <a16:creationId xmlns:a16="http://schemas.microsoft.com/office/drawing/2014/main" id="{5491655D-C404-108C-A892-87BDF3441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" y="3284"/>
              <a:ext cx="48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16" name="Freeform 757">
              <a:extLst>
                <a:ext uri="{FF2B5EF4-FFF2-40B4-BE49-F238E27FC236}">
                  <a16:creationId xmlns:a16="http://schemas.microsoft.com/office/drawing/2014/main" id="{BD0395FD-01C7-FF57-FA0C-8E5893783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904"/>
              <a:ext cx="863" cy="72"/>
            </a:xfrm>
            <a:custGeom>
              <a:avLst/>
              <a:gdLst>
                <a:gd name="T0" fmla="*/ 5 w 863"/>
                <a:gd name="T1" fmla="*/ 72 h 72"/>
                <a:gd name="T2" fmla="*/ 857 w 863"/>
                <a:gd name="T3" fmla="*/ 72 h 72"/>
                <a:gd name="T4" fmla="*/ 861 w 863"/>
                <a:gd name="T5" fmla="*/ 70 h 72"/>
                <a:gd name="T6" fmla="*/ 863 w 863"/>
                <a:gd name="T7" fmla="*/ 66 h 72"/>
                <a:gd name="T8" fmla="*/ 863 w 863"/>
                <a:gd name="T9" fmla="*/ 6 h 72"/>
                <a:gd name="T10" fmla="*/ 861 w 863"/>
                <a:gd name="T11" fmla="*/ 2 h 72"/>
                <a:gd name="T12" fmla="*/ 857 w 863"/>
                <a:gd name="T13" fmla="*/ 0 h 72"/>
                <a:gd name="T14" fmla="*/ 5 w 863"/>
                <a:gd name="T15" fmla="*/ 0 h 72"/>
                <a:gd name="T16" fmla="*/ 2 w 863"/>
                <a:gd name="T17" fmla="*/ 2 h 72"/>
                <a:gd name="T18" fmla="*/ 0 w 863"/>
                <a:gd name="T19" fmla="*/ 6 h 72"/>
                <a:gd name="T20" fmla="*/ 0 w 863"/>
                <a:gd name="T21" fmla="*/ 66 h 72"/>
                <a:gd name="T22" fmla="*/ 2 w 863"/>
                <a:gd name="T23" fmla="*/ 70 h 72"/>
                <a:gd name="T24" fmla="*/ 5 w 863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5" y="72"/>
                  </a:moveTo>
                  <a:lnTo>
                    <a:pt x="857" y="72"/>
                  </a:lnTo>
                  <a:lnTo>
                    <a:pt x="861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1" y="2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58">
              <a:extLst>
                <a:ext uri="{FF2B5EF4-FFF2-40B4-BE49-F238E27FC236}">
                  <a16:creationId xmlns:a16="http://schemas.microsoft.com/office/drawing/2014/main" id="{1CE8286D-F7A4-BEA8-09BA-EB1315399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918"/>
              <a:ext cx="1" cy="45"/>
            </a:xfrm>
            <a:custGeom>
              <a:avLst/>
              <a:gdLst>
                <a:gd name="T0" fmla="*/ 0 w 1"/>
                <a:gd name="T1" fmla="*/ 45 h 45"/>
                <a:gd name="T2" fmla="*/ 0 w 1"/>
                <a:gd name="T3" fmla="*/ 0 h 45"/>
                <a:gd name="T4" fmla="*/ 0 w 1"/>
                <a:gd name="T5" fmla="*/ 45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45"/>
                  </a:move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59">
              <a:extLst>
                <a:ext uri="{FF2B5EF4-FFF2-40B4-BE49-F238E27FC236}">
                  <a16:creationId xmlns:a16="http://schemas.microsoft.com/office/drawing/2014/main" id="{3E859318-F367-458C-E682-876129A07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2617"/>
              <a:ext cx="1151" cy="72"/>
            </a:xfrm>
            <a:custGeom>
              <a:avLst/>
              <a:gdLst>
                <a:gd name="T0" fmla="*/ 6 w 1151"/>
                <a:gd name="T1" fmla="*/ 72 h 72"/>
                <a:gd name="T2" fmla="*/ 1146 w 1151"/>
                <a:gd name="T3" fmla="*/ 72 h 72"/>
                <a:gd name="T4" fmla="*/ 1150 w 1151"/>
                <a:gd name="T5" fmla="*/ 70 h 72"/>
                <a:gd name="T6" fmla="*/ 1151 w 1151"/>
                <a:gd name="T7" fmla="*/ 66 h 72"/>
                <a:gd name="T8" fmla="*/ 1151 w 1151"/>
                <a:gd name="T9" fmla="*/ 6 h 72"/>
                <a:gd name="T10" fmla="*/ 1150 w 1151"/>
                <a:gd name="T11" fmla="*/ 2 h 72"/>
                <a:gd name="T12" fmla="*/ 1146 w 1151"/>
                <a:gd name="T13" fmla="*/ 0 h 72"/>
                <a:gd name="T14" fmla="*/ 6 w 1151"/>
                <a:gd name="T15" fmla="*/ 0 h 72"/>
                <a:gd name="T16" fmla="*/ 2 w 1151"/>
                <a:gd name="T17" fmla="*/ 2 h 72"/>
                <a:gd name="T18" fmla="*/ 0 w 1151"/>
                <a:gd name="T19" fmla="*/ 6 h 72"/>
                <a:gd name="T20" fmla="*/ 0 w 1151"/>
                <a:gd name="T21" fmla="*/ 66 h 72"/>
                <a:gd name="T22" fmla="*/ 2 w 1151"/>
                <a:gd name="T23" fmla="*/ 70 h 72"/>
                <a:gd name="T24" fmla="*/ 6 w 1151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1"/>
                <a:gd name="T40" fmla="*/ 0 h 72"/>
                <a:gd name="T41" fmla="*/ 1151 w 1151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1" h="72">
                  <a:moveTo>
                    <a:pt x="6" y="72"/>
                  </a:moveTo>
                  <a:lnTo>
                    <a:pt x="1146" y="72"/>
                  </a:lnTo>
                  <a:lnTo>
                    <a:pt x="1150" y="70"/>
                  </a:lnTo>
                  <a:lnTo>
                    <a:pt x="1151" y="66"/>
                  </a:lnTo>
                  <a:lnTo>
                    <a:pt x="1151" y="6"/>
                  </a:lnTo>
                  <a:lnTo>
                    <a:pt x="1150" y="2"/>
                  </a:lnTo>
                  <a:lnTo>
                    <a:pt x="114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60">
              <a:extLst>
                <a:ext uri="{FF2B5EF4-FFF2-40B4-BE49-F238E27FC236}">
                  <a16:creationId xmlns:a16="http://schemas.microsoft.com/office/drawing/2014/main" id="{C5FB5E67-61E7-16AA-71F7-9C94A57EF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2630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61">
              <a:extLst>
                <a:ext uri="{FF2B5EF4-FFF2-40B4-BE49-F238E27FC236}">
                  <a16:creationId xmlns:a16="http://schemas.microsoft.com/office/drawing/2014/main" id="{F4F76244-BA93-2DB2-CD16-E371C006A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" y="2904"/>
              <a:ext cx="863" cy="72"/>
            </a:xfrm>
            <a:custGeom>
              <a:avLst/>
              <a:gdLst>
                <a:gd name="T0" fmla="*/ 6 w 863"/>
                <a:gd name="T1" fmla="*/ 72 h 72"/>
                <a:gd name="T2" fmla="*/ 858 w 863"/>
                <a:gd name="T3" fmla="*/ 72 h 72"/>
                <a:gd name="T4" fmla="*/ 862 w 863"/>
                <a:gd name="T5" fmla="*/ 70 h 72"/>
                <a:gd name="T6" fmla="*/ 863 w 863"/>
                <a:gd name="T7" fmla="*/ 66 h 72"/>
                <a:gd name="T8" fmla="*/ 863 w 863"/>
                <a:gd name="T9" fmla="*/ 6 h 72"/>
                <a:gd name="T10" fmla="*/ 862 w 863"/>
                <a:gd name="T11" fmla="*/ 2 h 72"/>
                <a:gd name="T12" fmla="*/ 858 w 863"/>
                <a:gd name="T13" fmla="*/ 0 h 72"/>
                <a:gd name="T14" fmla="*/ 6 w 863"/>
                <a:gd name="T15" fmla="*/ 0 h 72"/>
                <a:gd name="T16" fmla="*/ 2 w 863"/>
                <a:gd name="T17" fmla="*/ 2 h 72"/>
                <a:gd name="T18" fmla="*/ 0 w 863"/>
                <a:gd name="T19" fmla="*/ 6 h 72"/>
                <a:gd name="T20" fmla="*/ 0 w 863"/>
                <a:gd name="T21" fmla="*/ 66 h 72"/>
                <a:gd name="T22" fmla="*/ 2 w 863"/>
                <a:gd name="T23" fmla="*/ 70 h 72"/>
                <a:gd name="T24" fmla="*/ 6 w 863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6" y="72"/>
                  </a:moveTo>
                  <a:lnTo>
                    <a:pt x="858" y="72"/>
                  </a:lnTo>
                  <a:lnTo>
                    <a:pt x="862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2" y="2"/>
                  </a:lnTo>
                  <a:lnTo>
                    <a:pt x="858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762">
              <a:extLst>
                <a:ext uri="{FF2B5EF4-FFF2-40B4-BE49-F238E27FC236}">
                  <a16:creationId xmlns:a16="http://schemas.microsoft.com/office/drawing/2014/main" id="{45B53166-74DC-0AB6-1C48-1D082173D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" y="2918"/>
              <a:ext cx="1" cy="45"/>
            </a:xfrm>
            <a:custGeom>
              <a:avLst/>
              <a:gdLst>
                <a:gd name="T0" fmla="*/ 0 w 1"/>
                <a:gd name="T1" fmla="*/ 45 h 45"/>
                <a:gd name="T2" fmla="*/ 0 w 1"/>
                <a:gd name="T3" fmla="*/ 0 h 45"/>
                <a:gd name="T4" fmla="*/ 0 w 1"/>
                <a:gd name="T5" fmla="*/ 45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45"/>
                  </a:move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763">
              <a:extLst>
                <a:ext uri="{FF2B5EF4-FFF2-40B4-BE49-F238E27FC236}">
                  <a16:creationId xmlns:a16="http://schemas.microsoft.com/office/drawing/2014/main" id="{37F16E8E-5FAE-2694-28E0-E586A9ADA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2761"/>
              <a:ext cx="863" cy="71"/>
            </a:xfrm>
            <a:custGeom>
              <a:avLst/>
              <a:gdLst>
                <a:gd name="T0" fmla="*/ 5 w 863"/>
                <a:gd name="T1" fmla="*/ 71 h 71"/>
                <a:gd name="T2" fmla="*/ 857 w 863"/>
                <a:gd name="T3" fmla="*/ 71 h 71"/>
                <a:gd name="T4" fmla="*/ 862 w 863"/>
                <a:gd name="T5" fmla="*/ 69 h 71"/>
                <a:gd name="T6" fmla="*/ 863 w 863"/>
                <a:gd name="T7" fmla="*/ 66 h 71"/>
                <a:gd name="T8" fmla="*/ 863 w 863"/>
                <a:gd name="T9" fmla="*/ 5 h 71"/>
                <a:gd name="T10" fmla="*/ 862 w 863"/>
                <a:gd name="T11" fmla="*/ 1 h 71"/>
                <a:gd name="T12" fmla="*/ 857 w 863"/>
                <a:gd name="T13" fmla="*/ 0 h 71"/>
                <a:gd name="T14" fmla="*/ 5 w 863"/>
                <a:gd name="T15" fmla="*/ 0 h 71"/>
                <a:gd name="T16" fmla="*/ 2 w 863"/>
                <a:gd name="T17" fmla="*/ 1 h 71"/>
                <a:gd name="T18" fmla="*/ 0 w 863"/>
                <a:gd name="T19" fmla="*/ 5 h 71"/>
                <a:gd name="T20" fmla="*/ 0 w 863"/>
                <a:gd name="T21" fmla="*/ 66 h 71"/>
                <a:gd name="T22" fmla="*/ 2 w 863"/>
                <a:gd name="T23" fmla="*/ 69 h 71"/>
                <a:gd name="T24" fmla="*/ 5 w 863"/>
                <a:gd name="T25" fmla="*/ 71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1"/>
                <a:gd name="T41" fmla="*/ 863 w 863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1">
                  <a:moveTo>
                    <a:pt x="5" y="71"/>
                  </a:moveTo>
                  <a:lnTo>
                    <a:pt x="857" y="71"/>
                  </a:lnTo>
                  <a:lnTo>
                    <a:pt x="862" y="69"/>
                  </a:lnTo>
                  <a:lnTo>
                    <a:pt x="863" y="66"/>
                  </a:lnTo>
                  <a:lnTo>
                    <a:pt x="863" y="5"/>
                  </a:lnTo>
                  <a:lnTo>
                    <a:pt x="862" y="1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5" y="71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764">
              <a:extLst>
                <a:ext uri="{FF2B5EF4-FFF2-40B4-BE49-F238E27FC236}">
                  <a16:creationId xmlns:a16="http://schemas.microsoft.com/office/drawing/2014/main" id="{931663FB-CECB-8044-18BF-79A307B34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2774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65">
              <a:extLst>
                <a:ext uri="{FF2B5EF4-FFF2-40B4-BE49-F238E27FC236}">
                  <a16:creationId xmlns:a16="http://schemas.microsoft.com/office/drawing/2014/main" id="{70393AC7-B066-B456-957E-25CEF686A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617"/>
              <a:ext cx="288" cy="72"/>
            </a:xfrm>
            <a:custGeom>
              <a:avLst/>
              <a:gdLst>
                <a:gd name="T0" fmla="*/ 6 w 288"/>
                <a:gd name="T1" fmla="*/ 72 h 72"/>
                <a:gd name="T2" fmla="*/ 282 w 288"/>
                <a:gd name="T3" fmla="*/ 72 h 72"/>
                <a:gd name="T4" fmla="*/ 287 w 288"/>
                <a:gd name="T5" fmla="*/ 70 h 72"/>
                <a:gd name="T6" fmla="*/ 288 w 288"/>
                <a:gd name="T7" fmla="*/ 66 h 72"/>
                <a:gd name="T8" fmla="*/ 288 w 288"/>
                <a:gd name="T9" fmla="*/ 6 h 72"/>
                <a:gd name="T10" fmla="*/ 287 w 288"/>
                <a:gd name="T11" fmla="*/ 2 h 72"/>
                <a:gd name="T12" fmla="*/ 282 w 288"/>
                <a:gd name="T13" fmla="*/ 0 h 72"/>
                <a:gd name="T14" fmla="*/ 6 w 288"/>
                <a:gd name="T15" fmla="*/ 0 h 72"/>
                <a:gd name="T16" fmla="*/ 2 w 288"/>
                <a:gd name="T17" fmla="*/ 2 h 72"/>
                <a:gd name="T18" fmla="*/ 0 w 288"/>
                <a:gd name="T19" fmla="*/ 6 h 72"/>
                <a:gd name="T20" fmla="*/ 0 w 288"/>
                <a:gd name="T21" fmla="*/ 66 h 72"/>
                <a:gd name="T22" fmla="*/ 2 w 288"/>
                <a:gd name="T23" fmla="*/ 70 h 72"/>
                <a:gd name="T24" fmla="*/ 6 w 288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8"/>
                <a:gd name="T40" fmla="*/ 0 h 72"/>
                <a:gd name="T41" fmla="*/ 288 w 28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8" h="72">
                  <a:moveTo>
                    <a:pt x="6" y="72"/>
                  </a:moveTo>
                  <a:lnTo>
                    <a:pt x="282" y="72"/>
                  </a:lnTo>
                  <a:lnTo>
                    <a:pt x="287" y="70"/>
                  </a:lnTo>
                  <a:lnTo>
                    <a:pt x="288" y="66"/>
                  </a:lnTo>
                  <a:lnTo>
                    <a:pt x="288" y="6"/>
                  </a:lnTo>
                  <a:lnTo>
                    <a:pt x="287" y="2"/>
                  </a:lnTo>
                  <a:lnTo>
                    <a:pt x="282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66">
              <a:extLst>
                <a:ext uri="{FF2B5EF4-FFF2-40B4-BE49-F238E27FC236}">
                  <a16:creationId xmlns:a16="http://schemas.microsoft.com/office/drawing/2014/main" id="{165F980A-65CD-4960-39AC-74FE62FE1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630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67">
              <a:extLst>
                <a:ext uri="{FF2B5EF4-FFF2-40B4-BE49-F238E27FC236}">
                  <a16:creationId xmlns:a16="http://schemas.microsoft.com/office/drawing/2014/main" id="{68ABDBFB-3AA2-39D4-DB31-3DABF0EE2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2875"/>
              <a:ext cx="36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" charset="0"/>
                </a:rPr>
                <a:t>Machine 1</a:t>
              </a:r>
              <a:endParaRPr lang="en-US"/>
            </a:p>
          </p:txBody>
        </p:sp>
        <p:sp>
          <p:nvSpPr>
            <p:cNvPr id="127" name="Rectangle 768">
              <a:extLst>
                <a:ext uri="{FF2B5EF4-FFF2-40B4-BE49-F238E27FC236}">
                  <a16:creationId xmlns:a16="http://schemas.microsoft.com/office/drawing/2014/main" id="{78052B1C-4BFD-3C28-91C4-F0A78508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2581"/>
              <a:ext cx="36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" charset="0"/>
                </a:rPr>
                <a:t>Machine 3</a:t>
              </a:r>
              <a:endParaRPr lang="en-US"/>
            </a:p>
          </p:txBody>
        </p:sp>
        <p:sp>
          <p:nvSpPr>
            <p:cNvPr id="128" name="Rectangle 769">
              <a:extLst>
                <a:ext uri="{FF2B5EF4-FFF2-40B4-BE49-F238E27FC236}">
                  <a16:creationId xmlns:a16="http://schemas.microsoft.com/office/drawing/2014/main" id="{552BC7AE-20FB-BD09-9F99-7A215FE39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2732"/>
              <a:ext cx="36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" charset="0"/>
                </a:rPr>
                <a:t>Machine 2</a:t>
              </a:r>
              <a:endParaRPr lang="en-US"/>
            </a:p>
          </p:txBody>
        </p:sp>
        <p:sp>
          <p:nvSpPr>
            <p:cNvPr id="129" name="Freeform 770">
              <a:extLst>
                <a:ext uri="{FF2B5EF4-FFF2-40B4-BE49-F238E27FC236}">
                  <a16:creationId xmlns:a16="http://schemas.microsoft.com/office/drawing/2014/main" id="{AD4F09E7-8748-912A-4FC4-C0F6673E3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" y="2391"/>
              <a:ext cx="2878" cy="718"/>
            </a:xfrm>
            <a:custGeom>
              <a:avLst/>
              <a:gdLst>
                <a:gd name="T0" fmla="*/ 0 w 2878"/>
                <a:gd name="T1" fmla="*/ 0 h 718"/>
                <a:gd name="T2" fmla="*/ 0 w 2878"/>
                <a:gd name="T3" fmla="*/ 718 h 718"/>
                <a:gd name="T4" fmla="*/ 2878 w 2878"/>
                <a:gd name="T5" fmla="*/ 718 h 718"/>
                <a:gd name="T6" fmla="*/ 0 60000 65536"/>
                <a:gd name="T7" fmla="*/ 0 60000 65536"/>
                <a:gd name="T8" fmla="*/ 0 60000 65536"/>
                <a:gd name="T9" fmla="*/ 0 w 2878"/>
                <a:gd name="T10" fmla="*/ 0 h 718"/>
                <a:gd name="T11" fmla="*/ 2878 w 2878"/>
                <a:gd name="T12" fmla="*/ 718 h 7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8" h="718">
                  <a:moveTo>
                    <a:pt x="0" y="0"/>
                  </a:moveTo>
                  <a:lnTo>
                    <a:pt x="0" y="718"/>
                  </a:lnTo>
                  <a:lnTo>
                    <a:pt x="2878" y="7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771">
              <a:extLst>
                <a:ext uri="{FF2B5EF4-FFF2-40B4-BE49-F238E27FC236}">
                  <a16:creationId xmlns:a16="http://schemas.microsoft.com/office/drawing/2014/main" id="{40BA9ABB-B1F3-C0B9-33C8-F2F3FFC28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617"/>
              <a:ext cx="575" cy="72"/>
            </a:xfrm>
            <a:custGeom>
              <a:avLst/>
              <a:gdLst>
                <a:gd name="T0" fmla="*/ 5 w 575"/>
                <a:gd name="T1" fmla="*/ 72 h 72"/>
                <a:gd name="T2" fmla="*/ 569 w 575"/>
                <a:gd name="T3" fmla="*/ 72 h 72"/>
                <a:gd name="T4" fmla="*/ 573 w 575"/>
                <a:gd name="T5" fmla="*/ 70 h 72"/>
                <a:gd name="T6" fmla="*/ 575 w 575"/>
                <a:gd name="T7" fmla="*/ 66 h 72"/>
                <a:gd name="T8" fmla="*/ 575 w 575"/>
                <a:gd name="T9" fmla="*/ 6 h 72"/>
                <a:gd name="T10" fmla="*/ 573 w 575"/>
                <a:gd name="T11" fmla="*/ 2 h 72"/>
                <a:gd name="T12" fmla="*/ 569 w 575"/>
                <a:gd name="T13" fmla="*/ 0 h 72"/>
                <a:gd name="T14" fmla="*/ 5 w 575"/>
                <a:gd name="T15" fmla="*/ 0 h 72"/>
                <a:gd name="T16" fmla="*/ 2 w 575"/>
                <a:gd name="T17" fmla="*/ 2 h 72"/>
                <a:gd name="T18" fmla="*/ 0 w 575"/>
                <a:gd name="T19" fmla="*/ 6 h 72"/>
                <a:gd name="T20" fmla="*/ 0 w 575"/>
                <a:gd name="T21" fmla="*/ 66 h 72"/>
                <a:gd name="T22" fmla="*/ 2 w 575"/>
                <a:gd name="T23" fmla="*/ 70 h 72"/>
                <a:gd name="T24" fmla="*/ 5 w 575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5"/>
                <a:gd name="T40" fmla="*/ 0 h 72"/>
                <a:gd name="T41" fmla="*/ 575 w 575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5" h="72">
                  <a:moveTo>
                    <a:pt x="5" y="72"/>
                  </a:moveTo>
                  <a:lnTo>
                    <a:pt x="569" y="72"/>
                  </a:lnTo>
                  <a:lnTo>
                    <a:pt x="573" y="70"/>
                  </a:lnTo>
                  <a:lnTo>
                    <a:pt x="575" y="66"/>
                  </a:lnTo>
                  <a:lnTo>
                    <a:pt x="575" y="6"/>
                  </a:lnTo>
                  <a:lnTo>
                    <a:pt x="573" y="2"/>
                  </a:lnTo>
                  <a:lnTo>
                    <a:pt x="56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772">
              <a:extLst>
                <a:ext uri="{FF2B5EF4-FFF2-40B4-BE49-F238E27FC236}">
                  <a16:creationId xmlns:a16="http://schemas.microsoft.com/office/drawing/2014/main" id="{1DAE2194-31BC-9C7E-BD3F-66704F25A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630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773">
              <a:extLst>
                <a:ext uri="{FF2B5EF4-FFF2-40B4-BE49-F238E27FC236}">
                  <a16:creationId xmlns:a16="http://schemas.microsoft.com/office/drawing/2014/main" id="{C0625279-8214-22CD-DC67-F997C6DBD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2761"/>
              <a:ext cx="864" cy="71"/>
            </a:xfrm>
            <a:custGeom>
              <a:avLst/>
              <a:gdLst>
                <a:gd name="T0" fmla="*/ 6 w 864"/>
                <a:gd name="T1" fmla="*/ 71 h 71"/>
                <a:gd name="T2" fmla="*/ 858 w 864"/>
                <a:gd name="T3" fmla="*/ 71 h 71"/>
                <a:gd name="T4" fmla="*/ 863 w 864"/>
                <a:gd name="T5" fmla="*/ 69 h 71"/>
                <a:gd name="T6" fmla="*/ 864 w 864"/>
                <a:gd name="T7" fmla="*/ 66 h 71"/>
                <a:gd name="T8" fmla="*/ 864 w 864"/>
                <a:gd name="T9" fmla="*/ 5 h 71"/>
                <a:gd name="T10" fmla="*/ 863 w 864"/>
                <a:gd name="T11" fmla="*/ 1 h 71"/>
                <a:gd name="T12" fmla="*/ 858 w 864"/>
                <a:gd name="T13" fmla="*/ 0 h 71"/>
                <a:gd name="T14" fmla="*/ 6 w 864"/>
                <a:gd name="T15" fmla="*/ 0 h 71"/>
                <a:gd name="T16" fmla="*/ 2 w 864"/>
                <a:gd name="T17" fmla="*/ 1 h 71"/>
                <a:gd name="T18" fmla="*/ 0 w 864"/>
                <a:gd name="T19" fmla="*/ 5 h 71"/>
                <a:gd name="T20" fmla="*/ 0 w 864"/>
                <a:gd name="T21" fmla="*/ 66 h 71"/>
                <a:gd name="T22" fmla="*/ 2 w 864"/>
                <a:gd name="T23" fmla="*/ 69 h 71"/>
                <a:gd name="T24" fmla="*/ 6 w 864"/>
                <a:gd name="T25" fmla="*/ 71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4"/>
                <a:gd name="T40" fmla="*/ 0 h 71"/>
                <a:gd name="T41" fmla="*/ 864 w 864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4" h="71">
                  <a:moveTo>
                    <a:pt x="6" y="71"/>
                  </a:moveTo>
                  <a:lnTo>
                    <a:pt x="858" y="71"/>
                  </a:lnTo>
                  <a:lnTo>
                    <a:pt x="863" y="69"/>
                  </a:lnTo>
                  <a:lnTo>
                    <a:pt x="864" y="66"/>
                  </a:lnTo>
                  <a:lnTo>
                    <a:pt x="864" y="5"/>
                  </a:lnTo>
                  <a:lnTo>
                    <a:pt x="863" y="1"/>
                  </a:lnTo>
                  <a:lnTo>
                    <a:pt x="858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6" y="71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774">
              <a:extLst>
                <a:ext uri="{FF2B5EF4-FFF2-40B4-BE49-F238E27FC236}">
                  <a16:creationId xmlns:a16="http://schemas.microsoft.com/office/drawing/2014/main" id="{47802C7C-F9F2-9070-9759-D108F3134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2774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35" name="Picture 734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BEE3FED3-C4CB-CA4A-D2CC-09A18D4524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9801" y="2928860"/>
            <a:ext cx="7710216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06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Task scheduling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Consider tasks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their start time. Assign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first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machine 1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When considering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all machines are busy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to the 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otherwise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to 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available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141" t="-3374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4" name="Picture 733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1425EE73-D480-5A76-3B8D-1D713ADC71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9801" y="2928860"/>
            <a:ext cx="7710216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80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Task scheduling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Consider tasks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their start time. Assign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first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machine 1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When considering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all machines are busy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to the 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otherwise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to 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available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  <a:blipFill>
                <a:blip r:embed="rId7"/>
                <a:stretch>
                  <a:fillRect l="-141" t="-3374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4" name="Picture 733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1425EE73-D480-5A76-3B8D-1D713ADC71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9801" y="2928860"/>
            <a:ext cx="7710216" cy="312830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xcolor}&#10;\pagestyle{empty}&#10;\begin{document}&#10;&#10;&#10;\textcolor{red}{$K = 1$}&#10;&#10;\end{document}" title="IguanaTex Bitmap Display">
            <a:extLst>
              <a:ext uri="{FF2B5EF4-FFF2-40B4-BE49-F238E27FC236}">
                <a16:creationId xmlns:a16="http://schemas.microsoft.com/office/drawing/2014/main" id="{C08B5BD1-AF12-3244-0AF8-F438EA8BB6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337920" y="3915502"/>
            <a:ext cx="667429" cy="172190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Machine 1&#10;&#10;\end{document}" title="IguanaTex Bitmap Display">
            <a:extLst>
              <a:ext uri="{FF2B5EF4-FFF2-40B4-BE49-F238E27FC236}">
                <a16:creationId xmlns:a16="http://schemas.microsoft.com/office/drawing/2014/main" id="{F7F1B5E4-7B4F-7736-D8DF-0398774303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337919" y="4375216"/>
            <a:ext cx="1109334" cy="178285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xcolor}&#10;\pagestyle{empty}&#10;\begin{document}&#10;&#10;&#10;[1,4]&#10;&#10;\end{document}" title="IguanaTex Bitmap Display">
            <a:extLst>
              <a:ext uri="{FF2B5EF4-FFF2-40B4-BE49-F238E27FC236}">
                <a16:creationId xmlns:a16="http://schemas.microsoft.com/office/drawing/2014/main" id="{FA248397-F3D3-1E62-F2EB-B3E81E12C5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815685" y="4337120"/>
            <a:ext cx="405333" cy="2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90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Task scheduling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Consider tasks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their start time. Assign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first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machine 1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When considering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all machines are busy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to the 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otherwise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to 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available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  <a:blipFill>
                <a:blip r:embed="rId9"/>
                <a:stretch>
                  <a:fillRect l="-141" t="-3374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4" name="Picture 733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1425EE73-D480-5A76-3B8D-1D713ADC71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89801" y="2928860"/>
            <a:ext cx="7710216" cy="312830"/>
          </a:xfrm>
          <a:prstGeom prst="rect">
            <a:avLst/>
          </a:prstGeom>
        </p:spPr>
      </p:pic>
      <p:pic>
        <p:nvPicPr>
          <p:cNvPr id="6" name="Picture 5" descr="\documentclass{article}&#10;\usepackage{amsmath}&#10;\usepackage{xcolor}&#10;\pagestyle{empty}&#10;\begin{document}&#10;&#10;&#10;\textcolor{red}{$K = 2$}&#10;&#10;\end{document}" title="IguanaTex Bitmap Display">
            <a:extLst>
              <a:ext uri="{FF2B5EF4-FFF2-40B4-BE49-F238E27FC236}">
                <a16:creationId xmlns:a16="http://schemas.microsoft.com/office/drawing/2014/main" id="{5B39C6B7-FAD4-8C00-793C-FEED822DA1C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337920" y="3915502"/>
            <a:ext cx="675048" cy="172190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Machine 1&#10;&#10;\end{document}" title="IguanaTex Bitmap Display">
            <a:extLst>
              <a:ext uri="{FF2B5EF4-FFF2-40B4-BE49-F238E27FC236}">
                <a16:creationId xmlns:a16="http://schemas.microsoft.com/office/drawing/2014/main" id="{F7F1B5E4-7B4F-7736-D8DF-0398774303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337919" y="4375216"/>
            <a:ext cx="1109334" cy="178285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xcolor}&#10;\pagestyle{empty}&#10;\begin{document}&#10;&#10;&#10;[1,4]&#10;&#10;\end{document}" title="IguanaTex Bitmap Display">
            <a:extLst>
              <a:ext uri="{FF2B5EF4-FFF2-40B4-BE49-F238E27FC236}">
                <a16:creationId xmlns:a16="http://schemas.microsoft.com/office/drawing/2014/main" id="{FA248397-F3D3-1E62-F2EB-B3E81E12C5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815685" y="4337120"/>
            <a:ext cx="405333" cy="25447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xcolor}&#10;\pagestyle{empty}&#10;\begin{document}&#10;&#10;&#10;Machine 2&#10;&#10;\end{document}" title="IguanaTex Bitmap Display">
            <a:extLst>
              <a:ext uri="{FF2B5EF4-FFF2-40B4-BE49-F238E27FC236}">
                <a16:creationId xmlns:a16="http://schemas.microsoft.com/office/drawing/2014/main" id="{7A206213-B2FC-ED87-ED83-1DC4BB4B5C1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37921" y="4803785"/>
            <a:ext cx="1116953" cy="178285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D721BCE8-0656-7116-CD1D-5350561ECC3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815686" y="4765689"/>
            <a:ext cx="405333" cy="2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75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Task scheduling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Consider tasks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their start time. Assign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first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machine 1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When considering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all machines are busy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to the 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otherwise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to 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available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  <a:blipFill>
                <a:blip r:embed="rId11"/>
                <a:stretch>
                  <a:fillRect l="-141" t="-3374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4" name="Picture 733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1425EE73-D480-5A76-3B8D-1D713ADC71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89801" y="2928860"/>
            <a:ext cx="7710216" cy="312830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xcolor}&#10;\pagestyle{empty}&#10;\begin{document}&#10;&#10;&#10;\textcolor{red}{$K = 3$}&#10;&#10;\end{document}" title="IguanaTex Bitmap Display">
            <a:extLst>
              <a:ext uri="{FF2B5EF4-FFF2-40B4-BE49-F238E27FC236}">
                <a16:creationId xmlns:a16="http://schemas.microsoft.com/office/drawing/2014/main" id="{5A5FAA78-EAC4-0C0E-3ABB-E7759A8953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337920" y="3915503"/>
            <a:ext cx="676572" cy="178285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Machine 1&#10;&#10;\end{document}" title="IguanaTex Bitmap Display">
            <a:extLst>
              <a:ext uri="{FF2B5EF4-FFF2-40B4-BE49-F238E27FC236}">
                <a16:creationId xmlns:a16="http://schemas.microsoft.com/office/drawing/2014/main" id="{F7F1B5E4-7B4F-7736-D8DF-0398774303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37919" y="4375216"/>
            <a:ext cx="1109334" cy="178285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xcolor}&#10;\pagestyle{empty}&#10;\begin{document}&#10;&#10;&#10;[1,4]&#10;&#10;\end{document}" title="IguanaTex Bitmap Display">
            <a:extLst>
              <a:ext uri="{FF2B5EF4-FFF2-40B4-BE49-F238E27FC236}">
                <a16:creationId xmlns:a16="http://schemas.microsoft.com/office/drawing/2014/main" id="{FA248397-F3D3-1E62-F2EB-B3E81E12C5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815685" y="4337120"/>
            <a:ext cx="405333" cy="25447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xcolor}&#10;\pagestyle{empty}&#10;\begin{document}&#10;&#10;&#10;Machine 2&#10;&#10;\end{document}" title="IguanaTex Bitmap Display">
            <a:extLst>
              <a:ext uri="{FF2B5EF4-FFF2-40B4-BE49-F238E27FC236}">
                <a16:creationId xmlns:a16="http://schemas.microsoft.com/office/drawing/2014/main" id="{7A206213-B2FC-ED87-ED83-1DC4BB4B5C1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37921" y="4803785"/>
            <a:ext cx="1116953" cy="178285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D721BCE8-0656-7116-CD1D-5350561ECC3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815686" y="4765689"/>
            <a:ext cx="405333" cy="254475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xcolor}&#10;\pagestyle{empty}&#10;\begin{document}&#10;&#10;&#10;Machine 3&#10;&#10;\end{document}" title="IguanaTex Bitmap Display">
            <a:extLst>
              <a:ext uri="{FF2B5EF4-FFF2-40B4-BE49-F238E27FC236}">
                <a16:creationId xmlns:a16="http://schemas.microsoft.com/office/drawing/2014/main" id="{634986D7-448D-467F-BC0A-B8B48A8A534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30301" y="5210660"/>
            <a:ext cx="1118477" cy="181333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xcolor}&#10;\pagestyle{empty}&#10;\begin{document}&#10;&#10;&#10;[2,5]&#10;&#10;\end{document}" title="IguanaTex Bitmap Display">
            <a:extLst>
              <a:ext uri="{FF2B5EF4-FFF2-40B4-BE49-F238E27FC236}">
                <a16:creationId xmlns:a16="http://schemas.microsoft.com/office/drawing/2014/main" id="{C9E3572F-B753-3796-C097-94454283BB1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808065" y="5172565"/>
            <a:ext cx="405333" cy="2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3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Task scheduling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Consider tasks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their start time. Assign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first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machine 1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When considering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all machines are busy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to the 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otherwise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to 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available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  <a:blipFill>
                <a:blip r:embed="rId12"/>
                <a:stretch>
                  <a:fillRect l="-141" t="-3374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4" name="Picture 733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1425EE73-D480-5A76-3B8D-1D713ADC71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89801" y="2928860"/>
            <a:ext cx="7710216" cy="312830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xcolor}&#10;\pagestyle{empty}&#10;\begin{document}&#10;&#10;&#10;\textcolor{red}{$K = 3$}&#10;&#10;\end{document}" title="IguanaTex Bitmap Display">
            <a:extLst>
              <a:ext uri="{FF2B5EF4-FFF2-40B4-BE49-F238E27FC236}">
                <a16:creationId xmlns:a16="http://schemas.microsoft.com/office/drawing/2014/main" id="{5A5FAA78-EAC4-0C0E-3ABB-E7759A8953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37920" y="3915503"/>
            <a:ext cx="676572" cy="178285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Machine 1&#10;&#10;\end{document}" title="IguanaTex Bitmap Display">
            <a:extLst>
              <a:ext uri="{FF2B5EF4-FFF2-40B4-BE49-F238E27FC236}">
                <a16:creationId xmlns:a16="http://schemas.microsoft.com/office/drawing/2014/main" id="{F7F1B5E4-7B4F-7736-D8DF-0398774303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337919" y="4375216"/>
            <a:ext cx="1109334" cy="178285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xcolor}&#10;\pagestyle{empty}&#10;\begin{document}&#10;&#10;&#10;[1,4]&#10;&#10;\end{document}" title="IguanaTex Bitmap Display">
            <a:extLst>
              <a:ext uri="{FF2B5EF4-FFF2-40B4-BE49-F238E27FC236}">
                <a16:creationId xmlns:a16="http://schemas.microsoft.com/office/drawing/2014/main" id="{FA248397-F3D3-1E62-F2EB-B3E81E12C5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815685" y="4337120"/>
            <a:ext cx="405333" cy="25447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xcolor}&#10;\pagestyle{empty}&#10;\begin{document}&#10;&#10;&#10;Machine 2&#10;&#10;\end{document}" title="IguanaTex Bitmap Display">
            <a:extLst>
              <a:ext uri="{FF2B5EF4-FFF2-40B4-BE49-F238E27FC236}">
                <a16:creationId xmlns:a16="http://schemas.microsoft.com/office/drawing/2014/main" id="{7A206213-B2FC-ED87-ED83-1DC4BB4B5C1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37921" y="4803785"/>
            <a:ext cx="1116953" cy="178285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D721BCE8-0656-7116-CD1D-5350561ECC3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815686" y="4765689"/>
            <a:ext cx="405333" cy="254475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xcolor}&#10;\pagestyle{empty}&#10;\begin{document}&#10;&#10;&#10;Machine 3&#10;&#10;\end{document}" title="IguanaTex Bitmap Display">
            <a:extLst>
              <a:ext uri="{FF2B5EF4-FFF2-40B4-BE49-F238E27FC236}">
                <a16:creationId xmlns:a16="http://schemas.microsoft.com/office/drawing/2014/main" id="{634986D7-448D-467F-BC0A-B8B48A8A534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30301" y="5210660"/>
            <a:ext cx="1118477" cy="181333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xcolor}&#10;\pagestyle{empty}&#10;\begin{document}&#10;&#10;&#10;[2,5]&#10;&#10;\end{document}" title="IguanaTex Bitmap Display">
            <a:extLst>
              <a:ext uri="{FF2B5EF4-FFF2-40B4-BE49-F238E27FC236}">
                <a16:creationId xmlns:a16="http://schemas.microsoft.com/office/drawing/2014/main" id="{C9E3572F-B753-3796-C097-94454283BB1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808065" y="5172565"/>
            <a:ext cx="405333" cy="254475"/>
          </a:xfrm>
          <a:prstGeom prst="rect">
            <a:avLst/>
          </a:prstGeom>
        </p:spPr>
      </p:pic>
      <p:pic>
        <p:nvPicPr>
          <p:cNvPr id="4" name="Picture 3" descr="\documentclass{article}&#10;\usepackage{amsmath}&#10;\usepackage{xcolor}&#10;\pagestyle{empty}&#10;\begin{document}&#10;&#10;&#10;[3,7]&#10;&#10;\end{document}" title="IguanaTex Bitmap Display">
            <a:extLst>
              <a:ext uri="{FF2B5EF4-FFF2-40B4-BE49-F238E27FC236}">
                <a16:creationId xmlns:a16="http://schemas.microsoft.com/office/drawing/2014/main" id="{A4A26BC3-5928-AB9E-36D9-8C0F9B021C1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3463899" y="4765689"/>
            <a:ext cx="405333" cy="2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50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Task scheduling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Consider tasks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their start time. Assign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first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machine 1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When considering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all machines are busy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to the 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otherwise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to 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available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  <a:blipFill>
                <a:blip r:embed="rId13"/>
                <a:stretch>
                  <a:fillRect l="-141" t="-3374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4" name="Picture 733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1425EE73-D480-5A76-3B8D-1D713ADC71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89801" y="2928860"/>
            <a:ext cx="7710216" cy="312830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xcolor}&#10;\pagestyle{empty}&#10;\begin{document}&#10;&#10;&#10;\textcolor{red}{$K = 3$}&#10;&#10;\end{document}" title="IguanaTex Bitmap Display">
            <a:extLst>
              <a:ext uri="{FF2B5EF4-FFF2-40B4-BE49-F238E27FC236}">
                <a16:creationId xmlns:a16="http://schemas.microsoft.com/office/drawing/2014/main" id="{5A5FAA78-EAC4-0C0E-3ABB-E7759A8953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337920" y="3915503"/>
            <a:ext cx="676572" cy="178285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Machine 1&#10;&#10;\end{document}" title="IguanaTex Bitmap Display">
            <a:extLst>
              <a:ext uri="{FF2B5EF4-FFF2-40B4-BE49-F238E27FC236}">
                <a16:creationId xmlns:a16="http://schemas.microsoft.com/office/drawing/2014/main" id="{F7F1B5E4-7B4F-7736-D8DF-0398774303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37919" y="4375216"/>
            <a:ext cx="1109334" cy="178285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xcolor}&#10;\pagestyle{empty}&#10;\begin{document}&#10;&#10;&#10;[1,4]&#10;&#10;\end{document}" title="IguanaTex Bitmap Display">
            <a:extLst>
              <a:ext uri="{FF2B5EF4-FFF2-40B4-BE49-F238E27FC236}">
                <a16:creationId xmlns:a16="http://schemas.microsoft.com/office/drawing/2014/main" id="{FA248397-F3D3-1E62-F2EB-B3E81E12C5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815685" y="4337120"/>
            <a:ext cx="405333" cy="25447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xcolor}&#10;\pagestyle{empty}&#10;\begin{document}&#10;&#10;&#10;Machine 2&#10;&#10;\end{document}" title="IguanaTex Bitmap Display">
            <a:extLst>
              <a:ext uri="{FF2B5EF4-FFF2-40B4-BE49-F238E27FC236}">
                <a16:creationId xmlns:a16="http://schemas.microsoft.com/office/drawing/2014/main" id="{7A206213-B2FC-ED87-ED83-1DC4BB4B5C1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37921" y="4803785"/>
            <a:ext cx="1116953" cy="178285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D721BCE8-0656-7116-CD1D-5350561ECC3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815686" y="4765689"/>
            <a:ext cx="405333" cy="254475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xcolor}&#10;\pagestyle{empty}&#10;\begin{document}&#10;&#10;&#10;Machine 3&#10;&#10;\end{document}" title="IguanaTex Bitmap Display">
            <a:extLst>
              <a:ext uri="{FF2B5EF4-FFF2-40B4-BE49-F238E27FC236}">
                <a16:creationId xmlns:a16="http://schemas.microsoft.com/office/drawing/2014/main" id="{634986D7-448D-467F-BC0A-B8B48A8A534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30301" y="5210660"/>
            <a:ext cx="1118477" cy="181333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xcolor}&#10;\pagestyle{empty}&#10;\begin{document}&#10;&#10;&#10;[2,5]&#10;&#10;\end{document}" title="IguanaTex Bitmap Display">
            <a:extLst>
              <a:ext uri="{FF2B5EF4-FFF2-40B4-BE49-F238E27FC236}">
                <a16:creationId xmlns:a16="http://schemas.microsoft.com/office/drawing/2014/main" id="{C9E3572F-B753-3796-C097-94454283BB1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808065" y="5172565"/>
            <a:ext cx="405333" cy="254475"/>
          </a:xfrm>
          <a:prstGeom prst="rect">
            <a:avLst/>
          </a:prstGeom>
        </p:spPr>
      </p:pic>
      <p:pic>
        <p:nvPicPr>
          <p:cNvPr id="4" name="Picture 3" descr="\documentclass{article}&#10;\usepackage{amsmath}&#10;\usepackage{xcolor}&#10;\pagestyle{empty}&#10;\begin{document}&#10;&#10;&#10;[3,7]&#10;&#10;\end{document}" title="IguanaTex Bitmap Display">
            <a:extLst>
              <a:ext uri="{FF2B5EF4-FFF2-40B4-BE49-F238E27FC236}">
                <a16:creationId xmlns:a16="http://schemas.microsoft.com/office/drawing/2014/main" id="{A4A26BC3-5928-AB9E-36D9-8C0F9B021C1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463899" y="4765689"/>
            <a:ext cx="405333" cy="254475"/>
          </a:xfrm>
          <a:prstGeom prst="rect">
            <a:avLst/>
          </a:prstGeom>
        </p:spPr>
      </p:pic>
      <p:pic>
        <p:nvPicPr>
          <p:cNvPr id="6" name="Picture 5" descr="\documentclass{article}&#10;\usepackage{amsmath}&#10;\usepackage{xcolor}&#10;\pagestyle{empty}&#10;\begin{document}&#10;&#10;&#10;[4,7]&#10;&#10;\end{document}" title="IguanaTex Bitmap Display">
            <a:extLst>
              <a:ext uri="{FF2B5EF4-FFF2-40B4-BE49-F238E27FC236}">
                <a16:creationId xmlns:a16="http://schemas.microsoft.com/office/drawing/2014/main" id="{1A456DDE-29E4-3691-8C71-F3CFF9AB0CA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463898" y="4337121"/>
            <a:ext cx="405333" cy="2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Greedy does not always work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0E079F-726C-73A1-5097-5204F21963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02374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notes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1, 2, 5, 10, 20, 50, 100</m:t>
                    </m:r>
                    <m:r>
                      <m:rPr>
                        <m:lit/>
                      </m:rP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find the minimum number of notes to create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You can use each note as many times as you want.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0E079F-726C-73A1-5097-5204F2196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023745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212" t="-3692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930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Task scheduling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Consider tasks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their start time. Assign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first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machine 1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When considering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all machines are busy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to the 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otherwise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to 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available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  <a:blipFill>
                <a:blip r:embed="rId14"/>
                <a:stretch>
                  <a:fillRect l="-141" t="-3374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4" name="Picture 733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1425EE73-D480-5A76-3B8D-1D713ADC71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89801" y="2928860"/>
            <a:ext cx="7710216" cy="312830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xcolor}&#10;\pagestyle{empty}&#10;\begin{document}&#10;&#10;&#10;\textcolor{red}{$K = 3$}&#10;&#10;\end{document}" title="IguanaTex Bitmap Display">
            <a:extLst>
              <a:ext uri="{FF2B5EF4-FFF2-40B4-BE49-F238E27FC236}">
                <a16:creationId xmlns:a16="http://schemas.microsoft.com/office/drawing/2014/main" id="{5A5FAA78-EAC4-0C0E-3ABB-E7759A8953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37920" y="3915503"/>
            <a:ext cx="676572" cy="178285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Machine 1&#10;&#10;\end{document}" title="IguanaTex Bitmap Display">
            <a:extLst>
              <a:ext uri="{FF2B5EF4-FFF2-40B4-BE49-F238E27FC236}">
                <a16:creationId xmlns:a16="http://schemas.microsoft.com/office/drawing/2014/main" id="{F7F1B5E4-7B4F-7736-D8DF-0398774303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37919" y="4375216"/>
            <a:ext cx="1109334" cy="178285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xcolor}&#10;\pagestyle{empty}&#10;\begin{document}&#10;&#10;&#10;[1,4]&#10;&#10;\end{document}" title="IguanaTex Bitmap Display">
            <a:extLst>
              <a:ext uri="{FF2B5EF4-FFF2-40B4-BE49-F238E27FC236}">
                <a16:creationId xmlns:a16="http://schemas.microsoft.com/office/drawing/2014/main" id="{FA248397-F3D3-1E62-F2EB-B3E81E12C5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815685" y="4337120"/>
            <a:ext cx="405333" cy="25447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xcolor}&#10;\pagestyle{empty}&#10;\begin{document}&#10;&#10;&#10;Machine 2&#10;&#10;\end{document}" title="IguanaTex Bitmap Display">
            <a:extLst>
              <a:ext uri="{FF2B5EF4-FFF2-40B4-BE49-F238E27FC236}">
                <a16:creationId xmlns:a16="http://schemas.microsoft.com/office/drawing/2014/main" id="{7A206213-B2FC-ED87-ED83-1DC4BB4B5C1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37921" y="4803785"/>
            <a:ext cx="1116953" cy="178285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D721BCE8-0656-7116-CD1D-5350561ECC3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815686" y="4765689"/>
            <a:ext cx="405333" cy="254475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xcolor}&#10;\pagestyle{empty}&#10;\begin{document}&#10;&#10;&#10;Machine 3&#10;&#10;\end{document}" title="IguanaTex Bitmap Display">
            <a:extLst>
              <a:ext uri="{FF2B5EF4-FFF2-40B4-BE49-F238E27FC236}">
                <a16:creationId xmlns:a16="http://schemas.microsoft.com/office/drawing/2014/main" id="{634986D7-448D-467F-BC0A-B8B48A8A534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330301" y="5210660"/>
            <a:ext cx="1118477" cy="181333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xcolor}&#10;\pagestyle{empty}&#10;\begin{document}&#10;&#10;&#10;[2,5]&#10;&#10;\end{document}" title="IguanaTex Bitmap Display">
            <a:extLst>
              <a:ext uri="{FF2B5EF4-FFF2-40B4-BE49-F238E27FC236}">
                <a16:creationId xmlns:a16="http://schemas.microsoft.com/office/drawing/2014/main" id="{C9E3572F-B753-3796-C097-94454283BB1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2808065" y="5172565"/>
            <a:ext cx="405333" cy="254475"/>
          </a:xfrm>
          <a:prstGeom prst="rect">
            <a:avLst/>
          </a:prstGeom>
        </p:spPr>
      </p:pic>
      <p:pic>
        <p:nvPicPr>
          <p:cNvPr id="4" name="Picture 3" descr="\documentclass{article}&#10;\usepackage{amsmath}&#10;\usepackage{xcolor}&#10;\pagestyle{empty}&#10;\begin{document}&#10;&#10;&#10;[3,7]&#10;&#10;\end{document}" title="IguanaTex Bitmap Display">
            <a:extLst>
              <a:ext uri="{FF2B5EF4-FFF2-40B4-BE49-F238E27FC236}">
                <a16:creationId xmlns:a16="http://schemas.microsoft.com/office/drawing/2014/main" id="{A4A26BC3-5928-AB9E-36D9-8C0F9B021C1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463899" y="4765689"/>
            <a:ext cx="405333" cy="254475"/>
          </a:xfrm>
          <a:prstGeom prst="rect">
            <a:avLst/>
          </a:prstGeom>
        </p:spPr>
      </p:pic>
      <p:pic>
        <p:nvPicPr>
          <p:cNvPr id="6" name="Picture 5" descr="\documentclass{article}&#10;\usepackage{amsmath}&#10;\usepackage{xcolor}&#10;\pagestyle{empty}&#10;\begin{document}&#10;&#10;&#10;[4,7]&#10;&#10;\end{document}" title="IguanaTex Bitmap Display">
            <a:extLst>
              <a:ext uri="{FF2B5EF4-FFF2-40B4-BE49-F238E27FC236}">
                <a16:creationId xmlns:a16="http://schemas.microsoft.com/office/drawing/2014/main" id="{1A456DDE-29E4-3691-8C71-F3CFF9AB0CA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463898" y="4337121"/>
            <a:ext cx="405333" cy="254475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xcolor}&#10;\pagestyle{empty}&#10;\begin{document}&#10;&#10;&#10;[6,9]&#10;&#10;\end{document}" title="IguanaTex Bitmap Display">
            <a:extLst>
              <a:ext uri="{FF2B5EF4-FFF2-40B4-BE49-F238E27FC236}">
                <a16:creationId xmlns:a16="http://schemas.microsoft.com/office/drawing/2014/main" id="{1FA7E11F-2B2D-EBCA-7B79-92FAE67F0CE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3463899" y="5172566"/>
            <a:ext cx="405333" cy="2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2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Task scheduling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Consider tasks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their start time. Assign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first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machine 1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When considering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all machines are busy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to the 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otherwise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to 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available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  <a:blipFill>
                <a:blip r:embed="rId15"/>
                <a:stretch>
                  <a:fillRect l="-141" t="-3374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4" name="Picture 733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1425EE73-D480-5A76-3B8D-1D713ADC71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89801" y="2928860"/>
            <a:ext cx="7710216" cy="312830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xcolor}&#10;\pagestyle{empty}&#10;\begin{document}&#10;&#10;&#10;\textcolor{red}{$K = 3$}&#10;&#10;\end{document}" title="IguanaTex Bitmap Display">
            <a:extLst>
              <a:ext uri="{FF2B5EF4-FFF2-40B4-BE49-F238E27FC236}">
                <a16:creationId xmlns:a16="http://schemas.microsoft.com/office/drawing/2014/main" id="{5A5FAA78-EAC4-0C0E-3ABB-E7759A8953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37920" y="3915503"/>
            <a:ext cx="676572" cy="178285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Machine 1&#10;&#10;\end{document}" title="IguanaTex Bitmap Display">
            <a:extLst>
              <a:ext uri="{FF2B5EF4-FFF2-40B4-BE49-F238E27FC236}">
                <a16:creationId xmlns:a16="http://schemas.microsoft.com/office/drawing/2014/main" id="{F7F1B5E4-7B4F-7736-D8DF-0398774303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37919" y="4375216"/>
            <a:ext cx="1109334" cy="178285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xcolor}&#10;\pagestyle{empty}&#10;\begin{document}&#10;&#10;&#10;[1,4]&#10;&#10;\end{document}" title="IguanaTex Bitmap Display">
            <a:extLst>
              <a:ext uri="{FF2B5EF4-FFF2-40B4-BE49-F238E27FC236}">
                <a16:creationId xmlns:a16="http://schemas.microsoft.com/office/drawing/2014/main" id="{FA248397-F3D3-1E62-F2EB-B3E81E12C5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815685" y="4337120"/>
            <a:ext cx="405333" cy="25447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xcolor}&#10;\pagestyle{empty}&#10;\begin{document}&#10;&#10;&#10;Machine 2&#10;&#10;\end{document}" title="IguanaTex Bitmap Display">
            <a:extLst>
              <a:ext uri="{FF2B5EF4-FFF2-40B4-BE49-F238E27FC236}">
                <a16:creationId xmlns:a16="http://schemas.microsoft.com/office/drawing/2014/main" id="{7A206213-B2FC-ED87-ED83-1DC4BB4B5C1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37921" y="4803785"/>
            <a:ext cx="1116953" cy="178285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D721BCE8-0656-7116-CD1D-5350561ECC3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815686" y="4765689"/>
            <a:ext cx="405333" cy="254475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xcolor}&#10;\pagestyle{empty}&#10;\begin{document}&#10;&#10;&#10;Machine 3&#10;&#10;\end{document}" title="IguanaTex Bitmap Display">
            <a:extLst>
              <a:ext uri="{FF2B5EF4-FFF2-40B4-BE49-F238E27FC236}">
                <a16:creationId xmlns:a16="http://schemas.microsoft.com/office/drawing/2014/main" id="{634986D7-448D-467F-BC0A-B8B48A8A534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330301" y="5210660"/>
            <a:ext cx="1118477" cy="181333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xcolor}&#10;\pagestyle{empty}&#10;\begin{document}&#10;&#10;&#10;[2,5]&#10;&#10;\end{document}" title="IguanaTex Bitmap Display">
            <a:extLst>
              <a:ext uri="{FF2B5EF4-FFF2-40B4-BE49-F238E27FC236}">
                <a16:creationId xmlns:a16="http://schemas.microsoft.com/office/drawing/2014/main" id="{C9E3572F-B753-3796-C097-94454283BB1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808065" y="5172565"/>
            <a:ext cx="405333" cy="254475"/>
          </a:xfrm>
          <a:prstGeom prst="rect">
            <a:avLst/>
          </a:prstGeom>
        </p:spPr>
      </p:pic>
      <p:pic>
        <p:nvPicPr>
          <p:cNvPr id="4" name="Picture 3" descr="\documentclass{article}&#10;\usepackage{amsmath}&#10;\usepackage{xcolor}&#10;\pagestyle{empty}&#10;\begin{document}&#10;&#10;&#10;[3,7]&#10;&#10;\end{document}" title="IguanaTex Bitmap Display">
            <a:extLst>
              <a:ext uri="{FF2B5EF4-FFF2-40B4-BE49-F238E27FC236}">
                <a16:creationId xmlns:a16="http://schemas.microsoft.com/office/drawing/2014/main" id="{A4A26BC3-5928-AB9E-36D9-8C0F9B021C1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463899" y="4765689"/>
            <a:ext cx="405333" cy="254475"/>
          </a:xfrm>
          <a:prstGeom prst="rect">
            <a:avLst/>
          </a:prstGeom>
        </p:spPr>
      </p:pic>
      <p:pic>
        <p:nvPicPr>
          <p:cNvPr id="6" name="Picture 5" descr="\documentclass{article}&#10;\usepackage{amsmath}&#10;\usepackage{xcolor}&#10;\pagestyle{empty}&#10;\begin{document}&#10;&#10;&#10;[4,7]&#10;&#10;\end{document}" title="IguanaTex Bitmap Display">
            <a:extLst>
              <a:ext uri="{FF2B5EF4-FFF2-40B4-BE49-F238E27FC236}">
                <a16:creationId xmlns:a16="http://schemas.microsoft.com/office/drawing/2014/main" id="{1A456DDE-29E4-3691-8C71-F3CFF9AB0CA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3463898" y="4337121"/>
            <a:ext cx="405333" cy="254475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xcolor}&#10;\pagestyle{empty}&#10;\begin{document}&#10;&#10;&#10;[6,9]&#10;&#10;\end{document}" title="IguanaTex Bitmap Display">
            <a:extLst>
              <a:ext uri="{FF2B5EF4-FFF2-40B4-BE49-F238E27FC236}">
                <a16:creationId xmlns:a16="http://schemas.microsoft.com/office/drawing/2014/main" id="{1FA7E11F-2B2D-EBCA-7B79-92FAE67F0CE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463899" y="5172566"/>
            <a:ext cx="405333" cy="254475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xcolor}&#10;\pagestyle{empty}&#10;\begin{document}&#10;&#10;&#10;[7,8]&#10;&#10;\end{document}" title="IguanaTex Bitmap Display">
            <a:extLst>
              <a:ext uri="{FF2B5EF4-FFF2-40B4-BE49-F238E27FC236}">
                <a16:creationId xmlns:a16="http://schemas.microsoft.com/office/drawing/2014/main" id="{29A353F6-A7BF-5536-006F-251160137CC2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4121694" y="4337122"/>
            <a:ext cx="405333" cy="2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03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Task scheduling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Consider tasks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their start time. Assign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first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machine 1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When considering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all machines are busy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to the 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otherwise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to 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available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141" t="-3374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6F7C84E-F00B-7A82-895D-DBE5451B88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3064264"/>
                <a:ext cx="8622816" cy="260919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greedy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solution,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machines instead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571500" lvl="1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6F7C84E-F00B-7A82-895D-DBE5451B8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3064264"/>
                <a:ext cx="8622816" cy="2609190"/>
              </a:xfrm>
              <a:prstGeom prst="rect">
                <a:avLst/>
              </a:prstGeom>
              <a:blipFill>
                <a:blip r:embed="rId5"/>
                <a:stretch>
                  <a:fillRect l="-141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569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Task scheduling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Consider tasks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their start time. Assign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first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machine 1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When considering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all machines are busy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to the 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otherwise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to 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available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141" t="-3374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6F7C84E-F00B-7A82-895D-DBE5451B88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3064264"/>
                <a:ext cx="8622816" cy="260919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greedy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solution,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machines instead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the first task that used Machine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At that moment, </a:t>
                </a:r>
              </a:p>
              <a:p>
                <a:pPr marL="571500" lvl="1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there are must be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conflicting tasks with task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571500" lvl="1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6F7C84E-F00B-7A82-895D-DBE5451B8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3064264"/>
                <a:ext cx="8622816" cy="2609190"/>
              </a:xfrm>
              <a:prstGeom prst="rect">
                <a:avLst/>
              </a:prstGeom>
              <a:blipFill>
                <a:blip r:embed="rId5"/>
                <a:stretch>
                  <a:fillRect l="-141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76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Task scheduling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Consider tasks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their start time. Assign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first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machine 1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When considering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all machines are busy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to the 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otherwise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to 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available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141" t="-3374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6F7C84E-F00B-7A82-895D-DBE5451B88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3064264"/>
                <a:ext cx="8622816" cy="260919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greedy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solution,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machines instead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the first task that used Machine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At that moment, </a:t>
                </a:r>
              </a:p>
              <a:p>
                <a:pPr marL="571500" lvl="1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there are must be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conflicting tasks with task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All these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tasks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have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finishing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times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larger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than</m:t>
                    </m:r>
                    <m:r>
                      <a:rPr lang="en-US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starting times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less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</a:t>
                </a:r>
              </a:p>
              <a:p>
                <a:pPr marL="571500" lvl="1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6F7C84E-F00B-7A82-895D-DBE5451B8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3064264"/>
                <a:ext cx="8622816" cy="2609190"/>
              </a:xfrm>
              <a:prstGeom prst="rect">
                <a:avLst/>
              </a:prstGeom>
              <a:blipFill>
                <a:blip r:embed="rId5"/>
                <a:stretch>
                  <a:fillRect l="-141" t="-2804" b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443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Task scheduling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Consider tasks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their start time. Assign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first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machine 1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When considering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all machines are busy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to the 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otherwise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to 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available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141" t="-3374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6F7C84E-F00B-7A82-895D-DBE5451B88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3064264"/>
                <a:ext cx="8622816" cy="320297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fontScale="92500" lnSpcReduction="2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greedy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solution,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machines instead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the first task that used Machine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At that moment, </a:t>
                </a:r>
              </a:p>
              <a:p>
                <a:pPr marL="571500" lvl="1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there are must be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conflicting tasks with task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All these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tasks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have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finishing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times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larger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than</m:t>
                    </m:r>
                    <m:r>
                      <a:rPr lang="en-US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starting times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less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These tasks are conflict with each other!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So we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tasks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that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conflict with each other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we need k machines!</a:t>
                </a:r>
              </a:p>
              <a:p>
                <a:pPr marL="571500" lvl="1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571500" lvl="1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6F7C84E-F00B-7A82-895D-DBE5451B8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3064264"/>
                <a:ext cx="8622816" cy="3202972"/>
              </a:xfrm>
              <a:prstGeom prst="rect">
                <a:avLst/>
              </a:prstGeom>
              <a:blipFill>
                <a:blip r:embed="rId5"/>
                <a:stretch>
                  <a:fillRect t="-2667" r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464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Task scheduling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Consider tasks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their start time. Assign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first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machine 1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When considering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all machines are busy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to the 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otherwise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to 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available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A08223-78EE-46D3-186F-BA55CCE3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1081352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141" t="-3374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6F7C84E-F00B-7A82-895D-DBE5451B88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467" y="3064264"/>
                <a:ext cx="8622816" cy="320297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fontScale="92500" lnSpcReduction="2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greedy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solution,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machines instead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the first task that used Machine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At that moment, </a:t>
                </a:r>
              </a:p>
              <a:p>
                <a:pPr marL="571500" lvl="1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there are must be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conflicting tasks with task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All these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tasks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have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finishing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times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larger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than</m:t>
                    </m:r>
                    <m:r>
                      <a:rPr lang="en-US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starting times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less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These tasks are conflict with each other!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So we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tasks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that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conflict with each other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we need k machines!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Contradiction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!</a:t>
                </a:r>
              </a:p>
              <a:p>
                <a:pPr marL="571500" lvl="1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571500" lvl="1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6F7C84E-F00B-7A82-895D-DBE5451B8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" y="3064264"/>
                <a:ext cx="8622816" cy="3202972"/>
              </a:xfrm>
              <a:prstGeom prst="rect">
                <a:avLst/>
              </a:prstGeom>
              <a:blipFill>
                <a:blip r:embed="rId5"/>
                <a:stretch>
                  <a:fillRect t="-2667" r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48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Greedy does not always work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0E079F-726C-73A1-5097-5204F21963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02374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notes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1, 2, 5, 10, 20, 50, 100</m:t>
                    </m:r>
                    <m:r>
                      <m:rPr>
                        <m:lit/>
                      </m:rP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find the minimum number of notes to create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You can use each note as many times as you want.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0E079F-726C-73A1-5097-5204F2196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023745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212" t="-3692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81FCA-B8FF-DE4A-A53B-09B903BDFB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228343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Answer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works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Pick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largest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note that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subtract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Repeat until value becomes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E.g., for X=</a:t>
                </a:r>
                <a:r>
                  <a:rPr lang="en-US" sz="2400" dirty="0">
                    <a:solidFill>
                      <a:srgbClr val="FF0000"/>
                    </a:solidFill>
                  </a:rPr>
                  <a:t>1477</a:t>
                </a:r>
                <a:r>
                  <a:rPr lang="en-US" sz="2400" dirty="0">
                    <a:solidFill>
                      <a:srgbClr val="3A3A82"/>
                    </a:solidFill>
                  </a:rPr>
                  <a:t>, you need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fourteen</a:t>
                </a:r>
                <a:r>
                  <a:rPr lang="en-US" sz="2400" dirty="0">
                    <a:solidFill>
                      <a:srgbClr val="3A3A82"/>
                    </a:solidFill>
                  </a:rPr>
                  <a:t> 100s,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50,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20,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5 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81FCA-B8FF-DE4A-A53B-09B903BD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2283432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79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Greedy does not always work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0E079F-726C-73A1-5097-5204F21963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02374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notes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20,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50,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find the minimum number of notes to create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You can use each note as many times as you want.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0E079F-726C-73A1-5097-5204F2196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023745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212" t="-3692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81FCA-B8FF-DE4A-A53B-09B903BDFB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228343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Answer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works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Pick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largest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note that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subtract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Repeat until value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E.g., for X=</a:t>
                </a:r>
                <a:r>
                  <a:rPr lang="en-US" sz="2400" dirty="0">
                    <a:solidFill>
                      <a:srgbClr val="FF0000"/>
                    </a:solidFill>
                  </a:rPr>
                  <a:t>1477</a:t>
                </a:r>
                <a:r>
                  <a:rPr lang="en-US" sz="2400" dirty="0">
                    <a:solidFill>
                      <a:srgbClr val="3A3A82"/>
                    </a:solidFill>
                  </a:rPr>
                  <a:t>, you need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fourteen</a:t>
                </a:r>
                <a:r>
                  <a:rPr lang="en-US" sz="2400" dirty="0">
                    <a:solidFill>
                      <a:srgbClr val="3A3A82"/>
                    </a:solidFill>
                  </a:rPr>
                  <a:t> 100s,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50,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20,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5 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81FCA-B8FF-DE4A-A53B-09B903BD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2283432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4F0F9C-B1F9-4040-1692-80CB2FA7C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386137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notes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find the minimum number of notes to create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You can use each note as many times as you want.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4F0F9C-B1F9-4040-1692-80CB2FA7C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3861372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212" t="-3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54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Greedy does not always work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0E079F-726C-73A1-5097-5204F21963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02374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notes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1, 2, 5, 10, 20, 50, 100</m:t>
                    </m:r>
                    <m:r>
                      <m:rPr>
                        <m:lit/>
                      </m:rP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find the minimum number of notes to create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You can use each note as many times as you want.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0E079F-726C-73A1-5097-5204F2196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023745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212" t="-3692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81FCA-B8FF-DE4A-A53B-09B903BDFB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228343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Answer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works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Pick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largest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note that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subtract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Repeat until value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E.g., for X=</a:t>
                </a:r>
                <a:r>
                  <a:rPr lang="en-US" sz="2400" dirty="0">
                    <a:solidFill>
                      <a:srgbClr val="FF0000"/>
                    </a:solidFill>
                  </a:rPr>
                  <a:t>1477</a:t>
                </a:r>
                <a:r>
                  <a:rPr lang="en-US" sz="2400" dirty="0">
                    <a:solidFill>
                      <a:srgbClr val="3A3A82"/>
                    </a:solidFill>
                  </a:rPr>
                  <a:t>, you need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fourteen</a:t>
                </a:r>
                <a:r>
                  <a:rPr lang="en-US" sz="2400" dirty="0">
                    <a:solidFill>
                      <a:srgbClr val="3A3A82"/>
                    </a:solidFill>
                  </a:rPr>
                  <a:t> 100s,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50,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20,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5 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81FCA-B8FF-DE4A-A53B-09B903BD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2283432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4F0F9C-B1F9-4040-1692-80CB2FA7C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386137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notes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find the minimum number of notes to create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You can use each note as many times as you want.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4F0F9C-B1F9-4040-1692-80CB2FA7C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3861372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212" t="-3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81BA41-D48D-0E41-8403-78176D6CEAA6}"/>
              </a:ext>
            </a:extLst>
          </p:cNvPr>
          <p:cNvSpPr txBox="1">
            <a:spLocks/>
          </p:cNvSpPr>
          <p:nvPr/>
        </p:nvSpPr>
        <p:spPr>
          <a:xfrm>
            <a:off x="296193" y="5040337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Answer</a:t>
            </a:r>
            <a:r>
              <a:rPr lang="en-US" sz="2400" dirty="0">
                <a:solidFill>
                  <a:srgbClr val="3A3A82"/>
                </a:solidFill>
              </a:rPr>
              <a:t>: Greedy approach does not </a:t>
            </a:r>
            <a:r>
              <a:rPr lang="en-US" sz="2400" dirty="0">
                <a:solidFill>
                  <a:srgbClr val="FF0000"/>
                </a:solidFill>
              </a:rPr>
              <a:t>work as before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</a:p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3A3A82"/>
                </a:solidFill>
              </a:rPr>
              <a:t>E.g., for X=</a:t>
            </a:r>
            <a:r>
              <a:rPr lang="en-US" sz="2400" dirty="0">
                <a:solidFill>
                  <a:srgbClr val="FF0000"/>
                </a:solidFill>
              </a:rPr>
              <a:t>14</a:t>
            </a:r>
            <a:r>
              <a:rPr lang="en-US" sz="2400" dirty="0">
                <a:solidFill>
                  <a:srgbClr val="3A3A82"/>
                </a:solidFill>
              </a:rPr>
              <a:t>, you need </a:t>
            </a:r>
            <a:r>
              <a:rPr lang="en-US" sz="2400" dirty="0">
                <a:solidFill>
                  <a:srgbClr val="FF0000"/>
                </a:solidFill>
              </a:rPr>
              <a:t>two</a:t>
            </a:r>
            <a:r>
              <a:rPr lang="en-US" sz="2400" dirty="0">
                <a:solidFill>
                  <a:srgbClr val="3A3A82"/>
                </a:solidFill>
              </a:rPr>
              <a:t> 7s, but greedy will give </a:t>
            </a:r>
            <a:r>
              <a:rPr lang="en-US" sz="2400" dirty="0">
                <a:solidFill>
                  <a:srgbClr val="FF0000"/>
                </a:solidFill>
              </a:rPr>
              <a:t>one</a:t>
            </a:r>
            <a:r>
              <a:rPr lang="en-US" sz="2400" dirty="0">
                <a:solidFill>
                  <a:srgbClr val="3A3A82"/>
                </a:solidFill>
              </a:rPr>
              <a:t> 10, </a:t>
            </a:r>
            <a:r>
              <a:rPr lang="en-US" sz="2400" dirty="0">
                <a:solidFill>
                  <a:srgbClr val="FF0000"/>
                </a:solidFill>
              </a:rPr>
              <a:t>two</a:t>
            </a:r>
            <a:r>
              <a:rPr lang="en-US" sz="2400" dirty="0">
                <a:solidFill>
                  <a:srgbClr val="3A3A82"/>
                </a:solidFill>
              </a:rPr>
              <a:t> 2s.</a:t>
            </a:r>
          </a:p>
        </p:txBody>
      </p:sp>
    </p:spTree>
    <p:extLst>
      <p:ext uri="{BB962C8B-B14F-4D97-AF65-F5344CB8AC3E}">
        <p14:creationId xmlns:p14="http://schemas.microsoft.com/office/powerpoint/2010/main" val="90553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Greedy does not always work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0E079F-726C-73A1-5097-5204F21963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02374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notes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1, 2, 5, 10, 20, 50, 100</m:t>
                    </m:r>
                    <m:r>
                      <m:rPr>
                        <m:lit/>
                      </m:rP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find the minimum number of notes to create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You can use each note as many times as you want.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0E079F-726C-73A1-5097-5204F2196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023745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212" t="-3692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81FCA-B8FF-DE4A-A53B-09B903BDFB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228343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Answer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works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Pick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largest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note that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subtract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Repeat until value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E.g., for X=1477, you need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fourteen</a:t>
                </a:r>
                <a:r>
                  <a:rPr lang="en-US" sz="2400" dirty="0">
                    <a:solidFill>
                      <a:srgbClr val="3A3A82"/>
                    </a:solidFill>
                  </a:rPr>
                  <a:t> 100s,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50,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20,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5 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81FCA-B8FF-DE4A-A53B-09B903BD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2283432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4F0F9C-B1F9-4040-1692-80CB2FA7C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386137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notes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find the minimum number of notes to create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You can use each note as many times as you want.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4F0F9C-B1F9-4040-1692-80CB2FA7C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3861372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212" t="-3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81BA41-D48D-0E41-8403-78176D6CEAA6}"/>
              </a:ext>
            </a:extLst>
          </p:cNvPr>
          <p:cNvSpPr txBox="1">
            <a:spLocks/>
          </p:cNvSpPr>
          <p:nvPr/>
        </p:nvSpPr>
        <p:spPr>
          <a:xfrm>
            <a:off x="296193" y="5040337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Answer</a:t>
            </a:r>
            <a:r>
              <a:rPr lang="en-US" sz="2400" dirty="0">
                <a:solidFill>
                  <a:srgbClr val="3A3A82"/>
                </a:solidFill>
              </a:rPr>
              <a:t>: Greedy approach does not </a:t>
            </a:r>
            <a:r>
              <a:rPr lang="en-US" sz="2400" dirty="0">
                <a:solidFill>
                  <a:srgbClr val="FF0000"/>
                </a:solidFill>
              </a:rPr>
              <a:t>work as before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</a:p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3A3A82"/>
                </a:solidFill>
              </a:rPr>
              <a:t>E.g., for X=</a:t>
            </a:r>
            <a:r>
              <a:rPr lang="en-US" sz="2400" dirty="0">
                <a:solidFill>
                  <a:srgbClr val="FF0000"/>
                </a:solidFill>
              </a:rPr>
              <a:t>14</a:t>
            </a:r>
            <a:r>
              <a:rPr lang="en-US" sz="2400" dirty="0">
                <a:solidFill>
                  <a:srgbClr val="3A3A82"/>
                </a:solidFill>
              </a:rPr>
              <a:t>, you need </a:t>
            </a:r>
            <a:r>
              <a:rPr lang="en-US" sz="2400" dirty="0">
                <a:solidFill>
                  <a:srgbClr val="FF0000"/>
                </a:solidFill>
              </a:rPr>
              <a:t>two</a:t>
            </a:r>
            <a:r>
              <a:rPr lang="en-US" sz="2400" dirty="0">
                <a:solidFill>
                  <a:srgbClr val="3A3A82"/>
                </a:solidFill>
              </a:rPr>
              <a:t> 7s, but greedy will give </a:t>
            </a:r>
            <a:r>
              <a:rPr lang="en-US" sz="2400" dirty="0">
                <a:solidFill>
                  <a:srgbClr val="FF0000"/>
                </a:solidFill>
              </a:rPr>
              <a:t>one</a:t>
            </a:r>
            <a:r>
              <a:rPr lang="en-US" sz="2400" dirty="0">
                <a:solidFill>
                  <a:srgbClr val="3A3A82"/>
                </a:solidFill>
              </a:rPr>
              <a:t> 10, </a:t>
            </a:r>
            <a:r>
              <a:rPr lang="en-US" sz="2400" dirty="0">
                <a:solidFill>
                  <a:srgbClr val="FF0000"/>
                </a:solidFill>
              </a:rPr>
              <a:t>two</a:t>
            </a:r>
            <a:r>
              <a:rPr lang="en-US" sz="2400" dirty="0">
                <a:solidFill>
                  <a:srgbClr val="3A3A82"/>
                </a:solidFill>
              </a:rPr>
              <a:t> 2s.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DEA49-B19A-C765-2404-D703D150D14A}"/>
              </a:ext>
            </a:extLst>
          </p:cNvPr>
          <p:cNvSpPr txBox="1"/>
          <p:nvPr/>
        </p:nvSpPr>
        <p:spPr>
          <a:xfrm>
            <a:off x="2485704" y="5693981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1A223-C692-B645-E5EB-700FE43E6C5A}"/>
              </a:ext>
            </a:extLst>
          </p:cNvPr>
          <p:cNvSpPr txBox="1"/>
          <p:nvPr/>
        </p:nvSpPr>
        <p:spPr>
          <a:xfrm>
            <a:off x="2573033" y="5770659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Greedy does not work always</a:t>
            </a:r>
          </a:p>
        </p:txBody>
      </p:sp>
    </p:spTree>
    <p:extLst>
      <p:ext uri="{BB962C8B-B14F-4D97-AF65-F5344CB8AC3E}">
        <p14:creationId xmlns:p14="http://schemas.microsoft.com/office/powerpoint/2010/main" val="152609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9" name="Picture 6" descr="HH01008_">
            <a:extLst>
              <a:ext uri="{FF2B5EF4-FFF2-40B4-BE49-F238E27FC236}">
                <a16:creationId xmlns:a16="http://schemas.microsoft.com/office/drawing/2014/main" id="{BEB8C9A5-511C-8503-3B3D-A5A17059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675" y="3705143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HH01008_">
            <a:extLst>
              <a:ext uri="{FF2B5EF4-FFF2-40B4-BE49-F238E27FC236}">
                <a16:creationId xmlns:a16="http://schemas.microsoft.com/office/drawing/2014/main" id="{F837C58C-3FDA-7EBF-324E-7ECD633A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62" y="3324143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HH01008_">
            <a:extLst>
              <a:ext uri="{FF2B5EF4-FFF2-40B4-BE49-F238E27FC236}">
                <a16:creationId xmlns:a16="http://schemas.microsoft.com/office/drawing/2014/main" id="{7AB812D1-FD7E-6DB3-BBEC-9EA18A615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912" y="4009943"/>
            <a:ext cx="3254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HH01008_">
            <a:extLst>
              <a:ext uri="{FF2B5EF4-FFF2-40B4-BE49-F238E27FC236}">
                <a16:creationId xmlns:a16="http://schemas.microsoft.com/office/drawing/2014/main" id="{5EFB152A-83BF-959C-69A9-F3C8F0C57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37" y="3525755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HH01008_">
            <a:extLst>
              <a:ext uri="{FF2B5EF4-FFF2-40B4-BE49-F238E27FC236}">
                <a16:creationId xmlns:a16="http://schemas.microsoft.com/office/drawing/2014/main" id="{5E156390-F334-92BF-82C1-91D105E9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387" y="4059155"/>
            <a:ext cx="2825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3">
            <a:extLst>
              <a:ext uri="{FF2B5EF4-FFF2-40B4-BE49-F238E27FC236}">
                <a16:creationId xmlns:a16="http://schemas.microsoft.com/office/drawing/2014/main" id="{34F27BA7-442E-1E3C-17BE-0C4BF417D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100" y="4211555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C303F0F3-FDB0-E2FA-8E8D-4940B0FF8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050" y="4211555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1A449075-5A73-8BA3-0FD6-E8EED20AD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612" y="4211555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1257CF53-C5A0-159E-E4F8-B1D207B7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762" y="4211555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F8DE172B-56E0-14AD-8D59-CE82C579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450" y="4211555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F963C8F5-25B6-7219-F1AD-F12DCEB58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92" y="4778352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1AC0A276-BA2A-3027-C83E-6DE660F1E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546" y="4824520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F034B425-80C5-E357-5260-61A7C37E6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529" y="4824520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8034EDA7-939B-D04E-4C24-E7486FFED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0366" y="4822424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2 ml</a:t>
            </a: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041A9679-37C2-1DDD-9EBE-A7D82FCC8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6642" y="4804837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6 ml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54D4F491-1166-857A-7F8C-9457E71A4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330" y="4813630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1 ml</a:t>
            </a: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7228C6FA-0669-3BBF-EFAD-4BBF213E4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717" y="527370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204E0EA1-D7FA-66C3-5A65-D53B3CC92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287" y="527370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4B618BA2-2B1A-CB4D-E969-F689A5727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437" y="527370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$40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FD6DB78B-8126-E1F3-A33F-3B5BE784B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380" y="527370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$30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1DDEB9DD-CCFC-91BC-84E7-C345770B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575" y="5273705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$50</a:t>
            </a: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5DC7BF27-AFF5-50B7-5775-AAA342881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64" y="4084216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pic>
        <p:nvPicPr>
          <p:cNvPr id="43" name="Picture 42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D4752329-D5BD-E111-0425-3F9A09B489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4344" y="2783048"/>
            <a:ext cx="1238205" cy="275365"/>
          </a:xfrm>
          <a:prstGeom prst="rect">
            <a:avLst/>
          </a:prstGeom>
        </p:spPr>
      </p:pic>
      <p:sp>
        <p:nvSpPr>
          <p:cNvPr id="44" name="Text Box 30">
            <a:extLst>
              <a:ext uri="{FF2B5EF4-FFF2-40B4-BE49-F238E27FC236}">
                <a16:creationId xmlns:a16="http://schemas.microsoft.com/office/drawing/2014/main" id="{76566845-93D0-B5F7-782A-F01C05A29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77" y="5672368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45" name="Text Box 32">
            <a:extLst>
              <a:ext uri="{FF2B5EF4-FFF2-40B4-BE49-F238E27FC236}">
                <a16:creationId xmlns:a16="http://schemas.microsoft.com/office/drawing/2014/main" id="{5982A120-F000-AD59-401B-AA5D3F836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04" y="6039717"/>
            <a:ext cx="12041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3A3A82"/>
                </a:solidFill>
                <a:latin typeface="+mj-lt"/>
              </a:rPr>
              <a:t>($ per ml)</a:t>
            </a:r>
          </a:p>
        </p:txBody>
      </p:sp>
      <p:sp>
        <p:nvSpPr>
          <p:cNvPr id="46" name="Text Box 22">
            <a:extLst>
              <a:ext uri="{FF2B5EF4-FFF2-40B4-BE49-F238E27FC236}">
                <a16:creationId xmlns:a16="http://schemas.microsoft.com/office/drawing/2014/main" id="{F7890A8D-C9D1-AAD0-FB07-8B0701342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413" y="5722890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47" name="Text Box 22">
            <a:extLst>
              <a:ext uri="{FF2B5EF4-FFF2-40B4-BE49-F238E27FC236}">
                <a16:creationId xmlns:a16="http://schemas.microsoft.com/office/drawing/2014/main" id="{5C72D3D3-6859-0282-1BDC-32261940D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794" y="5722890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p:sp>
        <p:nvSpPr>
          <p:cNvPr id="48" name="Text Box 22">
            <a:extLst>
              <a:ext uri="{FF2B5EF4-FFF2-40B4-BE49-F238E27FC236}">
                <a16:creationId xmlns:a16="http://schemas.microsoft.com/office/drawing/2014/main" id="{1EAD325E-CE33-D251-762E-C9E5F71D0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442" y="5718430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$20</a:t>
            </a:r>
          </a:p>
        </p:txBody>
      </p:sp>
      <p:sp>
        <p:nvSpPr>
          <p:cNvPr id="49" name="Text Box 22">
            <a:extLst>
              <a:ext uri="{FF2B5EF4-FFF2-40B4-BE49-F238E27FC236}">
                <a16:creationId xmlns:a16="http://schemas.microsoft.com/office/drawing/2014/main" id="{E46D383E-0161-260E-DD9A-0E307DE3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856" y="5722890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</a:t>
            </a:r>
          </a:p>
        </p:txBody>
      </p:sp>
      <p:sp>
        <p:nvSpPr>
          <p:cNvPr id="50" name="Text Box 22">
            <a:extLst>
              <a:ext uri="{FF2B5EF4-FFF2-40B4-BE49-F238E27FC236}">
                <a16:creationId xmlns:a16="http://schemas.microsoft.com/office/drawing/2014/main" id="{ABFF5240-28C1-E11D-3B60-99D48F179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385" y="5722890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$50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A606840B-2101-2FD0-E192-FBC1B0EAE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82" y="5240017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grpSp>
        <p:nvGrpSpPr>
          <p:cNvPr id="4" name="Group 47">
            <a:extLst>
              <a:ext uri="{FF2B5EF4-FFF2-40B4-BE49-F238E27FC236}">
                <a16:creationId xmlns:a16="http://schemas.microsoft.com/office/drawing/2014/main" id="{9FB965F9-CFFA-AE8A-EC8F-97EC2246FD9A}"/>
              </a:ext>
            </a:extLst>
          </p:cNvPr>
          <p:cNvGrpSpPr>
            <a:grpSpLocks/>
          </p:cNvGrpSpPr>
          <p:nvPr/>
        </p:nvGrpSpPr>
        <p:grpSpPr bwMode="auto">
          <a:xfrm>
            <a:off x="5472706" y="2847158"/>
            <a:ext cx="1247775" cy="2252663"/>
            <a:chOff x="4180" y="2068"/>
            <a:chExt cx="786" cy="1419"/>
          </a:xfrm>
        </p:grpSpPr>
        <p:sp>
          <p:nvSpPr>
            <p:cNvPr id="5" name="Freeform 38">
              <a:extLst>
                <a:ext uri="{FF2B5EF4-FFF2-40B4-BE49-F238E27FC236}">
                  <a16:creationId xmlns:a16="http://schemas.microsoft.com/office/drawing/2014/main" id="{E0002D78-9DC3-0ED6-C53B-0EA0A8E47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4"/>
                <a:gd name="T103" fmla="*/ 0 h 320"/>
                <a:gd name="T104" fmla="*/ 594 w 594"/>
                <a:gd name="T105" fmla="*/ 320 h 3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39">
              <a:extLst>
                <a:ext uri="{FF2B5EF4-FFF2-40B4-BE49-F238E27FC236}">
                  <a16:creationId xmlns:a16="http://schemas.microsoft.com/office/drawing/2014/main" id="{E3118A69-C514-0B70-C236-7E06CF8A7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6"/>
                <a:gd name="T127" fmla="*/ 0 h 1147"/>
                <a:gd name="T128" fmla="*/ 786 w 786"/>
                <a:gd name="T129" fmla="*/ 1147 h 1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816FFFE2-86E0-33EE-DCE7-8467DE9E7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2"/>
                <a:gd name="T133" fmla="*/ 0 h 164"/>
                <a:gd name="T134" fmla="*/ 482 w 482"/>
                <a:gd name="T135" fmla="*/ 164 h 1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7C93A06E-302A-E987-01B2-E996282C8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7"/>
                <a:gd name="T100" fmla="*/ 0 h 101"/>
                <a:gd name="T101" fmla="*/ 487 w 487"/>
                <a:gd name="T102" fmla="*/ 101 h 1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F166C724-899E-EC4A-B8C1-345A6D233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3"/>
                <a:gd name="T181" fmla="*/ 0 h 1071"/>
                <a:gd name="T182" fmla="*/ 693 w 693"/>
                <a:gd name="T183" fmla="*/ 1071 h 107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76A04E1C-A084-31EC-FB76-80592C917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908"/>
                <a:gd name="T68" fmla="*/ 72 w 72"/>
                <a:gd name="T69" fmla="*/ 908 h 9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 Box 49">
            <a:extLst>
              <a:ext uri="{FF2B5EF4-FFF2-40B4-BE49-F238E27FC236}">
                <a16:creationId xmlns:a16="http://schemas.microsoft.com/office/drawing/2014/main" id="{65482B42-46FD-F828-1224-3EA3E0484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85" y="5183679"/>
            <a:ext cx="17076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dirty="0">
                <a:solidFill>
                  <a:srgbClr val="3A3A82"/>
                </a:solidFill>
                <a:latin typeface="+mj-lt"/>
              </a:rPr>
              <a:t>“</a:t>
            </a:r>
            <a:r>
              <a:rPr lang="en-US" altLang="ja-JP" dirty="0">
                <a:solidFill>
                  <a:srgbClr val="3A3A82"/>
                </a:solidFill>
                <a:latin typeface="+mj-lt"/>
              </a:rPr>
              <a:t>knapsack</a:t>
            </a:r>
            <a:r>
              <a:rPr lang="ja-JP" altLang="en-US" dirty="0">
                <a:solidFill>
                  <a:srgbClr val="3A3A82"/>
                </a:solidFill>
                <a:latin typeface="+mj-lt"/>
              </a:rPr>
              <a:t>” </a:t>
            </a:r>
            <a:endParaRPr lang="en-US" altLang="ja-JP" dirty="0">
              <a:solidFill>
                <a:srgbClr val="3A3A82"/>
              </a:solidFill>
              <a:latin typeface="+mj-lt"/>
            </a:endParaRPr>
          </a:p>
          <a:p>
            <a:pPr eaLnBrk="1" hangingPunct="1"/>
            <a:r>
              <a:rPr lang="en-US" altLang="ja-JP" dirty="0">
                <a:solidFill>
                  <a:srgbClr val="3A3A82"/>
                </a:solidFill>
                <a:latin typeface="+mj-lt"/>
              </a:rPr>
              <a:t>  with 10ml</a:t>
            </a:r>
            <a:endParaRPr lang="en-US" dirty="0">
              <a:solidFill>
                <a:srgbClr val="3A3A8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72ED5CAA-3EFF-BA5F-7AA2-F67E798E11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10154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items, with each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having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positive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positive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You are asked to choose items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total value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so that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total weight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 most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are allowed to take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fractional amounts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(some percentage of each item).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72ED5CAA-3EFF-BA5F-7AA2-F67E798E1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101549"/>
                <a:ext cx="8699873" cy="1982912"/>
              </a:xfrm>
              <a:prstGeom prst="rect">
                <a:avLst/>
              </a:prstGeom>
              <a:blipFill>
                <a:blip r:embed="rId6"/>
                <a:stretch>
                  <a:fillRect l="-210" t="-3692" r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870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04.4244"/>
  <p:tag name="LATEXADDIN" val="\documentclass{article}&#10;\usepackage{amsmath}&#10;\pagestyle{empty}&#10;\begin{document}&#10;&#10;$\textbf{return } val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2.9583"/>
  <p:tag name="LATEXADDIN" val="\documentclass{article}&#10;\usepackage{amsmath}&#10;\usepackage{xcolor}&#10;\pagestyle{empty}&#10;\begin{document}&#10;&#10;&#10;\textcolor{red}{$K = 3$}&#10;&#10;\end{document}"/>
  <p:tag name="IGUANATEXSIZE" val="20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45.9318"/>
  <p:tag name="LATEXADDIN" val="\documentclass{article}&#10;\usepackage{amsmath}&#10;\usepackage{xcolor}&#10;\pagestyle{empty}&#10;\begin{document}&#10;&#10;&#10;Machine 1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4]&#10;&#10;\end{document}"/>
  <p:tag name="IGUANATEXSIZE" val="20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49.6813"/>
  <p:tag name="LATEXADDIN" val="\documentclass{article}&#10;\usepackage{amsmath}&#10;\usepackage{xcolor}&#10;\pagestyle{empty}&#10;\begin{document}&#10;&#10;&#10;Machine 2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50.4312"/>
  <p:tag name="LATEXADDIN" val="\documentclass{article}&#10;\usepackage{amsmath}&#10;\usepackage{xcolor}&#10;\pagestyle{empty}&#10;\begin{document}&#10;&#10;&#10;Machine 3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2,5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3,7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4,7]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18.4477"/>
  <p:tag name="LATEXADDIN" val="\documentclass{article}&#10;\usepackage{amsmath}&#10;\pagestyle{empty}&#10;\begin{document}&#10;&#10;$val \leftarrow 0$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6,9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2.9583"/>
  <p:tag name="LATEXADDIN" val="\documentclass{article}&#10;\usepackage{amsmath}&#10;\usepackage{xcolor}&#10;\pagestyle{empty}&#10;\begin{document}&#10;&#10;&#10;\textcolor{red}{$K = 3$}&#10;&#10;\end{document}"/>
  <p:tag name="IGUANATEXSIZE" val="20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45.9318"/>
  <p:tag name="LATEXADDIN" val="\documentclass{article}&#10;\usepackage{amsmath}&#10;\usepackage{xcolor}&#10;\pagestyle{empty}&#10;\begin{document}&#10;&#10;&#10;Machine 1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4]&#10;&#10;\end{document}"/>
  <p:tag name="IGUANATEXSIZE" val="20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49.6813"/>
  <p:tag name="LATEXADDIN" val="\documentclass{article}&#10;\usepackage{amsmath}&#10;\usepackage{xcolor}&#10;\pagestyle{empty}&#10;\begin{document}&#10;&#10;&#10;Machine 2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50.4312"/>
  <p:tag name="LATEXADDIN" val="\documentclass{article}&#10;\usepackage{amsmath}&#10;\usepackage{xcolor}&#10;\pagestyle{empty}&#10;\begin{document}&#10;&#10;&#10;Machine 3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2,5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3,7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70.529"/>
  <p:tag name="LATEXADDIN" val="\documentclass{article}&#10;\usepackage{amsmath}&#10;\pagestyle{empty}&#10;\begin{document}&#10;&#10;$\textbf{Remove } \textrm{item i with highest }r[i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4,7]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6,9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7,8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647.919"/>
  <p:tag name="LATEXADDIN" val="\documentclass{article}&#10;\usepackage{amsmath}&#10;\pagestyle{empty}&#10;\begin{document}&#10;&#10;$w \leftarrow w+w_i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45.8942"/>
  <p:tag name="LATEXADDIN" val="\documentclass{article}&#10;\usepackage{amsmath}&#10;\pagestyle{empty}&#10;\begin{document}&#10;&#10;$val \leftarrow val + v[i]$&#10;&#10;&#10;\end{document}"/>
  <p:tag name="IGUANATEXSIZE" val="28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46.7191"/>
  <p:tag name="LATEXADDIN" val="\documentclass{article}&#10;\usepackage{amsmath}&#10;\pagestyle{empty}&#10;\begin{document}&#10;&#10;\textbf{Else}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3.015"/>
  <p:tag name="LATEXADDIN" val="\documentclass{article}&#10;\usepackage{amsmath}&#10;\pagestyle{empty}&#10;\begin{document}&#10;&#10;$w \leftarrow W, $ $val \leftarrow val+(W-w)\cdot r[i]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41.2073"/>
  <p:tag name="LATEXADDIN" val="\documentclass{article}&#10;\usepackage{amsmath}&#10;\pagestyle{empty}&#10;\begin{document}&#10;&#10;$w \leftarrow 0$&#10;&#10;&#10;\end{document}"/>
  <p:tag name="IGUANATEXSIZE" val="28"/>
  <p:tag name="IGUANATEXCURSOR" val="8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9.88"/>
  <p:tag name="LATEXADDIN" val="\documentclass{article}&#10;\usepackage{amsmath}&#10;\pagestyle{empty}&#10;\begin{document}&#10;&#10;Items with $v[],w[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993.6257"/>
  <p:tag name="LATEXADDIN" val="\documentclass{article}&#10;\usepackage{amsmath}&#10;\pagestyle{empty}&#10;\begin{document}&#10;&#10;\textbf{While} $w &lt; W$ \textbf{do }&#10;&#10;&#10;\end{document}"/>
  <p:tag name="IGUANATEXSIZE" val="28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533.1833"/>
  <p:tag name="LATEXADDIN" val="\documentclass{article}&#10;\usepackage{amsmath}&#10;\pagestyle{empty}&#10;\begin{document}&#10;&#10;$\textrm{r}[i] \leftarrow \frac{v[i]}{w[i]}$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44.357"/>
  <p:tag name="LATEXADDIN" val="\documentclass{article}&#10;\usepackage{amsmath}&#10;\pagestyle{empty}&#10;\begin{document}&#10;&#10;\textbf{If} $w+w_i \leq W$ \textbf{then}&#10;&#10;&#10;\end{document}"/>
  <p:tag name="IGUANATEXSIZE" val="28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16.123"/>
  <p:tag name="LATEXADDIN" val="\documentclass{article}&#10;\usepackage{amsmath}&#10;\pagestyle{empty}&#10;\begin{document}&#10;&#10;, knapsack with $W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04.4244"/>
  <p:tag name="LATEXADDIN" val="\documentclass{article}&#10;\usepackage{amsmath}&#10;\pagestyle{empty}&#10;\begin{document}&#10;&#10;$\textbf{return } val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18.4477"/>
  <p:tag name="LATEXADDIN" val="\documentclass{article}&#10;\usepackage{amsmath}&#10;\pagestyle{empty}&#10;\begin{document}&#10;&#10;$val \leftarrow 0$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70.529"/>
  <p:tag name="LATEXADDIN" val="\documentclass{article}&#10;\usepackage{amsmath}&#10;\pagestyle{empty}&#10;\begin{document}&#10;&#10;$\textbf{Remove } \textrm{item i with highest }r[i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647.919"/>
  <p:tag name="LATEXADDIN" val="\documentclass{article}&#10;\usepackage{amsmath}&#10;\pagestyle{empty}&#10;\begin{document}&#10;&#10;$w \leftarrow w+w_i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45.8942"/>
  <p:tag name="LATEXADDIN" val="\documentclass{article}&#10;\usepackage{amsmath}&#10;\pagestyle{empty}&#10;\begin{document}&#10;&#10;$val \leftarrow val + v[i]$&#10;&#10;&#10;\end{document}"/>
  <p:tag name="IGUANATEXSIZE" val="28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46.7191"/>
  <p:tag name="LATEXADDIN" val="\documentclass{article}&#10;\usepackage{amsmath}&#10;\pagestyle{empty}&#10;\begin{document}&#10;&#10;\textbf{Else}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41.2073"/>
  <p:tag name="LATEXADDIN" val="\documentclass{article}&#10;\usepackage{amsmath}&#10;\pagestyle{empty}&#10;\begin{document}&#10;&#10;$w \leftarrow 0$&#10;&#10;&#10;\end{document}"/>
  <p:tag name="IGUANATEXSIZE" val="28"/>
  <p:tag name="IGUANATEXCURSOR" val="8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3.015"/>
  <p:tag name="LATEXADDIN" val="\documentclass{article}&#10;\usepackage{amsmath}&#10;\pagestyle{empty}&#10;\begin{document}&#10;&#10;$w \leftarrow W, $ $val \leftarrow val+(W-w)\cdot r[i]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41.2073"/>
  <p:tag name="LATEXADDIN" val="\documentclass{article}&#10;\usepackage{amsmath}&#10;\pagestyle{empty}&#10;\begin{document}&#10;&#10;$w \leftarrow 0$&#10;&#10;&#10;\end{document}"/>
  <p:tag name="IGUANATEXSIZE" val="28"/>
  <p:tag name="IGUANATEXCURSOR" val="8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9.88"/>
  <p:tag name="LATEXADDIN" val="\documentclass{article}&#10;\usepackage{amsmath}&#10;\pagestyle{empty}&#10;\begin{document}&#10;&#10;Items with $v[],w[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993.6257"/>
  <p:tag name="LATEXADDIN" val="\documentclass{article}&#10;\usepackage{amsmath}&#10;\pagestyle{empty}&#10;\begin{document}&#10;&#10;\textbf{While} $w &lt; W$ \textbf{do }&#10;&#10;&#10;\end{document}"/>
  <p:tag name="IGUANATEXSIZE" val="28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533.1833"/>
  <p:tag name="LATEXADDIN" val="\documentclass{article}&#10;\usepackage{amsmath}&#10;\pagestyle{empty}&#10;\begin{document}&#10;&#10;$\textrm{r}[i] \leftarrow \frac{v[i]}{w[i]}$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44.357"/>
  <p:tag name="LATEXADDIN" val="\documentclass{article}&#10;\usepackage{amsmath}&#10;\pagestyle{empty}&#10;\begin{document}&#10;&#10;\textbf{If} $w+w_i \leq W$ \textbf{then}&#10;&#10;&#10;\end{document}"/>
  <p:tag name="IGUANATEXSIZE" val="28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16.123"/>
  <p:tag name="LATEXADDIN" val="\documentclass{article}&#10;\usepackage{amsmath}&#10;\pagestyle{empty}&#10;\begin{document}&#10;&#10;, knapsack with $W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04.4244"/>
  <p:tag name="LATEXADDIN" val="\documentclass{article}&#10;\usepackage{amsmath}&#10;\pagestyle{empty}&#10;\begin{document}&#10;&#10;$\textbf{return } val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18.4477"/>
  <p:tag name="LATEXADDIN" val="\documentclass{article}&#10;\usepackage{amsmath}&#10;\pagestyle{empty}&#10;\begin{document}&#10;&#10;$val \leftarrow 0$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9.88"/>
  <p:tag name="LATEXADDIN" val="\documentclass{article}&#10;\usepackage{amsmath}&#10;\pagestyle{empty}&#10;\begin{document}&#10;&#10;Items with $v[],w[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70.529"/>
  <p:tag name="LATEXADDIN" val="\documentclass{article}&#10;\usepackage{amsmath}&#10;\pagestyle{empty}&#10;\begin{document}&#10;&#10;$\textbf{Remove } \textrm{item i with highest }r[i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647.919"/>
  <p:tag name="LATEXADDIN" val="\documentclass{article}&#10;\usepackage{amsmath}&#10;\pagestyle{empty}&#10;\begin{document}&#10;&#10;$w \leftarrow w+w_i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45.8942"/>
  <p:tag name="LATEXADDIN" val="\documentclass{article}&#10;\usepackage{amsmath}&#10;\pagestyle{empty}&#10;\begin{document}&#10;&#10;$val \leftarrow val + v[i]$&#10;&#10;&#10;\end{document}"/>
  <p:tag name="IGUANATEXSIZE" val="28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46.7191"/>
  <p:tag name="LATEXADDIN" val="\documentclass{article}&#10;\usepackage{amsmath}&#10;\pagestyle{empty}&#10;\begin{document}&#10;&#10;\textbf{Else}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3.015"/>
  <p:tag name="LATEXADDIN" val="\documentclass{article}&#10;\usepackage{amsmath}&#10;\pagestyle{empty}&#10;\begin{document}&#10;&#10;$w \leftarrow W, $ $val \leftarrow val+(W-w)\cdot r[i]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41.2073"/>
  <p:tag name="LATEXADDIN" val="\documentclass{article}&#10;\usepackage{amsmath}&#10;\pagestyle{empty}&#10;\begin{document}&#10;&#10;$w \leftarrow 0$&#10;&#10;&#10;\end{document}"/>
  <p:tag name="IGUANATEXSIZE" val="28"/>
  <p:tag name="IGUANATEXCURSOR" val="8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9.88"/>
  <p:tag name="LATEXADDIN" val="\documentclass{article}&#10;\usepackage{amsmath}&#10;\pagestyle{empty}&#10;\begin{document}&#10;&#10;Items with $v[],w[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993.6257"/>
  <p:tag name="LATEXADDIN" val="\documentclass{article}&#10;\usepackage{amsmath}&#10;\pagestyle{empty}&#10;\begin{document}&#10;&#10;\textbf{While} $w &lt; W$ \textbf{do }&#10;&#10;&#10;\end{document}"/>
  <p:tag name="IGUANATEXSIZE" val="28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94.6382"/>
  <p:tag name="LATEXADDIN" val="\documentclass{article}&#10;\usepackage{amsmath}&#10;\pagestyle{empty}&#10;\begin{document}&#10;&#10;\textbf{Sort} $r[1],...,r[n]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993.6257"/>
  <p:tag name="LATEXADDIN" val="\documentclass{article}&#10;\usepackage{amsmath}&#10;\pagestyle{empty}&#10;\begin{document}&#10;&#10;\textbf{While} $w &lt; W$ \textbf{do }&#10;&#10;&#10;\end{document}"/>
  <p:tag name="IGUANATEXSIZE" val="28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533.1833"/>
  <p:tag name="LATEXADDIN" val="\documentclass{article}&#10;\usepackage{amsmath}&#10;\pagestyle{empty}&#10;\begin{document}&#10;&#10;$\textrm{r}[i] \leftarrow \frac{v[i]}{w[i]}$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44.357"/>
  <p:tag name="LATEXADDIN" val="\documentclass{article}&#10;\usepackage{amsmath}&#10;\pagestyle{empty}&#10;\begin{document}&#10;&#10;\textbf{If} $w+w_i \leq W$ \textbf{then}&#10;&#10;&#10;\end{document}"/>
  <p:tag name="IGUANATEXSIZE" val="28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16.123"/>
  <p:tag name="LATEXADDIN" val="\documentclass{article}&#10;\usepackage{amsmath}&#10;\pagestyle{empty}&#10;\begin{document}&#10;&#10;, knapsack with $W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04.4244"/>
  <p:tag name="LATEXADDIN" val="\documentclass{article}&#10;\usepackage{amsmath}&#10;\pagestyle{empty}&#10;\begin{document}&#10;&#10;$\textbf{return } val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18.4477"/>
  <p:tag name="LATEXADDIN" val="\documentclass{article}&#10;\usepackage{amsmath}&#10;\pagestyle{empty}&#10;\begin{document}&#10;&#10;$val \leftarrow 0$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70.529"/>
  <p:tag name="LATEXADDIN" val="\documentclass{article}&#10;\usepackage{amsmath}&#10;\pagestyle{empty}&#10;\begin{document}&#10;&#10;$\textbf{Remove } \textrm{item i with highest }r[i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647.919"/>
  <p:tag name="LATEXADDIN" val="\documentclass{article}&#10;\usepackage{amsmath}&#10;\pagestyle{empty}&#10;\begin{document}&#10;&#10;$w \leftarrow w+w_i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45.8942"/>
  <p:tag name="LATEXADDIN" val="\documentclass{article}&#10;\usepackage{amsmath}&#10;\pagestyle{empty}&#10;\begin{document}&#10;&#10;$val \leftarrow val + v[i]$&#10;&#10;&#10;\end{document}"/>
  <p:tag name="IGUANATEXSIZE" val="28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46.7191"/>
  <p:tag name="LATEXADDIN" val="\documentclass{article}&#10;\usepackage{amsmath}&#10;\pagestyle{empty}&#10;\begin{document}&#10;&#10;\textbf{Else}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3.015"/>
  <p:tag name="LATEXADDIN" val="\documentclass{article}&#10;\usepackage{amsmath}&#10;\pagestyle{empty}&#10;\begin{document}&#10;&#10;$w \leftarrow W, $ $val \leftarrow val+(W-w)\cdot r[i]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28.459"/>
  <p:tag name="LATEXADDIN" val="\documentclass{article}&#10;\usepackage{amsmath}&#10;\usepackage{xcolor}&#10;\pagestyle{empty}&#10;\begin{document}&#10;&#10;&#10;\textcolor{red}{$K = 1$}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45.9318"/>
  <p:tag name="LATEXADDIN" val="\documentclass{article}&#10;\usepackage{amsmath}&#10;\usepackage{xcolor}&#10;\pagestyle{empty}&#10;\begin{document}&#10;&#10;&#10;Machine 1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4]&#10;&#10;\end{document}"/>
  <p:tag name="IGUANATEXSIZE" val="20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32.2085"/>
  <p:tag name="LATEXADDIN" val="\documentclass{article}&#10;\usepackage{amsmath}&#10;\usepackage{xcolor}&#10;\pagestyle{empty}&#10;\begin{document}&#10;&#10;&#10;\textcolor{red}{$K = 2$}&#10;&#10;\end{document}"/>
  <p:tag name="IGUANATEXSIZE" val="20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45.9318"/>
  <p:tag name="LATEXADDIN" val="\documentclass{article}&#10;\usepackage{amsmath}&#10;\usepackage{xcolor}&#10;\pagestyle{empty}&#10;\begin{document}&#10;&#10;&#10;Machine 1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533.1833"/>
  <p:tag name="LATEXADDIN" val="\documentclass{article}&#10;\usepackage{amsmath}&#10;\pagestyle{empty}&#10;\begin{document}&#10;&#10;$\textrm{r}[i] \leftarrow \frac{v[i]}{w[i]}$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4]&#10;&#10;\end{document}"/>
  <p:tag name="IGUANATEXSIZE" val="20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49.6813"/>
  <p:tag name="LATEXADDIN" val="\documentclass{article}&#10;\usepackage{amsmath}&#10;\usepackage{xcolor}&#10;\pagestyle{empty}&#10;\begin{document}&#10;&#10;&#10;Machine 2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2.9583"/>
  <p:tag name="LATEXADDIN" val="\documentclass{article}&#10;\usepackage{amsmath}&#10;\usepackage{xcolor}&#10;\pagestyle{empty}&#10;\begin{document}&#10;&#10;&#10;\textcolor{red}{$K = 3$}&#10;&#10;\end{document}"/>
  <p:tag name="IGUANATEXSIZE" val="20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45.9318"/>
  <p:tag name="LATEXADDIN" val="\documentclass{article}&#10;\usepackage{amsmath}&#10;\usepackage{xcolor}&#10;\pagestyle{empty}&#10;\begin{document}&#10;&#10;&#10;Machine 1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4]&#10;&#10;\end{document}"/>
  <p:tag name="IGUANATEXSIZE" val="20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49.6813"/>
  <p:tag name="LATEXADDIN" val="\documentclass{article}&#10;\usepackage{amsmath}&#10;\usepackage{xcolor}&#10;\pagestyle{empty}&#10;\begin{document}&#10;&#10;&#10;Machine 2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50.4312"/>
  <p:tag name="LATEXADDIN" val="\documentclass{article}&#10;\usepackage{amsmath}&#10;\usepackage{xcolor}&#10;\pagestyle{empty}&#10;\begin{document}&#10;&#10;&#10;Machine 3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44.357"/>
  <p:tag name="LATEXADDIN" val="\documentclass{article}&#10;\usepackage{amsmath}&#10;\pagestyle{empty}&#10;\begin{document}&#10;&#10;\textbf{If} $w+w_i \leq W$ \textbf{then}&#10;&#10;&#10;\end{document}"/>
  <p:tag name="IGUANATEXSIZE" val="28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2,5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2.9583"/>
  <p:tag name="LATEXADDIN" val="\documentclass{article}&#10;\usepackage{amsmath}&#10;\usepackage{xcolor}&#10;\pagestyle{empty}&#10;\begin{document}&#10;&#10;&#10;\textcolor{red}{$K = 3$}&#10;&#10;\end{document}"/>
  <p:tag name="IGUANATEXSIZE" val="20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45.9318"/>
  <p:tag name="LATEXADDIN" val="\documentclass{article}&#10;\usepackage{amsmath}&#10;\usepackage{xcolor}&#10;\pagestyle{empty}&#10;\begin{document}&#10;&#10;&#10;Machine 1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4]&#10;&#10;\end{document}"/>
  <p:tag name="IGUANATEXSIZE" val="20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49.6813"/>
  <p:tag name="LATEXADDIN" val="\documentclass{article}&#10;\usepackage{amsmath}&#10;\usepackage{xcolor}&#10;\pagestyle{empty}&#10;\begin{document}&#10;&#10;&#10;Machine 2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50.4312"/>
  <p:tag name="LATEXADDIN" val="\documentclass{article}&#10;\usepackage{amsmath}&#10;\usepackage{xcolor}&#10;\pagestyle{empty}&#10;\begin{document}&#10;&#10;&#10;Machine 3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2,5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3,7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16.123"/>
  <p:tag name="LATEXADDIN" val="\documentclass{article}&#10;\usepackage{amsmath}&#10;\pagestyle{empty}&#10;\begin{document}&#10;&#10;, knapsack with $W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2.9583"/>
  <p:tag name="LATEXADDIN" val="\documentclass{article}&#10;\usepackage{amsmath}&#10;\usepackage{xcolor}&#10;\pagestyle{empty}&#10;\begin{document}&#10;&#10;&#10;\textcolor{red}{$K = 3$}&#10;&#10;\end{document}"/>
  <p:tag name="IGUANATEXSIZE" val="20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45.9318"/>
  <p:tag name="LATEXADDIN" val="\documentclass{article}&#10;\usepackage{amsmath}&#10;\usepackage{xcolor}&#10;\pagestyle{empty}&#10;\begin{document}&#10;&#10;&#10;Machine 1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4]&#10;&#10;\end{document}"/>
  <p:tag name="IGUANATEXSIZE" val="20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49.6813"/>
  <p:tag name="LATEXADDIN" val="\documentclass{article}&#10;\usepackage{amsmath}&#10;\usepackage{xcolor}&#10;\pagestyle{empty}&#10;\begin{document}&#10;&#10;&#10;Machine 2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50.4312"/>
  <p:tag name="LATEXADDIN" val="\documentclass{article}&#10;\usepackage{amsmath}&#10;\usepackage{xcolor}&#10;\pagestyle{empty}&#10;\begin{document}&#10;&#10;&#10;Machine 3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2,5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3,7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4,7]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8005</TotalTime>
  <Words>4330</Words>
  <Application>Microsoft Office PowerPoint</Application>
  <PresentationFormat>On-screen Show (4:3)</PresentationFormat>
  <Paragraphs>571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Tahoma</vt:lpstr>
      <vt:lpstr>Times</vt:lpstr>
      <vt:lpstr>Times New Roman</vt:lpstr>
      <vt:lpstr>Office Theme</vt:lpstr>
      <vt:lpstr>       Lecture 14  Greedy Method: Fractional Knapsack, Interval scheduling</vt:lpstr>
      <vt:lpstr>Greedy method</vt:lpstr>
      <vt:lpstr>Greedy method</vt:lpstr>
      <vt:lpstr>Greedy does not always work</vt:lpstr>
      <vt:lpstr>Greedy does not always work</vt:lpstr>
      <vt:lpstr>Greedy does not always work</vt:lpstr>
      <vt:lpstr>Greedy does not always work</vt:lpstr>
      <vt:lpstr>Greedy does not always work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Task scheduling</vt:lpstr>
      <vt:lpstr>Task scheduling</vt:lpstr>
      <vt:lpstr>Task scheduling</vt:lpstr>
      <vt:lpstr>Task scheduling</vt:lpstr>
      <vt:lpstr>Task scheduling</vt:lpstr>
      <vt:lpstr>Task scheduling</vt:lpstr>
      <vt:lpstr>Task scheduling</vt:lpstr>
      <vt:lpstr>Task scheduling</vt:lpstr>
      <vt:lpstr>Task scheduling</vt:lpstr>
      <vt:lpstr>Task scheduling</vt:lpstr>
      <vt:lpstr>Task scheduling</vt:lpstr>
      <vt:lpstr>Task scheduling</vt:lpstr>
      <vt:lpstr>Task scheduling</vt:lpstr>
      <vt:lpstr>Task scheduling</vt:lpstr>
      <vt:lpstr>Task scheduling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296</cp:revision>
  <dcterms:created xsi:type="dcterms:W3CDTF">2015-09-14T04:42:16Z</dcterms:created>
  <dcterms:modified xsi:type="dcterms:W3CDTF">2024-05-16T23:34:58Z</dcterms:modified>
</cp:coreProperties>
</file>