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6.xml" ContentType="application/vnd.openxmlformats-officedocument.presentationml.notesSlide+xml"/>
  <Override PartName="/ppt/tags/tag8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ink/ink4.xml" ContentType="application/inkml+xml"/>
  <Override PartName="/ppt/ink/ink5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ink/ink18.xml" ContentType="application/inkml+xml"/>
  <Override PartName="/ppt/ink/ink19.xml" ContentType="application/inkml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ink/ink20.xml" ContentType="application/inkml+xml"/>
  <Override PartName="/ppt/ink/ink21.xml" ContentType="application/inkml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24.xml" ContentType="application/inkml+xml"/>
  <Override PartName="/ppt/ink/ink25.xml" ContentType="application/inkml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ink/ink26.xml" ContentType="application/inkml+xml"/>
  <Override PartName="/ppt/ink/ink27.xml" ContentType="application/inkml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29" r:id="rId3"/>
    <p:sldId id="310" r:id="rId4"/>
    <p:sldId id="469" r:id="rId5"/>
    <p:sldId id="524" r:id="rId6"/>
    <p:sldId id="525" r:id="rId7"/>
    <p:sldId id="526" r:id="rId8"/>
    <p:sldId id="527" r:id="rId9"/>
    <p:sldId id="528" r:id="rId10"/>
    <p:sldId id="486" r:id="rId11"/>
    <p:sldId id="530" r:id="rId12"/>
    <p:sldId id="534" r:id="rId13"/>
    <p:sldId id="535" r:id="rId14"/>
    <p:sldId id="536" r:id="rId15"/>
    <p:sldId id="533" r:id="rId16"/>
    <p:sldId id="540" r:id="rId17"/>
    <p:sldId id="539" r:id="rId18"/>
    <p:sldId id="537" r:id="rId19"/>
    <p:sldId id="538" r:id="rId20"/>
    <p:sldId id="313" r:id="rId21"/>
    <p:sldId id="541" r:id="rId22"/>
    <p:sldId id="542" r:id="rId23"/>
    <p:sldId id="543" r:id="rId24"/>
    <p:sldId id="544" r:id="rId25"/>
    <p:sldId id="549" r:id="rId26"/>
    <p:sldId id="550" r:id="rId27"/>
    <p:sldId id="551" r:id="rId28"/>
    <p:sldId id="552" r:id="rId29"/>
    <p:sldId id="554" r:id="rId30"/>
    <p:sldId id="556" r:id="rId31"/>
    <p:sldId id="557" r:id="rId32"/>
    <p:sldId id="558" r:id="rId33"/>
    <p:sldId id="559" r:id="rId34"/>
    <p:sldId id="553" r:id="rId35"/>
    <p:sldId id="532" r:id="rId36"/>
    <p:sldId id="560" r:id="rId37"/>
    <p:sldId id="561" r:id="rId38"/>
    <p:sldId id="564" r:id="rId39"/>
    <p:sldId id="563" r:id="rId40"/>
    <p:sldId id="562" r:id="rId41"/>
    <p:sldId id="566" r:id="rId42"/>
    <p:sldId id="565" r:id="rId43"/>
    <p:sldId id="567" r:id="rId44"/>
    <p:sldId id="318" r:id="rId45"/>
    <p:sldId id="568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80" r:id="rId57"/>
    <p:sldId id="495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01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1250 24575,'-7'-6'0,"1"0"0,0-1 0,1 0 0,-1 0 0,2 0 0,-1-1 0,1 0 0,0 0 0,0 0 0,-3-12 0,6 13 0,-1 0 0,0 0 0,0-1 0,-1 1 0,0 1 0,0-1 0,-1 0 0,0 1 0,0 0 0,-8-10 0,9 12 0,-1-1 0,1 0 0,0 0 0,0 0 0,0-1 0,1 1 0,0 0 0,0-1 0,-2-10 0,1-3 0,-1-33 0,3 35 0,0 0 0,-6-27 0,2 20 0,0 1 0,2-1 0,1 0 0,1-29 0,0 28 0,-1 0 0,-9-39 0,6 39 0,1-1 0,-1-34 0,6 10 0,8-57 0,-6 69 0,-2-63 0,0-14 0,1 107 0,-1 0 0,1 0 0,1 0 0,4-10 0,2-10 0,-14 39 0,0 0 0,-1 0 0,-1-1 0,1 0 0,-2 0 0,-12 13 0,13-13 0,-1 1 0,1 0 0,1 0 0,0 0 0,-5 14 0,3-8 0,5-8 0,0-1 0,1 1 0,0 0 0,0 0 0,-1 15 0,0-1 0,4-14 0,5-10 0,10-14 0,-11 9 0,9-6 0,-1-1 0,0-1 0,-1 0 0,0-1 0,-1 0 0,11-20 0,-21 32 0,0 0 0,1 1 0,0 0 0,-1-1 0,1 1 0,0 0 0,0 0 0,0 0 0,1 0 0,-1 0 0,0 1 0,1-1 0,-1 1 0,1-1 0,-1 1 0,1 0 0,0 0 0,5-1 0,-6 2 0,0-1 0,0 1 0,0 0 0,0 0 0,0 0 0,0 0 0,0 0 0,1 1 0,-1-1 0,0 1 0,0-1 0,0 1 0,0 0 0,-1 0 0,1 0 0,0 0 0,0 0 0,0 0 0,-1 1 0,1-1 0,0 0 0,-1 1 0,0-1 0,1 1 0,1 3 0,3 4 17,-1 0 0,-1 0 1,0 1-1,0-1 0,-1 1 0,3 13 0,-3-5-512,0 0 0,0 31 0,-3-36-6331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7:4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1028 24575,'0'-357'0,"-1"350"0,0 0 0,0-1 0,0 1 0,-1 0 0,0 0 0,-4-8 0,-6-25 0,9 27 0,-1 1 0,0 0 0,-1 0 0,-9-18 0,-1 0 0,10 19 0,1 2 0,0 0 0,0 0 0,1 0 0,0 0 0,1-1 0,-1 1 0,0-15 0,4-128 0,-1-20 0,0 171 0,0-1 0,0 1 0,0-1 0,-1 1 0,1-1 0,0 1 0,-1 0 0,1-1 0,-1 1 0,1-1 0,-1 1 0,-1-2 0,2 3 0,0 0 0,0 0 0,0 0 0,0 0 0,0 0 0,-1 0 0,1 0 0,0 0 0,0 0 0,0-1 0,0 1 0,-1 0 0,1 0 0,0 0 0,0 0 0,0 0 0,0 0 0,0 0 0,-1 0 0,1 0 0,0 0 0,0 0 0,0 0 0,0 0 0,-1 1 0,1-1 0,0 0 0,0 0 0,0 0 0,0 0 0,-1 0 0,1 0 0,0 0 0,-7 11 0,-4 17 0,9-22 0,0 1 0,0-1 0,-1 0 0,0 0 0,0 0 0,-7 8 0,-2 0 0,4-4 0,-1 0 0,-9 16 0,8-8 0,1-4 0,1 1 0,0 1 0,-6 19 0,9-24 0,5-11 0,0 0 0,0 0 0,0 0 0,-1 0 0,1 0 0,0 0 0,0 0 0,0 0 0,0 0 0,0 0 0,0 0 0,0 0 0,0 0 0,0 0 0,0 0 0,0 0 0,-1 0 0,1 0 0,0-1 0,0 1 0,0 0 0,0 0 0,0 0 0,0 0 0,0 0 0,0 0 0,0 0 0,0 0 0,0 0 0,0 0 0,0 0 0,0 0 0,0 0 0,0 0 0,-1-1 0,1 1 0,0 0 0,0 0 0,0 0 0,0 0 0,0 0 0,0 0 0,0 0 0,0 0 0,0 0 0,0 0 0,0-1 0,0 1 0,0 0 0,0 0 0,1 0 0,-1 0 0,0 0 0,0 0 0,0-23 0,0 16 0,0-2 0,0 0 0,1 1 0,1-1 0,-1 0 0,1 1 0,1-1 0,-1 1 0,2-1 0,-1 1 0,1 0 0,0 1 0,1-1 0,0 1 0,0-1 0,0 1 0,1 1 0,0-1 0,0 1 0,10-7 0,37-29 0,-47 38 0,1 0 0,0 0 0,1 0 0,-1 1 0,0 0 0,11-2 0,-3 1 0,-6 1 0,1 1 0,0 0 0,0 0 0,0 1 0,12 0 0,-19 1 0,0 1 0,-1-1 0,1 1 0,0-1 0,-1 1 0,1 0 0,-1 0 0,1 0 0,-1 0 0,1 1 0,-1-1 0,0 1 0,0-1 0,0 1 0,0 0 0,0 0 0,0 0 0,0 0 0,0 0 0,-1 0 0,1 0 0,-1 1 0,0-1 0,2 3 0,0 3 0,-1 1 0,1-1 0,-1 0 0,-1 1 0,0 0 0,1 9 0,-2-8 0,1 0 0,1 0 0,0 0 0,3 11 0,14 21-1365,-15-34-5461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8:46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902 1089 24575,'-1'-2'0,"0"-1"0,0 1 0,0-1 0,0 1 0,0 0 0,-1 0 0,1 0 0,0 0 0,-1 0 0,0 0 0,0 0 0,1 0 0,-1 1 0,0-1 0,-3-1 0,-3-5 0,-1 0 0,-5-5 0,-17-22 0,27 30 0,0 0 0,1-1 0,0 1 0,0-1 0,0 1 0,1-1 0,-1 0 0,-1-10 0,1 6 0,0 0 0,-1 0 0,0 1 0,-1-1 0,0 1 0,0 0 0,-1 0 0,-1 1 0,1-1 0,-11-8 0,14 14 0,0 0 0,0 1 0,-1-1 0,1 1 0,-5-2 0,5 3 0,1 0 0,0 0 0,0-1 0,-1 1 0,1 0 0,0-1 0,0 0 0,0 1 0,0-1 0,1 0 0,-1 0 0,0 0 0,1 0 0,-2-4 0,1 1 0,0 1 0,0-1 0,0 1 0,0 0 0,-1 0 0,1 0 0,-1 0 0,0 0 0,-1 1 0,1-1 0,-1 1 0,1 0 0,-1 0 0,0 0 0,-4-3 0,-2 1 0,-1-2 0,0 1 0,-11-11 0,19 14 0,0 1 0,0-1 0,1-1 0,-1 1 0,1 0 0,-1 0 0,1-1 0,0 0 0,0 1 0,-2-8 0,0 1 0,-1-1 0,0 1 0,-10-15 0,-8-18 0,19 36 0,1 0 0,-1 1 0,-7-9 0,7 10 0,0-1 0,0 1 0,1-1 0,0 0 0,-3-6 0,-1-9 0,-14-27 0,17 41 0,0 0 0,0 0 0,-1 1 0,0 0 0,0 0 0,-1 0 0,-7-6 0,3 2 0,1 1 0,-15-19 0,-9-10 0,2 13 0,24 20 0,0 0 0,1-1 0,-1 0 0,1 0 0,-8-11 0,5 7 0,0-1 0,0 1 0,-1 0 0,-17-12 0,-1-2 0,24 20 0,-1-1 0,1-1 0,0 1 0,1-1 0,-4-6 0,-6-9 0,11 19 0,0-1 0,0 1 0,0-1 0,0 1 0,0 0 0,-1 0 0,1 0 0,-1 0 0,1 0 0,-1 1 0,0-1 0,0 1 0,0-1 0,0 1 0,0 0 0,0 0 0,0 1 0,0-1 0,-6 0 0,8 1 0,1 0 0,-1 0 0,0 1 0,1-1 0,-1 0 0,0 1 0,1-1 0,-1 0 0,0 1 0,1-1 0,-1 1 0,1-1 0,-1 1 0,1-1 0,-1 1 0,1-1 0,-1 1 0,1 0 0,-1-1 0,1 1 0,0-1 0,-1 1 0,1 0 0,0 0 0,0-1 0,0 1 0,-1 0 0,1-1 0,0 1 0,0 0 0,0 1 0,-1 27 0,2-24 0,1 382 0,-2-702 0,0 313 0,0 0 0,0 0 0,0 0 0,0 0 0,1-1 0,-1 1 0,1 0 0,-1 0 0,1 0 0,0 0 0,0 0 0,0 0 0,0 0 0,0 1 0,0-1 0,1 0 0,1-2 0,-1 2 0,1 1 0,-1-1 0,0 1 0,1 0 0,-1-1 0,1 1 0,-1 0 0,1 1 0,0-1 0,-1 0 0,1 1 0,0-1 0,4 1 0,113 1 124,-42 1-1613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1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8949 1343 24575,'-185'0'0,"181"-1"0,1 1 0,0-1 0,-1 0 0,1 0 0,0 0 0,0 0 0,0 0 0,0-1 0,0 1 0,0-1 0,0 0 0,0 0 0,1 0 0,-4-4 0,-16-10 0,14 11 0,0 1 0,0 0 0,0 0 0,0 0 0,-1 1 0,1 1 0,-1-1 0,-14-1 0,2 1 0,1 0 0,1-2 0,-1 0 0,1-1 0,0-1 0,-29-15 0,32 14 0,0 1 0,0 1 0,-1 0 0,0 1 0,0 1 0,0 0 0,-20-1 0,-14 2 0,-56 4 0,-34-2 0,135 0 0,-1-1 0,0 1 0,1-1 0,-1-1 0,1 1 0,-1-1 0,-5-4 0,5 4 0,0-1 0,-1 1 0,1 0 0,0 1 0,-9-2 0,-11 0 0,16 3 0,0-1 0,-1 0 0,-10-4 0,5 1 0,0 1 0,0 1 0,0 0 0,-22 0 0,-73 3 0,47 2 0,17-1 0,5 0 0,-77-8 0,47-1 0,-134 6 0,109 3 0,-22 0 0,-125-2 0,148-7 0,-42 0 0,47 9 0,-99-1 0,174-2 0,1-1 0,-24-6 0,21 4 0,-25-2 0,-51-4 0,-171-9 0,-309 21 0,551-1 0,-26-4 0,42 3 0,0 0 0,0-1 0,1 0 0,-1 0 0,1-1 0,-1 0 0,-9-5 0,-7-5 0,0 2 0,-1 0 0,0 2 0,-1 1 0,-27-6 0,-19-5 0,40 8 0,17 6 0,0 0 0,-27-5 0,-37-2 0,-40-5 0,64 11 0,-85-3 0,-787 9 0,910-1 0,0-1 0,0-1 0,0 0 0,1-1 0,-28-11 0,24 8 0,9 4 0,0 1 0,-16-3 0,18 4 0,0 0 0,-1-1 0,1 0 0,-11-5 0,-80-30 0,-21-9 0,104 38 0,0 1 0,0 0 0,0 1 0,-1 1 0,1 1 0,-1 0 0,-26-1 0,-136 5 0,72 2 0,70-2 0,-12 1 0,-89-11 0,95 3 0,16 4 0,-39-11 0,46 7 0,1-1 0,-31-18 0,10 5 0,9 6 0,-137-63 0,105 49 0,-26-9 0,77 34 0,-1 0 0,0 0 0,1 2 0,-29-3 0,-35 6 0,47 0 0,1-1 0,-40-5 0,1-1 0,7 2 0,51 2 0,0-1 0,-16-5 0,18 5 0,-1 0 0,0 0 0,-16-2 0,-8 4 0,21 0 0,0 1 0,0-2 0,-18-3 0,0-2 0,-1 1 0,1 2 0,-1 1 0,-48 2 0,67 0 0,-1 0 0,2 0 0,-1-2 0,-19-5 0,17 4 0,1 1 0,-28-4 0,-3 6 0,25 1 0,1 0 0,-37-7 0,37 4 0,0 1 0,-1 0 0,-33 3 0,34 0 0,0-1 0,0 0 0,0-2 0,-18-3 0,34 5 0,0-1 0,0 1 0,1-1 0,-1 0 0,0 0 0,1 0 0,-1 0 0,0 0 0,1 0 0,0 0 0,-1 0 0,1 0 0,-3-3 0,-6-6 0,10 10 0,0 0 0,-1 0 0,1 0 0,0 0 0,0 0 0,0 0 0,0 0 0,-1 0 0,1 0 0,0 0 0,0 0 0,0 0 0,0 0 0,0 0 0,0 0 0,-1 0 0,1 0 0,0 1 0,0-1 0,0 0 0,0 0 0,0 0 0,0 0 0,0 0 0,-1 0 0,1 1 0,0-1 0,0 0 0,0 0 0,0 0 0,0 0 0,0 0 0,0 1 0,0-1 0,0 0 0,0 0 0,0 0 0,0 0 0,0 0 0,0 1 0,0-1 0,0 0 0,0 0 0,0 0 0,0 0 0,0 0 0,0 1 0,0 8 0,0-8 0,0 3 0,1 0 0,-1 0 0,1 0 0,0 0 0,0 0 0,1 0 0,-1 0 0,1 0 0,0-1 0,0 1 0,0 0 0,0-1 0,1 0 0,3 5 0,5 3 0,0-1 0,21 16 0,-12-11 0,-13-11 0,-1 1 0,1-2 0,0 1 0,12 3 0,-13-5 0,-1 0 0,0 0 0,0 0 0,-1 0 0,1 1 0,0 0 0,-1 0 0,0 0 0,1 1 0,-1-1 0,5 7 0,2 17 0,-10-26 0,-1 1 0,1-1 0,-1 1 0,1-1 0,-1 1 0,0-1 0,0 1 0,0-1 0,0 1 0,0-1 0,0 1 0,0-1 0,-1 1 0,1-1 0,0 1 0,-2 1 0,2-2 0,-1-1 0,0 1 0,1-1 0,-1 0 0,0 1 0,0-1 0,0 0 0,1 1 0,-1-1 0,0 0 0,0 0 0,0 0 0,0 0 0,0 0 0,1 0 0,-1 0 0,0 0 0,0 0 0,0 0 0,0 0 0,1-1 0,-1 1 0,0 0 0,0-1 0,0 1 0,1 0 0,-1-1 0,-1 0 0,-23-16 0,24 16 0,-10-8 0,2 0 0,-1-1 0,1 0 0,-8-12 0,-2-1 0,8 7 0,8 12 0,1 1 0,0 0 0,-1-1 0,0 1 0,1 0 0,-5-3 0,3 3 0,1 0 0,0 0 0,0-1 0,0 1 0,1-1 0,-1 0 0,1 1 0,0-1 0,0 0 0,0-1 0,0 1 0,-1-6 0,1 1 0,0-1 0,0 0 0,1 1 0,0-18 0,1 26 0,0-1 0,0 1 0,0-1 0,1 1 0,-1 0 0,0-1 0,1 1 0,0-1 0,-1 1 0,1 0 0,0-1 0,-1 1 0,1 0 0,0 0 0,0 0 0,0-1 0,0 1 0,0 0 0,0 0 0,1 1 0,-1-1 0,0 0 0,0 0 0,1 0 0,-1 1 0,0-1 0,1 1 0,-1-1 0,1 1 0,-1 0 0,2-1 0,6 0 0,0 0 0,0 0 0,0 1 0,10 0 0,-10 1 0,25 0 0,-10 1 0,24-3 0,-45 1 0,0 0 0,-1-1 0,1 1 0,-1-1 0,1 0 0,0 0 0,-1 0 0,0 0 0,1 0 0,-1 0 0,0 0 0,1-1 0,-1 1 0,0-1 0,0 0 0,0 0 0,0 0 0,-1 0 0,1 0 0,0 0 0,-1 0 0,0 0 0,1-1 0,1-3 0,0-5 0,1 0 0,-2 0 0,1-1 0,0-18 0,-2 20 0,0 0 0,1 0 0,0 1 0,4-12 0,-6 20 0,0 0 0,0 1 0,1-1 0,-1 1 0,0-1 0,0 1 0,1-1 0,-1 1 0,0-1 0,0 1 0,1-1 0,-1 1 0,1 0 0,-1-1 0,0 1 0,1-1 0,-1 1 0,1 0 0,-1-1 0,1 1 0,-1 0 0,1 0 0,-1-1 0,1 1 0,-1 0 0,1 0 0,-1 0 0,1 0 0,-1 0 0,1 0 0,0 0 0,-1 0 0,1 0 0,-1 0 0,1 0 0,-1 0 0,1 0 0,-1 0 0,1 0 0,0 0 0,-1 1 0,1-1 0,-1 0 0,1 0 0,-1 1 0,1-1 0,-1 0 0,0 1 0,1-1 0,-1 0 0,1 1 0,-1-1 0,0 1 0,1 0 0,4 5 0,-1-1 0,1 1 0,4 10 0,-4-8 0,22 23 126,-10-12-1617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24575,'545'0'-1365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2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1161 24575,'0'-6'0,"-1"1"0,0 0 0,0 0 0,-1 0 0,1 0 0,-5-8 0,-4-12 0,7 10 0,1-1 0,0 0 0,1 0 0,1-19 0,0 16 0,0-1 0,-4-21 0,-3-13 0,3 0 0,5-79 0,0 49 0,-1 53 0,-1 1 0,1 1 0,2-1 0,1 1 0,11-52 0,-11 67 0,0 1 0,-2-1 0,1 0 0,-2-25 0,-1 20 0,4-29 0,4 31 0,-6 15 0,0 1 0,-1-1 0,1 1 0,0-1 0,-1 1 0,1-1 0,-1 0 0,1 1 0,-1-1 0,0 0 0,1 1 0,-1-1 0,0 0 0,0 1 0,-1-4 0,1 5 0,0-1 0,-1 1 0,1 0 0,0-1 0,-1 1 0,1 0 0,0-1 0,-1 1 0,1 0 0,-1-1 0,1 1 0,-1 0 0,1 0 0,-1 0 0,1-1 0,-1 1 0,1 0 0,-1 0 0,1 0 0,-1 0 0,1 0 0,-1 0 0,1 0 0,-1 0 0,1 0 0,-1 0 0,1 0 0,-1 0 0,1 0 0,-1 0 0,1 1 0,0-1 0,-1 0 0,1 0 0,-1 0 0,1 1 0,-1-1 0,1 0 0,0 1 0,-1-1 0,1 0 0,-1 1 0,1-1 0,-1 1 0,-15 17 0,11-9 0,-16 21 0,19-28 0,1-1 0,0 0 0,0 1 0,0-1 0,-1 0 0,1 0 0,-1 0 0,1 0 0,-1 0 0,1 0 0,-1 0 0,0 0 0,1-1 0,-1 1 0,0-1 0,-3 1 0,5-1 0,0 0 0,0 0 0,-1 0 0,1 0 0,0 0 0,-1 0 0,1 0 0,0 0 0,0-1 0,-1 1 0,1 0 0,0 0 0,0 0 0,-1 0 0,1-1 0,0 1 0,0 0 0,-1 0 0,1 0 0,0-1 0,0 1 0,0 0 0,0 0 0,-1-1 0,1 1 0,0 0 0,0 0 0,0-1 0,0 1 0,0 0 0,0-1 0,0 1 0,0 0 0,0 0 0,0-1 0,0 1 0,0 0 0,0-1 0,0 1 0,0 0 0,0-1 0,0 1 0,0 0 0,0 0 0,0-1 0,1 1 0,-1 0 0,0 0 0,0-1 0,8-16 0,-7 16 0,3-5 0,0 0 0,0 1 0,1 0 0,-1 0 0,8-6 0,-8 8 0,0 0 0,-1 0 0,0 0 0,0-1 0,0 1 0,0-1 0,0 1 0,-1-1 0,1 0 0,-1 0 0,0 0 0,-1-1 0,3-7 0,-2 4 0,-1 0 0,0 0 0,1 0 0,0 0 0,5-13 0,-6 19 0,1 0 0,-1-1 0,1 1 0,-1 0 0,1 0 0,0 0 0,-1 0 0,1 0 0,0 0 0,0 1 0,1-1 0,-1 1 0,0-1 0,0 1 0,1 0 0,-1 0 0,1 0 0,4-1 0,-2 0 0,0 1 0,-1 0 0,1 1 0,0-1 0,0 1 0,0 0 0,0 0 0,0 0 0,0 1 0,-1 0 0,1 0 0,0 0 0,0 0 0,-1 1 0,1 0 0,-1 0 0,0 0 0,1 0 0,-1 1 0,0-1 0,0 1 0,0 0 0,-1 1 0,1-1 0,-1 1 0,0-1 0,0 1 0,0 0 0,0 0 0,-1 0 0,1 1 0,-1-1 0,0 1 0,0-1 0,1 8 0,1 20 0,-3-24 0,-1-1 0,1 1 0,1-1 0,-1 1 0,1-1 0,5 13 0,-6-20 0,-1 1 0,0 0 0,0-1 0,0 1 0,1-1 0,-1 1 0,0-1 0,1 1 0,-1-1 0,0 1 0,1-1 0,-1 1 0,1-1 0,-1 1 0,1-1 0,-1 0 0,1 1 0,-1-1 0,1 0 0,-1 1 0,1-1 0,0 0 0,-1 0 0,1 0 0,-1 1 0,1-1 0,0 0 0,-1 0 0,1 0 0,0 0 0,-1 0 0,1 0 0,0 0 0,-1 0 0,1 0 0,-1-1 0,1 1 0,0 0 0,-1 0 0,1 0 0,-1-1 0,1 1 0,-1 0 0,1-1 0,-1 1 0,1-1 0,-1 1 0,1 0 0,0-2 0,0 1 0,0 0 0,0 0 0,0-1 0,-1 1 0,1 0 0,0-1 0,-1 1 0,1 0 0,-1-1 0,0 1 0,1-1 0,-1 1 0,0-1 0,0 1 0,0-1 0,0 1 0,0 0 0,0-1 0,0 1 0,0-1 0,-1 1 0,0-3 0,-1 0 0,0 1 0,-1-1 0,1 0 0,-1 1 0,0 0 0,0-1 0,-1 1 0,1 0 0,0 1 0,-1-1 0,0 1 0,-7-5 0,-15-10 0,18 11 0,1 0 0,-1 1 0,-1 0 0,1 0 0,-1 1 0,1 0 0,-1 0 0,-16-4 0,10 5 0,9 1 0,-1 1 0,1 0 0,0 0 0,-8 0 0,11 1 0,0 1 0,1-1 0,-1 1 0,0-1 0,1 1 0,-1 0 0,1 0 0,-1 0 0,1 0 0,0 1 0,-1-1 0,1 1 0,-3 2 0,0 1-124,0 0 0,0 0 0,1 0 0,0 1 0,0 0 0,0 0-1,0 0 1,1 0 0,0 0 0,-2 9 0,2-5-6702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1096 24575,'-4'-1'0,"0"0"0,1 0 0,-1 0 0,1 0 0,-1-1 0,1 1 0,0-1 0,0 0 0,0 0 0,0 0 0,0-1 0,0 1 0,-3-5 0,-4-1 0,5 4 0,0-1 0,0 1 0,0-1 0,0 0 0,1-1 0,0 1 0,0-1 0,1 0 0,-1 0 0,1 0 0,1 0 0,-1-1 0,1 1 0,0-1 0,-2-10 0,-1-16 0,-1-57 0,-2-14 0,3 50 0,2 0 0,4-55 0,0 27 0,-1 74 0,-1-8 0,2-1 0,-1 1 0,2-1 0,0 1 0,8-29 0,29-54 0,-37 95 0,0 1 0,0-1 0,1 0 0,-1 1 0,1-1 0,0 1 0,0 0 0,0 0 0,5-3 0,-4 2 0,1 0 0,-1 0 0,0-1 0,5-6 0,0-6 0,12-25 0,-1-1 0,-18 40 0,-1-1 0,1 1 0,0-1 0,-1 0 0,0 0 0,1-5 0,-3 8 0,-3 4 0,-3 5 0,-7 15 0,-27 34 0,33-48 0,-1 1 0,0-1 0,0-1 0,-1 0 0,-17 12 0,18-15 0,1 1 0,-10 11 0,14-13 0,-1 0 0,1 0 0,-1 0 0,0 0 0,0-1 0,0 0 0,0 0 0,0 0 0,-11 3 0,16-6 0,-1 1 0,1-1 0,-1 0 0,1 0 0,-1 0 0,1 0 0,-1 0 0,1 0 0,-1 0 0,1 0 0,-1 0 0,0 0 0,1 0 0,-1 0 0,1 0 0,-1 0 0,1 0 0,-1 0 0,1-1 0,0 1 0,-1 0 0,1 0 0,-1-1 0,1 1 0,-1 0 0,0-1 0,1 0 0,0 1 0,0-1 0,0 0 0,-1 1 0,1-1 0,0 0 0,0 1 0,0-1 0,0 0 0,0 1 0,0-1 0,1 0 0,-1 1 0,0-1 0,0 0 0,0 1 0,1-2 0,1-2 0,0-1 0,0 1 0,1 0 0,4-6 0,-2 4 0,0 0 0,0 0 0,1 1 0,-1 0 0,1 0 0,1 0 0,-1 1 0,1 0 0,-1 0 0,1 0 0,0 1 0,1 0 0,-1 1 0,0 0 0,1 0 0,10-2 0,-11 4 0,-2 0 0,-1 0 0,1 0 0,0 0 0,-1-1 0,1 0 0,0 0 0,-1 0 0,1 0 0,-1-1 0,1 0 0,-1 0 0,0 0 0,4-3 0,-6 4 0,0-1 0,0 1 0,0 0 0,0 0 0,0 0 0,1 0 0,-1 0 0,4 0 0,-6 1 0,1 0 0,-1 0 0,1 0 0,0 0 0,-1 0 0,1 0 0,-1 0 0,1 0 0,0 0 0,-1 1 0,1-1 0,-1 0 0,1 1 0,-1-1 0,1 0 0,-1 1 0,1-1 0,-1 0 0,1 1 0,-1-1 0,0 1 0,1-1 0,-1 1 0,1-1 0,-1 1 0,0-1 0,0 1 0,1 0 0,-1-1 0,0 1 0,0-1 0,0 1 0,0 0 0,0-1 0,1 1 0,-1-1 0,0 2 0,1 11 0,0-1 0,-1 1 0,-2 14 0,1 20 0,2-45 0,-1 1 0,1-1 0,0 0 0,-1 0 0,1 1 0,0-1 0,0 0 0,1 0 0,-1 0 0,0 0 0,1 0 0,-1-1 0,1 1 0,0 0 0,-1-1 0,1 1 0,4 2 0,-4-2 0,1 0 0,-1 0 0,1 0 0,-1 0 0,0 1 0,0-1 0,0 1 0,0 0 0,2 4 0,-2-2 0,-1 0 0,0 0 0,0 0 0,0 6 0,-1-8 0,0 0 0,1 1 0,-1-1 0,1 0 0,-1 0 0,1 0 0,0 0 0,0 1 0,1-1 0,2 5 0,-4-8 0,0 0 0,0 1 0,1-1 0,-1 0 0,0 0 0,0 0 0,0 1 0,0-1 0,1 0 0,-1 0 0,0 0 0,0 1 0,1-1 0,-1 0 0,0 0 0,0 0 0,1 0 0,-1 0 0,0 1 0,1-1 0,-1 0 0,0 0 0,0 0 0,1 0 0,-1 0 0,0 0 0,1 0 0,-1 0 0,0 0 0,0 0 0,1 0 0,-1 0 0,0-1 0,1 1 0,-1 0 0,0 0 0,0 0 0,1 0 0,-1 0 0,0 0 0,0-1 0,1 1 0,-1 0 0,0 0 0,0 0 0,0-1 0,0 1 0,1 0 0,-1 0 0,0-1 0,0 1 0,0 0 0,0 0 0,0-1 0,1 1 0,-1 0 0,0-1 0,0 1 0,0-1 0,4-18 0,-2 9 0,-1 0 0,-1 0 0,0-16 0,-1 23 0,1 0 0,-1 0 0,1 0 0,-1-1 0,0 1 0,0 0 0,0 0 0,-1 0 0,1 0 0,-1 1 0,0-1 0,1 0 0,-1 1 0,0-1 0,-3-2 0,0 1-76,1-1 1,-1 1-1,1-1 0,0 0 0,0 0 0,1-1 0,-1 1 0,1-1 1,0 0-1,1 1 0,0-1 0,0-1 0,0 1 0,0 0 1,1 0-1,0-1 0,0-8 0,1 0-6750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0:5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9330 1395 24575,'-2'0'0,"0"1"0,0-1 0,0 1 0,-1-1 0,1 0 0,0 0 0,0 0 0,-1-1 0,-1 1 0,-6-1 0,-513-14-101,315 6-116,-224-14-74,329 17 267,-45-3 149,-7-21 385,78 13-512,-80-17 2,-173-33 0,313 64 0,-1 1 0,1 0 0,-30 2 0,38 0 0,1-1 0,0 1 0,-17-4 0,-1-1 0,-115-17 0,-56-7 0,137 24 0,-82 1 0,101 3 0,0-2 0,1-2 0,-66-16 0,41 8 0,16 3 0,-1 2 0,0 2 0,-51 2 0,67 4 0,1-1 0,0-2 0,0-1 0,-34-9 0,13 2 0,1 2 0,-60-3 0,-111 9 0,206 3 0,-93-1 0,88-1 0,1-1 0,-43-9 0,10 1 0,37 8 0,0-1 0,-18-6 0,-64-21 0,-197-35 0,181 52 0,-200-1 0,280 15 0,0-2 0,-56-10 0,-258-52 0,142 44 0,-1 19 0,162 2 0,-94-2 0,121-1 0,-1 0 0,1-2 0,0 0 0,-37-13 0,-60-22 0,-171-35 0,277 71 0,-228-48 0,150 35 0,43 9 0,-76-23 0,107 25 0,-6-3 0,0 1 0,0 2 0,0 0 0,-37-4 0,-11 3 0,-22 0 0,-3 7 0,-113-2 0,196 0 0,-1-1 0,1 0 0,0 0 0,0-1 0,-11-4 0,-52-26 0,57 23 0,-1 2 0,0 0 0,0 2 0,0 0 0,-26-5 0,-59 0 0,62 8 0,-61 1 0,58 3 0,-50-7 0,19 0 0,-78 4 0,114 2 0,22-1 0,0-1 0,0 0 0,-25-8 0,23 5 0,0 1 0,-26-2 0,39 6 0,0-1 0,1 0 0,-1-1 0,0 1 0,0-1 0,-9-5 0,7 4 0,36 38 0,-9-5 0,-15-23 0,-1-1 0,1 0 0,0 0 0,1 0 0,-1-1 0,1 1 0,0-1 0,1 0 0,-1 0 0,12 7 0,-4-6 0,-6-3 0,-1 0 0,1 1 0,-1 0 0,1 0 0,-1 0 0,0 0 0,-1 1 0,1 0 0,6 9 0,-4-6 0,-1 0 0,1-1 0,1 0 0,-1-1 0,20 12 0,-26-18 0,-7-6 0,-11-8 0,-33-17 0,-5-4 0,-9-9 0,37 28 0,2-2 0,-36-33 0,51 43 0,5 4 0,0 0 0,0 0 0,0-1 0,0 0 0,0 0 0,1 0 0,-6-10 0,0-4 0,6 15 0,0 0 0,1 0 0,0-1 0,0 1 0,0-1 0,-1-7 0,3 11 0,-1 0 0,1 0 0,0 0 0,0 0 0,1 0 0,-1 0 0,0 0 0,0 0 0,0 1 0,0-1 0,1 0 0,-1 0 0,0 0 0,1 0 0,-1 0 0,2-1 0,-1 1 0,0 0 0,0 0 0,0 0 0,0 0 0,1 1 0,-1-1 0,0 0 0,1 1 0,-1-1 0,1 0 0,-1 1 0,0-1 0,3 1 0,13-3 0,0 2 0,0 0 0,0 1 0,23 2 0,4 0 0,6-1 0,95-2 0,-143 1 2,0 0-1,0-1 0,1 1 0,-1 0 1,0-1-1,0 1 0,0-1 1,0 0-1,0 0 0,0 0 1,0 0-1,-1 0 0,1 0 0,0 0 1,0 0-1,-1-1 0,1 1 1,-1-1-1,1 1 0,-1-1 1,0 0-1,1 0 0,-1 1 1,0-1-1,1-3 0,0-2-27,0 0 1,0-1-1,-1 1 0,0-1 1,0-13-1,2-14-1219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37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1074 1165 24575,'0'-3'0,"-1"0"0,0 0 0,1 0 0,-1 0 0,0 0 0,-1 0 0,-1-4 0,-2-4 0,-6-13 0,0 2 0,-23-33 0,22 36 0,0 0 0,1-1 0,-14-39 0,23 54 0,1 0 0,-1 0 0,0 1 0,0-1 0,0 0 0,-1 1 0,0-1 0,1 1 0,-2 0 0,1-1 0,0 2 0,-1-1 0,0 0 0,0 1 0,0-1 0,0 1 0,-6-3 0,5 3 0,0-1 0,0 1 0,1-1 0,-1 0 0,1-1 0,-1 1 0,-3-7 0,-23-37 0,16 23 0,-20-29 0,-2 1 0,-57-61 0,92 112 0,-1-1 0,1 1 0,-1 0 0,0 0 0,0 0 0,0 0 0,0 1 0,0-1 0,-1 1 0,1 0 0,0 0 0,-1 0 0,1 0 0,-1 0 0,-5 1 0,-19-6 0,0-8 0,23 12 0,1-1 0,-1 1 0,1 0 0,-1 0 0,-6-2 0,2 2 0,0-1 0,0-1 0,0 0 0,1 0 0,-1-1 0,-9-7 0,-15-8 0,28 16 0,-1 0 0,1 0 0,0-1 0,0 0 0,0 0 0,1 0 0,-7-10 0,-14-16 0,15 22 0,1 0 0,-1 0 0,2 0 0,-1-1 0,1 0 0,1 0 0,-8-14 0,9 12 0,-1-1 0,0 1 0,-1 0 0,-15-17 0,20 25 0,-1-1 0,1 0 0,0 0 0,0 0 0,0-1 0,-1-5 0,2 6 0,0 0 0,0 1 0,-1-1 0,1 1 0,-1 0 0,0-1 0,0 1 0,-6-6 0,1 4 0,-1 0 0,1 1 0,-1 0 0,0 0 0,0 1 0,-13-4 0,0-1 0,21 8 0,0 1 0,1-1 0,-1 1 0,0 0 0,0-1 0,0 1 0,0 0 0,0 0 0,0-1 0,0 1 0,0 0 0,0 0 0,1 0 0,-1 0 0,0 0 0,0 0 0,0 1 0,0-1 0,0 0 0,0 0 0,0 1 0,0-1 0,0 0 0,1 1 0,-1-1 0,0 1 0,0-1 0,0 1 0,1 0 0,-1-1 0,0 1 0,1 0 0,-1-1 0,0 1 0,1 0 0,-1 0 0,1-1 0,-1 1 0,1 0 0,0 0 0,-1 0 0,1 0 0,0 0 0,0 0 0,-1 0 0,1 1 0,-1 7 0,0-1 0,1 1 0,0-1 0,1 12 0,-1-7 0,2 228 0,9-284 0,-7 28 0,0 1 0,12-28 0,-9 26 0,9-32 0,-16 43 0,1 0 0,0 1 0,0 0 0,1-1 0,-1 1 0,1 0 0,0 0 0,0 0 0,1 0 0,-1 0 0,1 0 0,-1 0 0,1 1 0,5-4 0,-6 4 0,1 1 0,-1 0 0,0-1 0,1 0 0,2-4 0,-4 5 0,0 0 0,0 0 0,1 0 0,-1 0 0,1 1 0,-1-1 0,1 0 0,0 1 0,-1 0 0,1-1 0,0 1 0,0 0 0,0 0 0,3-2 0,0 2 0,0 0 0,0 0 0,0 0 0,0 0 0,0 1 0,0 0 0,0 0 0,0 1 0,9 1 0,-12-2 0,1 1 0,0 0 0,-1 0 0,1 0 0,0 0 0,-1 0 0,1 1 0,-1-1 0,0 1 0,1 0 0,-1-1 0,0 1 0,0 0 0,0 0 0,0 1 0,-1-1 0,1 0 0,2 4 0,-1 0 0,0 0 0,1 0 0,0 0 0,1-1 0,-1 1 0,1-1 0,0 0 0,0-1 0,0 1 0,1-1 0,0 0 0,0 0 0,0-1 0,0 0 0,0 0 0,1 0 0,12 3 0,-9-3 38,0 1 0,12 7 0,-13-7-531,0 0 0,17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50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1003 1187 24575,'-3'-4'0,"-1"2"0,1-1 0,-1 0 0,-8-3 0,-5-5 0,14 9 0,1 0 0,-1 0 0,1-1 0,0 1 0,0-1 0,0 0 0,0 0 0,0 0 0,-2-5 0,-9-31 0,3 9 0,-22-54 0,29 79 0,1 0 0,-1 0 0,0 1 0,0-1 0,-6-6 0,5 6 0,0 0 0,0 0 0,-4-9 0,5 7 0,0 1 0,0 0 0,-1 0 0,1 0 0,-2 0 0,1 1 0,0-1 0,-1 1 0,0 0 0,0 0 0,-9-5 0,7 5 0,0 0 0,1-1 0,-1 0 0,1 0 0,0 0 0,1 0 0,0-1 0,-6-9 0,-1-6 0,-14-34 0,-1-1 0,-7-13 0,-6-14 0,33 71 0,-1 1 0,0 0 0,-1 1 0,-12-14 0,16 21 0,1 0 0,-1 1 0,-8-6 0,9 8 0,1-1 0,0 0 0,0 0 0,0 0 0,0-1 0,0 1 0,0-1 0,1 1 0,-1-1 0,-3-5 0,4 5 0,-3-10 0,-2 1 0,1 0 0,-2 0 0,0 1 0,0 0 0,-1 0 0,-16-15 0,18 20 0,1-1 0,-1 0 0,-8-13 0,9 11 0,-1 1 0,-10-10 0,13 14 0,0 1 0,-1 0 0,1 1 0,-1-1 0,-9-3 0,10 5 0,0 0 0,1-1 0,-1 0 0,1 0 0,-1 0 0,1 0 0,0 0 0,0-1 0,0 1 0,0-1 0,0 0 0,-4-5 0,2-1 0,-1 1 0,0 0 0,0 0 0,-1 0 0,0 1 0,-11-10 0,13 14 0,0 0 0,0-1 0,-1 2 0,1-1 0,-1 1 0,1-1 0,-1 1 0,0 1 0,0-1 0,0 1 0,1 0 0,-9 0 0,-13 2 0,22-1 0,-1 1 0,1-1 0,-1 0 0,0 0 0,1-1 0,-1 0 0,1 0 0,0 0 0,-9-4 0,14 5 0,-1 0 0,1 0 0,0 0 0,-1-1 0,1 1 0,0 0 0,0 0 0,-1 0 0,1 0 0,0 0 0,-1 0 0,1 0 0,0 0 0,-1 0 0,1 0 0,0 0 0,-1 0 0,1 0 0,0 0 0,0 0 0,-1 0 0,1 0 0,0 0 0,-1 0 0,1 0 0,0 1 0,-1-1 0,1 0 0,0 0 0,-1 1 0,-2 10 0,4 21 0,0-22 0,-1 2 0,1 1 0,1-1 0,0 0 0,0 1 0,1-1 0,1 0 0,8 17 0,-7-16 0,6 23 0,4 10 0,-13-72 0,-3-32 0,2-69 0,-1 124 0,0 0 0,0-1 0,1 1 0,-1 0 0,1 0 0,0 0 0,0 0 0,0 0 0,0 0 0,0 0 0,0 1 0,1-1 0,0 0 0,-1 1 0,1-1 0,0 1 0,0-1 0,1 1 0,-1 0 0,0 0 0,1 0 0,-1 0 0,1 0 0,0 1 0,-1-1 0,1 1 0,0 0 0,0 0 0,0 0 0,0 0 0,0 0 0,0 0 0,0 1 0,0 0 0,6 0 0,136-1 0,-62 3 0,-1-2-1365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1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9370 1453 24575,'-889'0'0,"870"0"0,0-2 0,-1-1 0,1 0 0,0-1 0,-22-9 0,-7 1 0,-67-10 0,53 12 0,-84-8 0,-27-6 0,-59-22 0,75 29 0,13 2 0,-105-21 0,236 34 0,-212-35 0,35-8 0,11 3 0,131 33 0,-89-4 0,-36 15 0,-39-2 0,186-3 0,-46-10 0,31 4 0,-24-7 0,-20-3 0,-39 1 0,-186-5 0,266 22 0,1-3 0,-1-1 0,1-3 0,0-1 0,-46-17 0,39 13 0,-57-7 0,0 0 0,57 11 0,-1 2 0,0 3 0,-64 2 0,32 1 0,34-2 0,-77-16 0,17 1 0,-454-65 0,512 75 0,0 2 0,-86 1 0,80 3 0,-1-3 0,-91-19 0,74 10 0,-289-72 0,328 78 0,1 1 0,-1 2 0,1 1 0,-71 2 0,93 2 0,1 0 0,0-2 0,-1 1 0,1-1 0,-13-5 0,-55-22 0,21 6 0,28 14 0,-47-8 0,-4-1 0,39 5 0,14 4 0,0 1 0,0 2 0,-1 0 0,-44-1 0,-486 8 0,551-1 0,0 0 0,-1-1 0,1 0 0,0 0 0,-1-1 0,1-1 0,0 0 0,0 0 0,-15-8 0,17 8 0,0 0 0,-1 0 0,1 1 0,0-1 0,-1 2 0,0-1 0,0 1 0,1 0 0,-1 1 0,-14 1 0,10-1 0,-1 0 0,1-1 0,-19-4 0,2-2 0,0 1 0,0 2 0,-54-2 0,-174 7 0,252-1 0,-1 0 0,0-1 0,1 0 0,-1 0 0,0 0 0,1-1 0,-1 1 0,1-1 0,0-1 0,0 1 0,0-1 0,-9-6 0,3 0 0,0-1 0,0 0 0,-16-22 0,21 25 0,-1-1 0,0 1 0,-1 0 0,0 0 0,0 1 0,0 0 0,-17-8 0,24 13 0,-1 1 0,1-1 0,-1 1 0,0-1 0,1 1 0,-1-1 0,0 1 0,1 0 0,-1 0 0,0 0 0,0 0 0,1 0 0,-3 1 0,3-1 0,0 1 0,1-1 0,-1 0 0,1 1 0,-1-1 0,1 0 0,-1 1 0,1-1 0,-1 1 0,1-1 0,-1 1 0,1-1 0,0 1 0,-1-1 0,1 1 0,0-1 0,-1 1 0,1-1 0,0 1 0,0 0 0,0-1 0,0 1 0,-1-1 0,1 1 0,0 0 0,0-1 0,0 1 0,0 0 0,0-1 0,0 1 0,1-1 0,-1 1 0,0 0 0,0-1 0,0 1 0,0-1 0,1 1 0,-1 0 0,0-1 0,1 1 0,3 7 0,0 0 0,1 0 0,0 0 0,1-1 0,-1 0 0,1 0 0,0 0 0,14 10 0,-7-5 0,14 16 0,45 74 0,-52-71 0,-4-11 0,-11-14 0,-1 0 0,1 1 0,5 11 0,-9-15 0,1 0 0,-1 0 0,1 0 0,0 0 0,0-1 0,0 1 0,0 0 0,5 3 0,-6-6 0,-4-5 0,-4-6 0,-61-69 0,41 54 0,21 20 0,-1 0 0,-10-13 0,15 16 0,0 0 0,1 0 0,-1 0 0,1 0 0,-1-1 0,1 1 0,0 0 0,0 0 0,0-1 0,1 1 0,-1-5 0,1-88 0,1 44 0,-1 50 0,0-1 0,0 1 0,0 0 0,0-1 0,1 1 0,-1 0 0,1 0 0,-1-1 0,1 1 0,0 0 0,0 0 0,2-4 0,-1 4 0,0 0 0,0 0 0,0 0 0,1 0 0,-1 1 0,1-1 0,-1 1 0,1-1 0,-1 1 0,4-1 0,10-4 0,0 2 0,0-1 0,0 2 0,0 0 0,1 1 0,-1 1 0,1 0 0,17 2 0,-29-1 0,1 0 0,-1 0 0,1 0 0,-1-1 0,12-3 0,-14 3 0,0 0 0,0-1 0,-1 1 0,1-1 0,0 0 0,0 0 0,-1 0 0,1 0 0,-1-1 0,0 1 0,3-4 0,9-10 0,-9 11 0,-1 1 0,0-1 0,0 0 0,-1 0 0,1 0 0,-1-1 0,0 1 0,3-9 0,-3 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24/4/2024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30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80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36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2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65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78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188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0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41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79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6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86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624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940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8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06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2.png"/><Relationship Id="rId5" Type="http://schemas.openxmlformats.org/officeDocument/2006/relationships/tags" Target="../tags/tag35.xml"/><Relationship Id="rId10" Type="http://schemas.openxmlformats.org/officeDocument/2006/relationships/image" Target="../media/image21.png"/><Relationship Id="rId4" Type="http://schemas.openxmlformats.org/officeDocument/2006/relationships/tags" Target="../tags/tag34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40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39.png"/><Relationship Id="rId5" Type="http://schemas.openxmlformats.org/officeDocument/2006/relationships/tags" Target="../tags/tag45.xml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10.bin"/><Relationship Id="rId2" Type="http://schemas.openxmlformats.org/officeDocument/2006/relationships/image" Target="../media/image45.png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6.emf"/><Relationship Id="rId19" Type="http://schemas.openxmlformats.org/officeDocument/2006/relationships/image" Target="../media/image52.png"/><Relationship Id="rId4" Type="http://schemas.openxmlformats.org/officeDocument/2006/relationships/image" Target="../media/image4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51.e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49.emf"/><Relationship Id="rId2" Type="http://schemas.openxmlformats.org/officeDocument/2006/relationships/image" Target="../media/image45.png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50.emf"/><Relationship Id="rId4" Type="http://schemas.openxmlformats.org/officeDocument/2006/relationships/image" Target="../media/image45.emf"/><Relationship Id="rId9" Type="http://schemas.openxmlformats.org/officeDocument/2006/relationships/image" Target="../media/image53.png"/><Relationship Id="rId1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49.e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47.emf"/><Relationship Id="rId25" Type="http://schemas.openxmlformats.org/officeDocument/2006/relationships/image" Target="../media/image52.emf"/><Relationship Id="rId2" Type="http://schemas.openxmlformats.org/officeDocument/2006/relationships/image" Target="../media/image45.png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0.emf"/><Relationship Id="rId3" Type="http://schemas.openxmlformats.org/officeDocument/2006/relationships/image" Target="../media/image53.pn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32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0.emf"/><Relationship Id="rId3" Type="http://schemas.openxmlformats.org/officeDocument/2006/relationships/image" Target="../media/image53.pn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38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4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51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6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58.xml"/><Relationship Id="rId21" Type="http://schemas.openxmlformats.org/officeDocument/2006/relationships/image" Target="../media/image63.png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59.png"/><Relationship Id="rId2" Type="http://schemas.openxmlformats.org/officeDocument/2006/relationships/tags" Target="../tags/tag57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0.xml"/><Relationship Id="rId15" Type="http://schemas.openxmlformats.org/officeDocument/2006/relationships/image" Target="../media/image57.png"/><Relationship Id="rId10" Type="http://schemas.openxmlformats.org/officeDocument/2006/relationships/tags" Target="../tags/tag65.xml"/><Relationship Id="rId19" Type="http://schemas.openxmlformats.org/officeDocument/2006/relationships/image" Target="../media/image61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68.xml"/><Relationship Id="rId21" Type="http://schemas.openxmlformats.org/officeDocument/2006/relationships/image" Target="../media/image63.png"/><Relationship Id="rId7" Type="http://schemas.openxmlformats.org/officeDocument/2006/relationships/tags" Target="../tags/tag72.xml"/><Relationship Id="rId12" Type="http://schemas.openxmlformats.org/officeDocument/2006/relationships/notesSlide" Target="../notesSlides/notesSlide15.xml"/><Relationship Id="rId17" Type="http://schemas.openxmlformats.org/officeDocument/2006/relationships/image" Target="../media/image59.png"/><Relationship Id="rId2" Type="http://schemas.openxmlformats.org/officeDocument/2006/relationships/tags" Target="../tags/tag67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0.xml"/><Relationship Id="rId15" Type="http://schemas.openxmlformats.org/officeDocument/2006/relationships/image" Target="../media/image57.png"/><Relationship Id="rId10" Type="http://schemas.openxmlformats.org/officeDocument/2006/relationships/tags" Target="../tags/tag75.xml"/><Relationship Id="rId19" Type="http://schemas.openxmlformats.org/officeDocument/2006/relationships/image" Target="../media/image6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56.png"/><Relationship Id="rId22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notesSlide" Target="../notesSlides/notesSlide16.xml"/><Relationship Id="rId18" Type="http://schemas.openxmlformats.org/officeDocument/2006/relationships/image" Target="../media/image59.png"/><Relationship Id="rId3" Type="http://schemas.openxmlformats.org/officeDocument/2006/relationships/tags" Target="../tags/tag78.xml"/><Relationship Id="rId21" Type="http://schemas.openxmlformats.org/officeDocument/2006/relationships/image" Target="../media/image62.png"/><Relationship Id="rId7" Type="http://schemas.openxmlformats.org/officeDocument/2006/relationships/tags" Target="../tags/tag82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8.png"/><Relationship Id="rId2" Type="http://schemas.openxmlformats.org/officeDocument/2006/relationships/tags" Target="../tags/tag77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67.png"/><Relationship Id="rId5" Type="http://schemas.openxmlformats.org/officeDocument/2006/relationships/tags" Target="../tags/tag80.xml"/><Relationship Id="rId15" Type="http://schemas.openxmlformats.org/officeDocument/2006/relationships/image" Target="../media/image56.png"/><Relationship Id="rId23" Type="http://schemas.openxmlformats.org/officeDocument/2006/relationships/image" Target="../media/image66.png"/><Relationship Id="rId10" Type="http://schemas.openxmlformats.org/officeDocument/2006/relationships/tags" Target="../tags/tag85.xml"/><Relationship Id="rId19" Type="http://schemas.openxmlformats.org/officeDocument/2006/relationships/image" Target="../media/image60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Relationship Id="rId6" Type="http://schemas.openxmlformats.org/officeDocument/2006/relationships/image" Target="../media/image68.jpeg"/><Relationship Id="rId5" Type="http://schemas.openxmlformats.org/officeDocument/2006/relationships/hyperlink" Target="http://loki.cs.brown.edu:8081/webae/images/cover-large.jpg" TargetMode="Externa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0.png"/><Relationship Id="rId3" Type="http://schemas.openxmlformats.org/officeDocument/2006/relationships/tags" Target="../tags/tag90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4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customXml" Target="../ink/ink3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image" Target="../media/image87.png"/><Relationship Id="rId2" Type="http://schemas.openxmlformats.org/officeDocument/2006/relationships/tags" Target="../tags/tag92.xml"/><Relationship Id="rId16" Type="http://schemas.openxmlformats.org/officeDocument/2006/relationships/customXml" Target="../ink/ink2.xml"/><Relationship Id="rId1" Type="http://schemas.openxmlformats.org/officeDocument/2006/relationships/tags" Target="../tags/tag91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image" Target="../media/image91.png"/><Relationship Id="rId2" Type="http://schemas.openxmlformats.org/officeDocument/2006/relationships/tags" Target="../tags/tag94.xml"/><Relationship Id="rId16" Type="http://schemas.openxmlformats.org/officeDocument/2006/relationships/customXml" Target="../ink/ink5.xml"/><Relationship Id="rId1" Type="http://schemas.openxmlformats.org/officeDocument/2006/relationships/tags" Target="../tags/tag93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0.png"/><Relationship Id="rId18" Type="http://schemas.openxmlformats.org/officeDocument/2006/relationships/image" Target="../media/image9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45.bin"/><Relationship Id="rId17" Type="http://schemas.openxmlformats.org/officeDocument/2006/relationships/customXml" Target="../ink/ink7.xml"/><Relationship Id="rId2" Type="http://schemas.openxmlformats.org/officeDocument/2006/relationships/tags" Target="../tags/tag96.xml"/><Relationship Id="rId16" Type="http://schemas.openxmlformats.org/officeDocument/2006/relationships/image" Target="../media/image93.png"/><Relationship Id="rId1" Type="http://schemas.openxmlformats.org/officeDocument/2006/relationships/tags" Target="../tags/tag95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92.png"/><Relationship Id="rId15" Type="http://schemas.openxmlformats.org/officeDocument/2006/relationships/customXml" Target="../ink/ink6.xml"/><Relationship Id="rId10" Type="http://schemas.openxmlformats.org/officeDocument/2006/relationships/oleObject" Target="../embeddings/oleObject43.bin"/><Relationship Id="rId4" Type="http://schemas.openxmlformats.org/officeDocument/2006/relationships/notesSlide" Target="../notesSlides/notesSlide26.xml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image" Target="../media/image97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customXml" Target="../ink/ink10.xml"/><Relationship Id="rId2" Type="http://schemas.openxmlformats.org/officeDocument/2006/relationships/tags" Target="../tags/tag98.xml"/><Relationship Id="rId16" Type="http://schemas.openxmlformats.org/officeDocument/2006/relationships/customXml" Target="../ink/ink9.xml"/><Relationship Id="rId1" Type="http://schemas.openxmlformats.org/officeDocument/2006/relationships/tags" Target="../tags/tag97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image" Target="../media/image99.png"/><Relationship Id="rId3" Type="http://schemas.openxmlformats.org/officeDocument/2006/relationships/slideLayout" Target="../slideLayouts/slideLayout6.xml"/><Relationship Id="rId21" Type="http://schemas.openxmlformats.org/officeDocument/2006/relationships/customXml" Target="../ink/ink15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customXml" Target="../ink/ink13.xml"/><Relationship Id="rId2" Type="http://schemas.openxmlformats.org/officeDocument/2006/relationships/tags" Target="../tags/tag100.xml"/><Relationship Id="rId16" Type="http://schemas.openxmlformats.org/officeDocument/2006/relationships/customXml" Target="../ink/ink12.xml"/><Relationship Id="rId20" Type="http://schemas.openxmlformats.org/officeDocument/2006/relationships/image" Target="../media/image100.png"/><Relationship Id="rId1" Type="http://schemas.openxmlformats.org/officeDocument/2006/relationships/tags" Target="../tags/tag99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19" Type="http://schemas.openxmlformats.org/officeDocument/2006/relationships/customXml" Target="../ink/ink14.xml"/><Relationship Id="rId4" Type="http://schemas.openxmlformats.org/officeDocument/2006/relationships/image" Target="../media/image98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1.xml"/><Relationship Id="rId22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2.xml"/><Relationship Id="rId16" Type="http://schemas.openxmlformats.org/officeDocument/2006/relationships/customXml" Target="../ink/ink17.xml"/><Relationship Id="rId1" Type="http://schemas.openxmlformats.org/officeDocument/2006/relationships/tags" Target="../tags/tag101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4.xml"/><Relationship Id="rId16" Type="http://schemas.openxmlformats.org/officeDocument/2006/relationships/customXml" Target="../ink/ink19.xml"/><Relationship Id="rId1" Type="http://schemas.openxmlformats.org/officeDocument/2006/relationships/tags" Target="../tags/tag103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6.xml"/><Relationship Id="rId16" Type="http://schemas.openxmlformats.org/officeDocument/2006/relationships/customXml" Target="../ink/ink21.xml"/><Relationship Id="rId1" Type="http://schemas.openxmlformats.org/officeDocument/2006/relationships/tags" Target="../tags/tag105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8.xml"/><Relationship Id="rId16" Type="http://schemas.openxmlformats.org/officeDocument/2006/relationships/customXml" Target="../ink/ink23.xml"/><Relationship Id="rId1" Type="http://schemas.openxmlformats.org/officeDocument/2006/relationships/tags" Target="../tags/tag107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10.xml"/><Relationship Id="rId16" Type="http://schemas.openxmlformats.org/officeDocument/2006/relationships/customXml" Target="../ink/ink25.xml"/><Relationship Id="rId1" Type="http://schemas.openxmlformats.org/officeDocument/2006/relationships/tags" Target="../tags/tag109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customXml" Target="../ink/ink26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75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0.png"/><Relationship Id="rId5" Type="http://schemas.openxmlformats.org/officeDocument/2006/relationships/image" Target="../media/image71.emf"/><Relationship Id="rId15" Type="http://schemas.openxmlformats.org/officeDocument/2006/relationships/customXml" Target="../ink/ink27.xml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notesSlide" Target="../notesSlides/notesSlide27.xml"/><Relationship Id="rId18" Type="http://schemas.openxmlformats.org/officeDocument/2006/relationships/image" Target="../media/image111.png"/><Relationship Id="rId3" Type="http://schemas.openxmlformats.org/officeDocument/2006/relationships/tags" Target="../tags/tag115.xml"/><Relationship Id="rId21" Type="http://schemas.openxmlformats.org/officeDocument/2006/relationships/image" Target="../media/image114.png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10.png"/><Relationship Id="rId2" Type="http://schemas.openxmlformats.org/officeDocument/2006/relationships/tags" Target="../tags/tag114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tags" Target="../tags/tag122.xml"/><Relationship Id="rId19" Type="http://schemas.openxmlformats.org/officeDocument/2006/relationships/image" Target="../media/image112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10.png"/><Relationship Id="rId3" Type="http://schemas.openxmlformats.org/officeDocument/2006/relationships/tags" Target="../tags/tag126.xml"/><Relationship Id="rId21" Type="http://schemas.openxmlformats.org/officeDocument/2006/relationships/image" Target="../media/image113.png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tags" Target="../tags/tag125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image" Target="../media/image116.png"/><Relationship Id="rId5" Type="http://schemas.openxmlformats.org/officeDocument/2006/relationships/tags" Target="../tags/tag128.xml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tags" Target="../tags/tag133.xml"/><Relationship Id="rId19" Type="http://schemas.openxmlformats.org/officeDocument/2006/relationships/image" Target="../media/image111.pn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notesSlide" Target="../notesSlides/notesSlide28.xml"/><Relationship Id="rId22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6" Type="http://schemas.openxmlformats.org/officeDocument/2006/relationships/image" Target="../media/image14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0.png"/><Relationship Id="rId5" Type="http://schemas.openxmlformats.org/officeDocument/2006/relationships/tags" Target="../tags/tag20.xml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tags" Target="../tags/tag24.xml"/><Relationship Id="rId16" Type="http://schemas.openxmlformats.org/officeDocument/2006/relationships/image" Target="../media/image11.png"/><Relationship Id="rId20" Type="http://schemas.openxmlformats.org/officeDocument/2006/relationships/image" Target="../media/image1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.png"/><Relationship Id="rId5" Type="http://schemas.openxmlformats.org/officeDocument/2006/relationships/tags" Target="../tags/tag27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6.xml"/><Relationship Id="rId19" Type="http://schemas.openxmlformats.org/officeDocument/2006/relationships/image" Target="../media/image16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098531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</a:t>
            </a:r>
            <a:r>
              <a:rPr lang="en-US">
                <a:solidFill>
                  <a:srgbClr val="000090"/>
                </a:solidFill>
              </a:rPr>
              <a:t>L</a:t>
            </a:r>
            <a:r>
              <a:rPr lang="en-US">
                <a:solidFill>
                  <a:srgbClr val="3A3A82"/>
                </a:solidFill>
              </a:rPr>
              <a:t>ecture 8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Dynamic Programming I: Introduction, </a:t>
            </a:r>
            <a:r>
              <a:rPr lang="en-US" dirty="0" err="1">
                <a:solidFill>
                  <a:srgbClr val="3A3A82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, Rod Cutting, Knapsack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75FF2-A81E-A3BA-0B4C-F246E89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C05D-DFF0-F458-162D-9509160736E1}"/>
              </a:ext>
            </a:extLst>
          </p:cNvPr>
          <p:cNvSpPr txBox="1">
            <a:spLocks/>
          </p:cNvSpPr>
          <p:nvPr/>
        </p:nvSpPr>
        <p:spPr>
          <a:xfrm>
            <a:off x="141119" y="908739"/>
            <a:ext cx="9002881" cy="5275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</a:t>
            </a:r>
            <a:endParaRPr lang="en-US" dirty="0">
              <a:solidFill>
                <a:srgbClr val="3A3A82"/>
              </a:solidFill>
              <a:cs typeface="Calibri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Two approaches in Dynamic Programming</a:t>
            </a:r>
          </a:p>
          <a:p>
            <a:pPr marL="76200" indent="0">
              <a:buNone/>
            </a:pPr>
            <a:endParaRPr lang="en-US" sz="2000" dirty="0">
              <a:solidFill>
                <a:srgbClr val="3A3A82"/>
              </a:solidFill>
            </a:endParaRPr>
          </a:p>
          <a:p>
            <a:pPr marL="590550" indent="-514350">
              <a:buAutoNum type="arabicPeriod"/>
            </a:pPr>
            <a:r>
              <a:rPr lang="en-US" dirty="0">
                <a:solidFill>
                  <a:srgbClr val="3A3A82"/>
                </a:solidFill>
              </a:rPr>
              <a:t>Top-down approach:</a:t>
            </a:r>
          </a:p>
          <a:p>
            <a:pPr marL="76200" indent="0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If solution is </a:t>
            </a:r>
            <a:r>
              <a:rPr lang="en-US" dirty="0">
                <a:solidFill>
                  <a:srgbClr val="FF0000"/>
                </a:solidFill>
              </a:rPr>
              <a:t>stored</a:t>
            </a:r>
            <a:r>
              <a:rPr lang="en-US" dirty="0">
                <a:solidFill>
                  <a:srgbClr val="3A3A82"/>
                </a:solidFill>
              </a:rPr>
              <a:t> in the array,</a:t>
            </a: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return it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). </a:t>
            </a: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Otherwise 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olves 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sub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problems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recursively</a:t>
            </a:r>
          </a:p>
          <a:p>
            <a:pPr marL="76200" indent="0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FFD8F-7B30-D78C-A546-E3E1EA1B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59" y="3068614"/>
            <a:ext cx="2447943" cy="29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75FF2-A81E-A3BA-0B4C-F246E89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C05D-DFF0-F458-162D-9509160736E1}"/>
              </a:ext>
            </a:extLst>
          </p:cNvPr>
          <p:cNvSpPr txBox="1">
            <a:spLocks/>
          </p:cNvSpPr>
          <p:nvPr/>
        </p:nvSpPr>
        <p:spPr>
          <a:xfrm>
            <a:off x="141119" y="860393"/>
            <a:ext cx="9002881" cy="5275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</a:t>
            </a:r>
            <a:endParaRPr lang="en-US" dirty="0">
              <a:solidFill>
                <a:srgbClr val="3A3A82"/>
              </a:solidFill>
              <a:cs typeface="Calibri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Two approaches in Dynamic Programming</a:t>
            </a:r>
          </a:p>
          <a:p>
            <a:pPr marL="76200" indent="0">
              <a:buNone/>
            </a:pPr>
            <a:endParaRPr lang="en-US" sz="1800" dirty="0">
              <a:solidFill>
                <a:srgbClr val="3A3A82"/>
              </a:solidFill>
            </a:endParaRPr>
          </a:p>
          <a:p>
            <a:pPr marL="590550" indent="-514350">
              <a:buAutoNum type="arabicPeriod" startAt="2"/>
            </a:pPr>
            <a:r>
              <a:rPr lang="en-US" dirty="0">
                <a:solidFill>
                  <a:srgbClr val="3A3A82"/>
                </a:solidFill>
              </a:rPr>
              <a:t>Bottom-up approach: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Solves subproblems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iteratively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in the order of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smallest 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to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 largest sub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problems.</a:t>
            </a: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9135E-3965-B9D9-0F06-F0828CE02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221" y="3228001"/>
            <a:ext cx="3000397" cy="285752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Array $\textrm{fib}[]$&#10;&#10;&#10;\end{document}" title="IguanaTex Bitmap Display">
            <a:extLst>
              <a:ext uri="{FF2B5EF4-FFF2-40B4-BE49-F238E27FC236}">
                <a16:creationId xmlns:a16="http://schemas.microsoft.com/office/drawing/2014/main" id="{2CCF4D32-3C02-CB8B-7768-139CBA08CD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2306" y="4463887"/>
            <a:ext cx="1363714" cy="31283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return }fib$[n]$&#10;&#10;&#10;\end{document}" title="IguanaTex Bitmap Display">
            <a:extLst>
              <a:ext uri="{FF2B5EF4-FFF2-40B4-BE49-F238E27FC236}">
                <a16:creationId xmlns:a16="http://schemas.microsoft.com/office/drawing/2014/main" id="{E3974670-7EC5-E9AD-B9F6-555BE3EB51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29499" y="5948996"/>
            <a:ext cx="1772077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rm{fib}[i] = \textrm{fib}(i-1)+\textrm{fib}(i-2)$&#10;&#10;&#10;\end{document}" title="IguanaTex Bitmap Display">
            <a:extLst>
              <a:ext uri="{FF2B5EF4-FFF2-40B4-BE49-F238E27FC236}">
                <a16:creationId xmlns:a16="http://schemas.microsoft.com/office/drawing/2014/main" id="{8E2B6E35-612D-3ED6-DDB2-D78471AE2C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9331" y="5578525"/>
            <a:ext cx="384199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For} $i = 3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C5E35F6-9D39-6E59-6D09-965E4D2713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9498" y="5226861"/>
            <a:ext cx="2431454" cy="222914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\textrm{fib}[1] \leftarrow 1, \textrm{fib}[2] \leftarrow 1$ &#10;&#10;&#10;\end{document}" title="IguanaTex Bitmap Display">
            <a:extLst>
              <a:ext uri="{FF2B5EF4-FFF2-40B4-BE49-F238E27FC236}">
                <a16:creationId xmlns:a16="http://schemas.microsoft.com/office/drawing/2014/main" id="{057C3ACC-FE56-A7F0-F199-49915E7EB9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9498" y="4845374"/>
            <a:ext cx="273304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9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Brute force (slow):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For each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cut, compute the revenue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keep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the maximum. How many possibilities?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have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1+1+1+1, 1+1+2, 1+2+1, 2+1+1, 2+2, 1+3, 3+1, 4.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  <a:blipFill>
                <a:blip r:embed="rId6"/>
                <a:stretch>
                  <a:fillRect l="-1132" t="-2462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3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Brute force (slow):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For each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cut, compute the revenue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keep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the maximum. How many possibilities?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have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1+1+1+1, 1+1+2, 1+2+1, 2+1+1, 2+2, 1+3, 3+1, 4.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  <a:blipFill>
                <a:blip r:embed="rId6"/>
                <a:stretch>
                  <a:fillRect l="-1132" t="-2462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8AF1E6E-1316-4F8E-1C5A-2334B3A4EF5A}"/>
              </a:ext>
            </a:extLst>
          </p:cNvPr>
          <p:cNvSpPr txBox="1"/>
          <p:nvPr/>
        </p:nvSpPr>
        <p:spPr>
          <a:xfrm>
            <a:off x="2854811" y="5490047"/>
            <a:ext cx="3119611" cy="6879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335B2-40BF-F73E-7DE4-EA1BE5C684F5}"/>
                  </a:ext>
                </a:extLst>
              </p:cNvPr>
              <p:cNvSpPr txBox="1"/>
              <p:nvPr/>
            </p:nvSpPr>
            <p:spPr>
              <a:xfrm>
                <a:off x="2854811" y="5445447"/>
                <a:ext cx="4572000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Exponential many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2200" b="1" dirty="0">
                    <a:solidFill>
                      <a:schemeClr val="bg1"/>
                    </a:solidFill>
                  </a:rPr>
                  <a:t>Hence exponential time</a:t>
                </a:r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335B2-40BF-F73E-7DE4-EA1BE5C6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11" y="5445447"/>
                <a:ext cx="4572000" cy="777136"/>
              </a:xfrm>
              <a:prstGeom prst="rect">
                <a:avLst/>
              </a:prstGeom>
              <a:blipFill>
                <a:blip r:embed="rId7"/>
                <a:stretch>
                  <a:fillRect l="-1733" t="-3125" b="-14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42009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42009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D26E0-4246-DB88-A412-0EA2B51449F7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46B688-354A-1145-3CBE-F5C016A31F0C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8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0CF227-8C08-38D2-7E67-3F16E12A0A15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7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4714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47146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52A75-B081-7F1E-C4B2-0852FD01CCA9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5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959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26598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26598"/>
                <a:ext cx="8733950" cy="5275366"/>
              </a:xfrm>
              <a:blipFill>
                <a:blip r:embed="rId2"/>
                <a:stretch>
                  <a:fillRect l="-1745" t="-1503" r="-1745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3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0E8-B745-F32E-AEE8-0181398A1EBD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19DF90EC-2E11-BE6C-D001-8F65291FE4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 Cut at index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gives price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6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2F31F-00CE-1691-A8B6-3D0195E96928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AB840BF7-7C76-18DF-6509-D712CF941C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5C8E0-F66B-B5E9-D501-2846E36013D2}"/>
              </a:ext>
            </a:extLst>
          </p:cNvPr>
          <p:cNvCxnSpPr>
            <a:cxnSpLocks/>
          </p:cNvCxnSpPr>
          <p:nvPr/>
        </p:nvCxnSpPr>
        <p:spPr>
          <a:xfrm>
            <a:off x="4937814" y="4296863"/>
            <a:ext cx="940086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A7ED0-F9DC-9A47-10A8-2BB4CA103F5E}"/>
              </a:ext>
            </a:extLst>
          </p:cNvPr>
          <p:cNvCxnSpPr>
            <a:cxnSpLocks/>
          </p:cNvCxnSpPr>
          <p:nvPr/>
        </p:nvCxnSpPr>
        <p:spPr>
          <a:xfrm>
            <a:off x="5959841" y="4299101"/>
            <a:ext cx="1625344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begin{document}&#10;&#10;&#10;$i$&#10;&#10;\end{document}" title="IguanaTex Bitmap Display">
            <a:extLst>
              <a:ext uri="{FF2B5EF4-FFF2-40B4-BE49-F238E27FC236}">
                <a16:creationId xmlns:a16="http://schemas.microsoft.com/office/drawing/2014/main" id="{BB2C3FEB-3CF5-B3B1-4105-A140BD0509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3434" y="3868932"/>
            <a:ext cx="100554" cy="24803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p_i$&#10;&#10;\end{document}" title="IguanaTex Bitmap Display">
            <a:extLst>
              <a:ext uri="{FF2B5EF4-FFF2-40B4-BE49-F238E27FC236}">
                <a16:creationId xmlns:a16="http://schemas.microsoft.com/office/drawing/2014/main" id="{57C80659-2F7E-54DA-DFAE-9D8E24A111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59677" y="4553667"/>
            <a:ext cx="362462" cy="2905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textrm{DP}[k-i]$&#10;&#10;\end{document}" title="IguanaTex Bitmap Display">
            <a:extLst>
              <a:ext uri="{FF2B5EF4-FFF2-40B4-BE49-F238E27FC236}">
                <a16:creationId xmlns:a16="http://schemas.microsoft.com/office/drawing/2014/main" id="{13C1B365-0C0E-0404-956B-92040C511C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98426" y="4553667"/>
            <a:ext cx="1148174" cy="2905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ADE4E-2AA6-0F04-7CE2-B094728B85C6}"/>
              </a:ext>
            </a:extLst>
          </p:cNvPr>
          <p:cNvCxnSpPr/>
          <p:nvPr/>
        </p:nvCxnSpPr>
        <p:spPr>
          <a:xfrm flipH="1">
            <a:off x="4811839" y="4295874"/>
            <a:ext cx="523982" cy="9766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A81DD8-7018-C466-6F79-6F06ADB491B0}"/>
              </a:ext>
            </a:extLst>
          </p:cNvPr>
          <p:cNvCxnSpPr>
            <a:cxnSpLocks/>
          </p:cNvCxnSpPr>
          <p:nvPr/>
        </p:nvCxnSpPr>
        <p:spPr>
          <a:xfrm>
            <a:off x="7180193" y="4296863"/>
            <a:ext cx="742694" cy="8248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7D073-F497-96B9-0D9A-A188D0BD1081}"/>
                  </a:ext>
                </a:extLst>
              </p:cNvPr>
              <p:cNvSpPr txBox="1"/>
              <p:nvPr/>
            </p:nvSpPr>
            <p:spPr>
              <a:xfrm>
                <a:off x="7290192" y="5187292"/>
                <a:ext cx="5722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7D073-F497-96B9-0D9A-A188D0BD1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92" y="5187292"/>
                <a:ext cx="5722882" cy="369332"/>
              </a:xfrm>
              <a:prstGeom prst="rect">
                <a:avLst/>
              </a:prstGeom>
              <a:blipFill>
                <a:blip r:embed="rId11"/>
                <a:stretch>
                  <a:fillRect l="-95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4BA086-E422-2505-995D-77D0FD15675E}"/>
                  </a:ext>
                </a:extLst>
              </p:cNvPr>
              <p:cNvSpPr txBox="1"/>
              <p:nvPr/>
            </p:nvSpPr>
            <p:spPr>
              <a:xfrm>
                <a:off x="4333392" y="5243172"/>
                <a:ext cx="5722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4BA086-E422-2505-995D-77D0FD15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92" y="5243172"/>
                <a:ext cx="5722882" cy="369332"/>
              </a:xfrm>
              <a:prstGeom prst="rect">
                <a:avLst/>
              </a:prstGeom>
              <a:blipFill>
                <a:blip r:embed="rId12"/>
                <a:stretch>
                  <a:fillRect l="-9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83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84AE1B-8666-B106-A9C4-8821B02AC59D}"/>
              </a:ext>
            </a:extLst>
          </p:cNvPr>
          <p:cNvSpPr/>
          <p:nvPr/>
        </p:nvSpPr>
        <p:spPr>
          <a:xfrm>
            <a:off x="1669551" y="5758665"/>
            <a:ext cx="5270642" cy="48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 Cut at index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gives price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8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2F31F-00CE-1691-A8B6-3D0195E96928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AB840BF7-7C76-18DF-6509-D712CF941C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5C8E0-F66B-B5E9-D501-2846E36013D2}"/>
              </a:ext>
            </a:extLst>
          </p:cNvPr>
          <p:cNvCxnSpPr>
            <a:cxnSpLocks/>
          </p:cNvCxnSpPr>
          <p:nvPr/>
        </p:nvCxnSpPr>
        <p:spPr>
          <a:xfrm>
            <a:off x="4937814" y="4296863"/>
            <a:ext cx="940086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A7ED0-F9DC-9A47-10A8-2BB4CA103F5E}"/>
              </a:ext>
            </a:extLst>
          </p:cNvPr>
          <p:cNvCxnSpPr>
            <a:cxnSpLocks/>
          </p:cNvCxnSpPr>
          <p:nvPr/>
        </p:nvCxnSpPr>
        <p:spPr>
          <a:xfrm>
            <a:off x="5959841" y="4299101"/>
            <a:ext cx="1625344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begin{document}&#10;&#10;&#10;$i$&#10;&#10;\end{document}" title="IguanaTex Bitmap Display">
            <a:extLst>
              <a:ext uri="{FF2B5EF4-FFF2-40B4-BE49-F238E27FC236}">
                <a16:creationId xmlns:a16="http://schemas.microsoft.com/office/drawing/2014/main" id="{BB2C3FEB-3CF5-B3B1-4105-A140BD0509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63434" y="3868932"/>
            <a:ext cx="100554" cy="24803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p_i$&#10;&#10;\end{document}" title="IguanaTex Bitmap Display">
            <a:extLst>
              <a:ext uri="{FF2B5EF4-FFF2-40B4-BE49-F238E27FC236}">
                <a16:creationId xmlns:a16="http://schemas.microsoft.com/office/drawing/2014/main" id="{57C80659-2F7E-54DA-DFAE-9D8E24A111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59677" y="4553667"/>
            <a:ext cx="362462" cy="2905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textrm{DP}[k-i]$&#10;&#10;\end{document}" title="IguanaTex Bitmap Display">
            <a:extLst>
              <a:ext uri="{FF2B5EF4-FFF2-40B4-BE49-F238E27FC236}">
                <a16:creationId xmlns:a16="http://schemas.microsoft.com/office/drawing/2014/main" id="{13C1B365-0C0E-0404-956B-92040C511C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198426" y="4553667"/>
            <a:ext cx="1148174" cy="290523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DP$[k]$ is the max of $p_i+\textrm{DP}[k-i]$ for all $1\leq i\leq k$ &#10;&#10;\end{document}" title="IguanaTex Bitmap Display">
            <a:extLst>
              <a:ext uri="{FF2B5EF4-FFF2-40B4-BE49-F238E27FC236}">
                <a16:creationId xmlns:a16="http://schemas.microsoft.com/office/drawing/2014/main" id="{5CEE287E-FD34-EFD1-C810-067F3CBFE4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8633" y="5379030"/>
            <a:ext cx="7546664" cy="33942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&#10;\textcolor{red}{DP$[k]= \max_{1\leq i\leq k} \;\;p_i+\textrm{DP}[k-i]$} &#10;\end{document}" title="IguanaTex Bitmap Display">
            <a:extLst>
              <a:ext uri="{FF2B5EF4-FFF2-40B4-BE49-F238E27FC236}">
                <a16:creationId xmlns:a16="http://schemas.microsoft.com/office/drawing/2014/main" id="{E86D5D92-D44B-EC8A-3DA1-BD18ABD410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99266" y="5848113"/>
            <a:ext cx="5034499" cy="3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4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58013"/>
              </p:ext>
            </p:extLst>
          </p:nvPr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62968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61339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99512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27365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74376"/>
              </p:ext>
            </p:extLst>
          </p:nvPr>
        </p:nvGraphicFramePr>
        <p:xfrm>
          <a:off x="4319683" y="350363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9683" y="350363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979125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5189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31253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5853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71917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6474"/>
              </p:ext>
            </p:extLst>
          </p:nvPr>
        </p:nvGraphicFramePr>
        <p:xfrm>
          <a:off x="2979125" y="5866728"/>
          <a:ext cx="576064" cy="23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800" imgH="177800" progId="Equation.DSMT4">
                  <p:embed/>
                </p:oleObj>
              </mc:Choice>
              <mc:Fallback>
                <p:oleObj name="Equation" r:id="rId9" imgW="431800" imgH="177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9125" y="5866728"/>
                        <a:ext cx="576064" cy="237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27498"/>
              </p:ext>
            </p:extLst>
          </p:nvPr>
        </p:nvGraphicFramePr>
        <p:xfrm>
          <a:off x="3570642" y="5866728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400" imgH="177800" progId="Equation.DSMT4">
                  <p:embed/>
                </p:oleObj>
              </mc:Choice>
              <mc:Fallback>
                <p:oleObj name="Equation" r:id="rId11" imgW="406400" imgH="1778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0642" y="5866728"/>
                        <a:ext cx="5429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47488"/>
              </p:ext>
            </p:extLst>
          </p:nvPr>
        </p:nvGraphicFramePr>
        <p:xfrm>
          <a:off x="4142142" y="5866381"/>
          <a:ext cx="5762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800" imgH="177800" progId="Equation.DSMT4">
                  <p:embed/>
                </p:oleObj>
              </mc:Choice>
              <mc:Fallback>
                <p:oleObj name="Equation" r:id="rId13" imgW="431800" imgH="177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2142" y="5866381"/>
                        <a:ext cx="57626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41989"/>
              </p:ext>
            </p:extLst>
          </p:nvPr>
        </p:nvGraphicFramePr>
        <p:xfrm>
          <a:off x="4713642" y="5866381"/>
          <a:ext cx="5762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800" imgH="177800" progId="Equation.DSMT4">
                  <p:embed/>
                </p:oleObj>
              </mc:Choice>
              <mc:Fallback>
                <p:oleObj name="Equation" r:id="rId15" imgW="431800" imgH="1778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3642" y="5866381"/>
                        <a:ext cx="57626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26970"/>
              </p:ext>
            </p:extLst>
          </p:nvPr>
        </p:nvGraphicFramePr>
        <p:xfrm>
          <a:off x="5264505" y="5866381"/>
          <a:ext cx="593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500" imgH="177800" progId="Equation.3">
                  <p:embed/>
                </p:oleObj>
              </mc:Choice>
              <mc:Fallback>
                <p:oleObj name="Equation" r:id="rId17" imgW="444500" imgH="1778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64505" y="5866381"/>
                        <a:ext cx="5937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19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4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17629" y="329815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7629" y="329815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9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8FFBC4-F06E-84B8-A581-2CA4BE8CE22A}"/>
              </a:ext>
            </a:extLst>
          </p:cNvPr>
          <p:cNvGrpSpPr/>
          <p:nvPr/>
        </p:nvGrpSpPr>
        <p:grpSpPr>
          <a:xfrm>
            <a:off x="2989039" y="5207099"/>
            <a:ext cx="2879105" cy="886197"/>
            <a:chOff x="2989039" y="5207099"/>
            <a:chExt cx="2879105" cy="8861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1B8C7-7E61-AC97-269F-58FB389BF96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A8EACF-A57C-5B8A-C2C7-3B04D0A9564A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54F09-96AE-68BE-2E23-12DF46024FD8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6F84B1-2B16-3A21-0510-A0557EC38631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F51801-ED22-99DC-0E88-C24CE11958C8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3580D6B5-B7C4-8023-A355-B26700B26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738BBA54-A69B-3291-8DC3-5360282C5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400" imgH="177800" progId="Equation.DSMT4">
                    <p:embed/>
                  </p:oleObj>
                </mc:Choice>
                <mc:Fallback>
                  <p:oleObj name="Equation" r:id="rId12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88F9AE12-8720-F0BE-C10A-EF5476E3D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800" imgH="177800" progId="Equation.DSMT4">
                    <p:embed/>
                  </p:oleObj>
                </mc:Choice>
                <mc:Fallback>
                  <p:oleObj name="Equation" r:id="rId14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3BA0600E-B763-9BCE-DAC6-56370A8702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1800" imgH="177800" progId="Equation.DSMT4">
                    <p:embed/>
                  </p:oleObj>
                </mc:Choice>
                <mc:Fallback>
                  <p:oleObj name="Equation" r:id="rId16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60E8E222-CBCE-0DEC-9030-9FC46BEA6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44500" imgH="177800" progId="Equation.DSMT4">
                    <p:embed/>
                  </p:oleObj>
                </mc:Choice>
                <mc:Fallback>
                  <p:oleObj name="Equation" r:id="rId18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Freeform 22">
            <a:extLst>
              <a:ext uri="{FF2B5EF4-FFF2-40B4-BE49-F238E27FC236}">
                <a16:creationId xmlns:a16="http://schemas.microsoft.com/office/drawing/2014/main" id="{9D170C9F-30A5-FEAB-25F0-193595DBE672}"/>
              </a:ext>
            </a:extLst>
          </p:cNvPr>
          <p:cNvSpPr/>
          <p:nvPr/>
        </p:nvSpPr>
        <p:spPr>
          <a:xfrm>
            <a:off x="3303567" y="4949559"/>
            <a:ext cx="553977" cy="257540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D8A69-E0C2-74DC-C19C-FA18E37BE1E6}"/>
              </a:ext>
            </a:extLst>
          </p:cNvPr>
          <p:cNvSpPr txBox="1"/>
          <p:nvPr/>
        </p:nvSpPr>
        <p:spPr>
          <a:xfrm>
            <a:off x="3441011" y="4652521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E054AB-E507-9B07-905F-FF8D46DD2B69}"/>
              </a:ext>
            </a:extLst>
          </p:cNvPr>
          <p:cNvCxnSpPr/>
          <p:nvPr/>
        </p:nvCxnSpPr>
        <p:spPr>
          <a:xfrm flipH="1">
            <a:off x="3303567" y="530120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5383B611-53E7-87C3-F1F9-98ABD507D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0" y="4522788"/>
          <a:ext cx="24304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0500" imgH="203200" progId="Equation.3">
                  <p:embed/>
                </p:oleObj>
              </mc:Choice>
              <mc:Fallback>
                <p:oleObj name="Equation" r:id="rId20" imgW="1460500" imgH="2032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64250" y="4522788"/>
                        <a:ext cx="243046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83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17629" y="329815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7629" y="329815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8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E07E42E-347B-E18D-4978-E912BBCD5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8C9AA65-D959-EC12-0B0C-8E1C3A2B5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C5DE6C5-5BDA-674C-E83C-0D3DB48A1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70223B3-E34C-C3F9-5CC2-1EB844932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F06C112-B04B-0380-F277-393C9A3A7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300" imgH="165100" progId="Equation.DSMT4">
                  <p:embed/>
                </p:oleObj>
              </mc:Choice>
              <mc:Fallback>
                <p:oleObj name="Equation" r:id="rId13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B61DCD4-5B29-3BFF-11E1-573AB6128A7C}"/>
              </a:ext>
            </a:extLst>
          </p:cNvPr>
          <p:cNvGrpSpPr/>
          <p:nvPr/>
        </p:nvGrpSpPr>
        <p:grpSpPr>
          <a:xfrm>
            <a:off x="2989039" y="5207099"/>
            <a:ext cx="2879105" cy="886197"/>
            <a:chOff x="2989039" y="5207099"/>
            <a:chExt cx="2879105" cy="8861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ABF659-ED8C-B516-54DF-AFC126009A8E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AB6F43-4D4F-2531-5EE5-D23750156CB6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92D412-B48F-FC72-1ECC-363D033EF04B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466CEA-E8F6-97CD-22CC-71FCEE5A9E55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B53EA0-F561-8B4E-9D16-C1926383E6B7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ct 37">
              <a:extLst>
                <a:ext uri="{FF2B5EF4-FFF2-40B4-BE49-F238E27FC236}">
                  <a16:creationId xmlns:a16="http://schemas.microsoft.com/office/drawing/2014/main" id="{08FFAC07-3487-89B3-AEC2-A7CA38BEA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800" imgH="177800" progId="Equation.DSMT4">
                    <p:embed/>
                  </p:oleObj>
                </mc:Choice>
                <mc:Fallback>
                  <p:oleObj name="Equation" r:id="rId1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9DDB3772-1E4E-EC27-E3C3-23F587EBB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400" imgH="177800" progId="Equation.DSMT4">
                    <p:embed/>
                  </p:oleObj>
                </mc:Choice>
                <mc:Fallback>
                  <p:oleObj name="Equation" r:id="rId1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EF9B72A0-61E2-0E46-8F97-0996A169D6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31800" imgH="177800" progId="Equation.DSMT4">
                    <p:embed/>
                  </p:oleObj>
                </mc:Choice>
                <mc:Fallback>
                  <p:oleObj name="Equation" r:id="rId1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BBED886-3783-AD7C-A871-5697D6824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31800" imgH="177800" progId="Equation.DSMT4">
                    <p:embed/>
                  </p:oleObj>
                </mc:Choice>
                <mc:Fallback>
                  <p:oleObj name="Equation" r:id="rId2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D84EA45C-C8BA-E78D-8C0A-29BF302084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44500" imgH="177800" progId="Equation.DSMT4">
                    <p:embed/>
                  </p:oleObj>
                </mc:Choice>
                <mc:Fallback>
                  <p:oleObj name="Equation" r:id="rId2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Freeform 22">
            <a:extLst>
              <a:ext uri="{FF2B5EF4-FFF2-40B4-BE49-F238E27FC236}">
                <a16:creationId xmlns:a16="http://schemas.microsoft.com/office/drawing/2014/main" id="{EF0BEA41-F75B-A177-5DAA-C8EC2696ED98}"/>
              </a:ext>
            </a:extLst>
          </p:cNvPr>
          <p:cNvSpPr/>
          <p:nvPr/>
        </p:nvSpPr>
        <p:spPr>
          <a:xfrm>
            <a:off x="3303567" y="4652521"/>
            <a:ext cx="1124417" cy="554578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36BA2-96A4-BC1D-21BA-1738DF9E94A9}"/>
              </a:ext>
            </a:extLst>
          </p:cNvPr>
          <p:cNvSpPr txBox="1"/>
          <p:nvPr/>
        </p:nvSpPr>
        <p:spPr>
          <a:xfrm>
            <a:off x="3635267" y="4365104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CC05E95-8CDE-66E7-1BBC-5C059C66CE1F}"/>
              </a:ext>
            </a:extLst>
          </p:cNvPr>
          <p:cNvSpPr/>
          <p:nvPr/>
        </p:nvSpPr>
        <p:spPr>
          <a:xfrm>
            <a:off x="3779913" y="5015499"/>
            <a:ext cx="576064" cy="216024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E6B6DF-01C4-EADA-DC93-0E56E26CB36A}"/>
              </a:ext>
            </a:extLst>
          </p:cNvPr>
          <p:cNvSpPr txBox="1"/>
          <p:nvPr/>
        </p:nvSpPr>
        <p:spPr>
          <a:xfrm>
            <a:off x="3852506" y="46769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760807-B7BF-135B-510C-2D4891D363DC}"/>
              </a:ext>
            </a:extLst>
          </p:cNvPr>
          <p:cNvCxnSpPr/>
          <p:nvPr/>
        </p:nvCxnSpPr>
        <p:spPr>
          <a:xfrm flipH="1">
            <a:off x="3318882" y="540214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861DF1-77EA-C3FB-D50E-F95587341D8A}"/>
              </a:ext>
            </a:extLst>
          </p:cNvPr>
          <p:cNvCxnSpPr/>
          <p:nvPr/>
        </p:nvCxnSpPr>
        <p:spPr>
          <a:xfrm flipH="1">
            <a:off x="3318882" y="5301208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12118C67-E05D-D145-8033-30BCEA0EA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4365625"/>
          <a:ext cx="33607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24100" imgH="431800" progId="Equation.3">
                  <p:embed/>
                </p:oleObj>
              </mc:Choice>
              <mc:Fallback>
                <p:oleObj name="Equation" r:id="rId24" imgW="2324100" imgH="4318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19738" y="4365625"/>
                        <a:ext cx="3360737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01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3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440332-25DF-F279-89CA-E52FB05D193F}"/>
              </a:ext>
            </a:extLst>
          </p:cNvPr>
          <p:cNvGrpSpPr/>
          <p:nvPr/>
        </p:nvGrpSpPr>
        <p:grpSpPr>
          <a:xfrm>
            <a:off x="2123728" y="5207099"/>
            <a:ext cx="2879105" cy="886197"/>
            <a:chOff x="2989039" y="5207099"/>
            <a:chExt cx="2879105" cy="8861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FED52-7CA6-D64F-9087-C50B5963F2F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92CE42-7678-99D9-24B9-08BD5545AFFE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E32DE-A46B-DE78-AA82-77C1782784A3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2F7481-8DAD-DD73-0C92-169B8646B7B4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DB3E5C-4CB3-BE0B-9A14-B96DB4589813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B25261CE-94DB-90A1-6333-0EB6493F9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177800" progId="Equation.DSMT4">
                    <p:embed/>
                  </p:oleObj>
                </mc:Choice>
                <mc:Fallback>
                  <p:oleObj name="Equation" r:id="rId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FA4CF43-B518-2241-57BB-D9D2018CD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" imgH="177800" progId="Equation.DSMT4">
                    <p:embed/>
                  </p:oleObj>
                </mc:Choice>
                <mc:Fallback>
                  <p:oleObj name="Equation" r:id="rId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F6D52247-7B9B-B9D0-8606-29A2B8E46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800" imgH="177800" progId="Equation.DSMT4">
                    <p:embed/>
                  </p:oleObj>
                </mc:Choice>
                <mc:Fallback>
                  <p:oleObj name="Equation" r:id="rId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36F77349-38AF-9875-F12E-2C9B30E4A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55EA92E6-DC93-1C45-124C-029E3B352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177800" progId="Equation.DSMT4">
                    <p:embed/>
                  </p:oleObj>
                </mc:Choice>
                <mc:Fallback>
                  <p:oleObj name="Equation" r:id="rId1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Freeform 22">
            <a:extLst>
              <a:ext uri="{FF2B5EF4-FFF2-40B4-BE49-F238E27FC236}">
                <a16:creationId xmlns:a16="http://schemas.microsoft.com/office/drawing/2014/main" id="{AE0512EF-A666-8479-4337-F715A971C849}"/>
              </a:ext>
            </a:extLst>
          </p:cNvPr>
          <p:cNvSpPr/>
          <p:nvPr/>
        </p:nvSpPr>
        <p:spPr>
          <a:xfrm>
            <a:off x="2438256" y="4509120"/>
            <a:ext cx="1700481" cy="697979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92E36-AA48-2F24-A808-F23B175FA02D}"/>
              </a:ext>
            </a:extLst>
          </p:cNvPr>
          <p:cNvSpPr txBox="1"/>
          <p:nvPr/>
        </p:nvSpPr>
        <p:spPr>
          <a:xfrm>
            <a:off x="2769956" y="4365104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+7</a:t>
            </a: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96277107-0DA5-EA88-2A45-E0CB98AD55D3}"/>
              </a:ext>
            </a:extLst>
          </p:cNvPr>
          <p:cNvSpPr/>
          <p:nvPr/>
        </p:nvSpPr>
        <p:spPr>
          <a:xfrm>
            <a:off x="2879677" y="4703658"/>
            <a:ext cx="1259060" cy="503441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BFA43-AEA0-EC99-AEB0-B0F123CBCF65}"/>
              </a:ext>
            </a:extLst>
          </p:cNvPr>
          <p:cNvSpPr txBox="1"/>
          <p:nvPr/>
        </p:nvSpPr>
        <p:spPr>
          <a:xfrm>
            <a:off x="2987195" y="46769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1ECF65-444C-D30A-7CBD-702DB07A3AE8}"/>
              </a:ext>
            </a:extLst>
          </p:cNvPr>
          <p:cNvCxnSpPr/>
          <p:nvPr/>
        </p:nvCxnSpPr>
        <p:spPr>
          <a:xfrm flipH="1">
            <a:off x="2453571" y="540214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CE4343-A29F-FF5E-405F-FA646B4E636A}"/>
              </a:ext>
            </a:extLst>
          </p:cNvPr>
          <p:cNvCxnSpPr/>
          <p:nvPr/>
        </p:nvCxnSpPr>
        <p:spPr>
          <a:xfrm flipH="1">
            <a:off x="2453571" y="5301208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28">
            <a:extLst>
              <a:ext uri="{FF2B5EF4-FFF2-40B4-BE49-F238E27FC236}">
                <a16:creationId xmlns:a16="http://schemas.microsoft.com/office/drawing/2014/main" id="{4B5B0B1B-52B5-1A60-C52B-5CF59E71FD16}"/>
              </a:ext>
            </a:extLst>
          </p:cNvPr>
          <p:cNvSpPr/>
          <p:nvPr/>
        </p:nvSpPr>
        <p:spPr>
          <a:xfrm>
            <a:off x="3490667" y="4819253"/>
            <a:ext cx="648070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75FF00-53F1-88F5-5592-BFDD9E0FC777}"/>
              </a:ext>
            </a:extLst>
          </p:cNvPr>
          <p:cNvSpPr txBox="1"/>
          <p:nvPr/>
        </p:nvSpPr>
        <p:spPr>
          <a:xfrm>
            <a:off x="3459853" y="48293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331B80-AC2B-3EE8-ECE0-7606486B4752}"/>
              </a:ext>
            </a:extLst>
          </p:cNvPr>
          <p:cNvCxnSpPr/>
          <p:nvPr/>
        </p:nvCxnSpPr>
        <p:spPr>
          <a:xfrm flipH="1">
            <a:off x="3620636" y="5363567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A121707C-3ADF-E8D0-C3B5-E71AFD461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4365625"/>
          <a:ext cx="43894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35300" imgH="431800" progId="Equation.3">
                  <p:embed/>
                </p:oleObj>
              </mc:Choice>
              <mc:Fallback>
                <p:oleObj name="Equation" r:id="rId14" imgW="3035300" imgH="4318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8513" y="4365625"/>
                        <a:ext cx="4389437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3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3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57DDE3-F900-AB45-A9F3-A0DE86B263A7}"/>
              </a:ext>
            </a:extLst>
          </p:cNvPr>
          <p:cNvGrpSpPr/>
          <p:nvPr/>
        </p:nvGrpSpPr>
        <p:grpSpPr>
          <a:xfrm>
            <a:off x="1475656" y="5495131"/>
            <a:ext cx="2879105" cy="886197"/>
            <a:chOff x="2989039" y="5207099"/>
            <a:chExt cx="2879105" cy="886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08E680-AE9A-85CE-F706-5218E5DEDFD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0F362-91F7-9C66-B7D5-B84CA6A96BD5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58B99-F712-10FE-27E6-57742F4AC5C3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36FCE8-21FC-849B-8666-49ACBAB14629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F01F74-6F4A-2F84-AD03-575CDEBCAE5F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525E6971-6B38-91A0-8141-EB9F868CF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177800" progId="Equation.DSMT4">
                    <p:embed/>
                  </p:oleObj>
                </mc:Choice>
                <mc:Fallback>
                  <p:oleObj name="Equation" r:id="rId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8A25F716-D44E-3166-388C-71BFC741B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" imgH="177800" progId="Equation.DSMT4">
                    <p:embed/>
                  </p:oleObj>
                </mc:Choice>
                <mc:Fallback>
                  <p:oleObj name="Equation" r:id="rId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BC30140A-7C2F-02F8-AE51-881CCA4CE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800" imgH="177800" progId="Equation.DSMT4">
                    <p:embed/>
                  </p:oleObj>
                </mc:Choice>
                <mc:Fallback>
                  <p:oleObj name="Equation" r:id="rId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9B81BE06-F9D7-6CC9-53F1-439DF5363C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090BFE1-E8EE-0E08-EB78-D5E3AAEFDC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177800" progId="Equation.DSMT4">
                    <p:embed/>
                  </p:oleObj>
                </mc:Choice>
                <mc:Fallback>
                  <p:oleObj name="Equation" r:id="rId1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reeform 22">
            <a:extLst>
              <a:ext uri="{FF2B5EF4-FFF2-40B4-BE49-F238E27FC236}">
                <a16:creationId xmlns:a16="http://schemas.microsoft.com/office/drawing/2014/main" id="{5F9A1334-2681-2258-3498-9B733B8D2586}"/>
              </a:ext>
            </a:extLst>
          </p:cNvPr>
          <p:cNvSpPr/>
          <p:nvPr/>
        </p:nvSpPr>
        <p:spPr>
          <a:xfrm>
            <a:off x="1790184" y="4797152"/>
            <a:ext cx="2204537" cy="697979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28630-DABD-C1B1-F8B6-BDAA6205BECD}"/>
              </a:ext>
            </a:extLst>
          </p:cNvPr>
          <p:cNvSpPr txBox="1"/>
          <p:nvPr/>
        </p:nvSpPr>
        <p:spPr>
          <a:xfrm>
            <a:off x="2121884" y="4653136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+8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4E092F06-B38D-DAF7-35DD-EAD4F21671DE}"/>
              </a:ext>
            </a:extLst>
          </p:cNvPr>
          <p:cNvSpPr/>
          <p:nvPr/>
        </p:nvSpPr>
        <p:spPr>
          <a:xfrm>
            <a:off x="2231605" y="4964978"/>
            <a:ext cx="1763116" cy="530154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60E78-DE43-5C13-1A2E-58F3532C1A02}"/>
              </a:ext>
            </a:extLst>
          </p:cNvPr>
          <p:cNvSpPr txBox="1"/>
          <p:nvPr/>
        </p:nvSpPr>
        <p:spPr>
          <a:xfrm>
            <a:off x="2339123" y="4964977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5EEC-0479-181F-DF66-491967ED1F65}"/>
              </a:ext>
            </a:extLst>
          </p:cNvPr>
          <p:cNvCxnSpPr/>
          <p:nvPr/>
        </p:nvCxnSpPr>
        <p:spPr>
          <a:xfrm flipH="1">
            <a:off x="1805499" y="5690180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C0F826-0723-D7B1-00E3-3A563D24127D}"/>
              </a:ext>
            </a:extLst>
          </p:cNvPr>
          <p:cNvCxnSpPr/>
          <p:nvPr/>
        </p:nvCxnSpPr>
        <p:spPr>
          <a:xfrm flipH="1">
            <a:off x="1805499" y="5589240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8">
            <a:extLst>
              <a:ext uri="{FF2B5EF4-FFF2-40B4-BE49-F238E27FC236}">
                <a16:creationId xmlns:a16="http://schemas.microsoft.com/office/drawing/2014/main" id="{260937C4-EFFD-5EC3-4E93-4D60C9217CA7}"/>
              </a:ext>
            </a:extLst>
          </p:cNvPr>
          <p:cNvSpPr/>
          <p:nvPr/>
        </p:nvSpPr>
        <p:spPr>
          <a:xfrm>
            <a:off x="2842595" y="5107285"/>
            <a:ext cx="1152126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5FA08-69B5-768F-D7E3-1ACD4ECF8E81}"/>
              </a:ext>
            </a:extLst>
          </p:cNvPr>
          <p:cNvSpPr txBox="1"/>
          <p:nvPr/>
        </p:nvSpPr>
        <p:spPr>
          <a:xfrm>
            <a:off x="2811781" y="5117377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DE132-232B-D4EA-5F52-7D92C006B4C7}"/>
              </a:ext>
            </a:extLst>
          </p:cNvPr>
          <p:cNvCxnSpPr/>
          <p:nvPr/>
        </p:nvCxnSpPr>
        <p:spPr>
          <a:xfrm flipH="1">
            <a:off x="2972564" y="5651599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36">
            <a:extLst>
              <a:ext uri="{FF2B5EF4-FFF2-40B4-BE49-F238E27FC236}">
                <a16:creationId xmlns:a16="http://schemas.microsoft.com/office/drawing/2014/main" id="{5140E24E-C829-57ED-D932-DBE9387060B0}"/>
              </a:ext>
            </a:extLst>
          </p:cNvPr>
          <p:cNvSpPr/>
          <p:nvPr/>
        </p:nvSpPr>
        <p:spPr>
          <a:xfrm>
            <a:off x="3562675" y="5085184"/>
            <a:ext cx="648070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3A5F3-FB78-35D9-099E-6E9041D50DBC}"/>
              </a:ext>
            </a:extLst>
          </p:cNvPr>
          <p:cNvSpPr txBox="1"/>
          <p:nvPr/>
        </p:nvSpPr>
        <p:spPr>
          <a:xfrm>
            <a:off x="3675877" y="4797152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ED55FD-AA9B-DEA2-8988-6F19356C01D2}"/>
              </a:ext>
            </a:extLst>
          </p:cNvPr>
          <p:cNvCxnSpPr/>
          <p:nvPr/>
        </p:nvCxnSpPr>
        <p:spPr>
          <a:xfrm flipH="1">
            <a:off x="2972564" y="5949280"/>
            <a:ext cx="1094166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A29DFF4-E3FC-FC92-BB3C-02470D98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4364038"/>
          <a:ext cx="4667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25800" imgH="647700" progId="Equation.3">
                  <p:embed/>
                </p:oleObj>
              </mc:Choice>
              <mc:Fallback>
                <p:oleObj name="Equation" r:id="rId14" imgW="3225800" imgH="6477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0700" y="4364038"/>
                        <a:ext cx="46672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57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Similar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to divide-and-conquer: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recursion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(for   solving sub-problems)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Sub-problems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overlap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: solve them only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once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/>
              <a:t>)</a:t>
            </a:r>
            <a:endParaRPr lang="en-US" sz="3200" dirty="0">
              <a:solidFill>
                <a:srgbClr val="3A3A82"/>
              </a:solidFill>
              <a:cs typeface="Calibri"/>
            </a:endParaRPr>
          </a:p>
          <a:p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Running time: \textcolor{red}{$\Theta(n^2)$}&#10;&#10;&#10;\end{document}" title="IguanaTex Bitmap Display">
            <a:extLst>
              <a:ext uri="{FF2B5EF4-FFF2-40B4-BE49-F238E27FC236}">
                <a16:creationId xmlns:a16="http://schemas.microsoft.com/office/drawing/2014/main" id="{53310C18-DA8B-9AA3-ED2C-70E26A3D45F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006837" y="5975347"/>
            <a:ext cx="286416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Question}: What is the cut that gives maximum revenue?&#10;&#10;&#10;\end{document}" title="IguanaTex Bitmap Display">
            <a:extLst>
              <a:ext uri="{FF2B5EF4-FFF2-40B4-BE49-F238E27FC236}">
                <a16:creationId xmlns:a16="http://schemas.microsoft.com/office/drawing/2014/main" id="{4D966773-531B-AAF0-3865-123F0E7C5C4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91286" y="5928656"/>
            <a:ext cx="7719579" cy="2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\documentclass{article}&#10;\usepackage{amsmath}&#10;\pagestyle{empty}&#10;\usepackage{xcolor}&#10;\begin{document}&#10;&#10;\textcolor{red}{Answer}: Use pointer $S$&#10;&#10;&#10;\end{document}" title="IguanaTex Bitmap Display">
            <a:extLst>
              <a:ext uri="{FF2B5EF4-FFF2-40B4-BE49-F238E27FC236}">
                <a16:creationId xmlns:a16="http://schemas.microsoft.com/office/drawing/2014/main" id="{1C6F5D31-E77B-5033-CA97-8FD995C6CA2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91287" y="5928656"/>
            <a:ext cx="3090829" cy="282858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S[k] \leftarrow i$ &#10;\end{document}" title="IguanaTex Bitmap Display">
            <a:extLst>
              <a:ext uri="{FF2B5EF4-FFF2-40B4-BE49-F238E27FC236}">
                <a16:creationId xmlns:a16="http://schemas.microsoft.com/office/drawing/2014/main" id="{2A152B67-3B2B-E8AB-463C-A2654913A8D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275290" y="4660016"/>
            <a:ext cx="1114573" cy="3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9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445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6663" y="2016280"/>
          <a:ext cx="7248769" cy="200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66828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DP[]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S[]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0584D3D-CB6A-91E3-5C86-EB550453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4" y="1110169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/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l="-2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[9] =3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9-3=6.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[6]=0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3+6 which give 8+17=25</a:t>
                </a:r>
              </a:p>
              <a:p>
                <a:pPr algn="l"/>
                <a:endParaRPr lang="en" sz="800" dirty="0">
                  <a:solidFill>
                    <a:srgbClr val="3A3A82"/>
                  </a:solidFill>
                </a:endParaRPr>
              </a:p>
              <a:p>
                <a:pPr algn="l"/>
                <a:endParaRPr lang="en" sz="22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  <a:blipFill>
                <a:blip r:embed="rId4"/>
                <a:stretch>
                  <a:fillRect l="-842" t="-4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1C654E6-9267-597B-804D-ED3A541B9506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445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43255"/>
              </p:ext>
            </p:extLst>
          </p:nvPr>
        </p:nvGraphicFramePr>
        <p:xfrm>
          <a:off x="776663" y="2016280"/>
          <a:ext cx="7248769" cy="200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66828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DP[]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S[]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0584D3D-CB6A-91E3-5C86-EB550453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4" y="1110169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/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l="-2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[9] =3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9-3=6.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[6]=0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3+6 which give 8+17=25</a:t>
                </a:r>
              </a:p>
              <a:p>
                <a:pPr algn="l"/>
                <a:endParaRPr lang="en" sz="8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[5] =2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5-2=3.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[3]=0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2+3 which give 5+8=13</a:t>
                </a:r>
              </a:p>
              <a:p>
                <a:pPr algn="l"/>
                <a:endParaRPr lang="en" sz="22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  <a:blipFill>
                <a:blip r:embed="rId4"/>
                <a:stretch>
                  <a:fillRect l="-842" t="-8971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1C654E6-9267-597B-804D-ED3A541B9506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76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benefit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benefit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B1AF244-0226-AB45-5970-C781C406170C}"/>
              </a:ext>
            </a:extLst>
          </p:cNvPr>
          <p:cNvGrpSpPr>
            <a:grpSpLocks/>
          </p:cNvGrpSpPr>
          <p:nvPr/>
        </p:nvGrpSpPr>
        <p:grpSpPr bwMode="auto">
          <a:xfrm>
            <a:off x="3740943" y="2821609"/>
            <a:ext cx="885825" cy="1262063"/>
            <a:chOff x="3474" y="61"/>
            <a:chExt cx="558" cy="795"/>
          </a:xfrm>
        </p:grpSpPr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0B442FE2-0639-7A96-9914-566EAFFF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>
                <a:gd name="T0" fmla="*/ 0 w 920"/>
                <a:gd name="T1" fmla="*/ 129 h 1680"/>
                <a:gd name="T2" fmla="*/ 692 w 920"/>
                <a:gd name="T3" fmla="*/ 30 h 1680"/>
                <a:gd name="T4" fmla="*/ 693 w 920"/>
                <a:gd name="T5" fmla="*/ 29 h 1680"/>
                <a:gd name="T6" fmla="*/ 696 w 920"/>
                <a:gd name="T7" fmla="*/ 26 h 1680"/>
                <a:gd name="T8" fmla="*/ 703 w 920"/>
                <a:gd name="T9" fmla="*/ 23 h 1680"/>
                <a:gd name="T10" fmla="*/ 711 w 920"/>
                <a:gd name="T11" fmla="*/ 19 h 1680"/>
                <a:gd name="T12" fmla="*/ 720 w 920"/>
                <a:gd name="T13" fmla="*/ 15 h 1680"/>
                <a:gd name="T14" fmla="*/ 732 w 920"/>
                <a:gd name="T15" fmla="*/ 10 h 1680"/>
                <a:gd name="T16" fmla="*/ 746 w 920"/>
                <a:gd name="T17" fmla="*/ 7 h 1680"/>
                <a:gd name="T18" fmla="*/ 761 w 920"/>
                <a:gd name="T19" fmla="*/ 3 h 1680"/>
                <a:gd name="T20" fmla="*/ 776 w 920"/>
                <a:gd name="T21" fmla="*/ 1 h 1680"/>
                <a:gd name="T22" fmla="*/ 793 w 920"/>
                <a:gd name="T23" fmla="*/ 0 h 1680"/>
                <a:gd name="T24" fmla="*/ 810 w 920"/>
                <a:gd name="T25" fmla="*/ 1 h 1680"/>
                <a:gd name="T26" fmla="*/ 829 w 920"/>
                <a:gd name="T27" fmla="*/ 4 h 1680"/>
                <a:gd name="T28" fmla="*/ 848 w 920"/>
                <a:gd name="T29" fmla="*/ 9 h 1680"/>
                <a:gd name="T30" fmla="*/ 867 w 920"/>
                <a:gd name="T31" fmla="*/ 18 h 1680"/>
                <a:gd name="T32" fmla="*/ 886 w 920"/>
                <a:gd name="T33" fmla="*/ 30 h 1680"/>
                <a:gd name="T34" fmla="*/ 906 w 920"/>
                <a:gd name="T35" fmla="*/ 45 h 1680"/>
                <a:gd name="T36" fmla="*/ 920 w 920"/>
                <a:gd name="T37" fmla="*/ 1640 h 1680"/>
                <a:gd name="T38" fmla="*/ 918 w 920"/>
                <a:gd name="T39" fmla="*/ 1641 h 1680"/>
                <a:gd name="T40" fmla="*/ 914 w 920"/>
                <a:gd name="T41" fmla="*/ 1642 h 1680"/>
                <a:gd name="T42" fmla="*/ 907 w 920"/>
                <a:gd name="T43" fmla="*/ 1645 h 1680"/>
                <a:gd name="T44" fmla="*/ 898 w 920"/>
                <a:gd name="T45" fmla="*/ 1648 h 1680"/>
                <a:gd name="T46" fmla="*/ 887 w 920"/>
                <a:gd name="T47" fmla="*/ 1651 h 1680"/>
                <a:gd name="T48" fmla="*/ 874 w 920"/>
                <a:gd name="T49" fmla="*/ 1656 h 1680"/>
                <a:gd name="T50" fmla="*/ 859 w 920"/>
                <a:gd name="T51" fmla="*/ 1661 h 1680"/>
                <a:gd name="T52" fmla="*/ 841 w 920"/>
                <a:gd name="T53" fmla="*/ 1664 h 1680"/>
                <a:gd name="T54" fmla="*/ 822 w 920"/>
                <a:gd name="T55" fmla="*/ 1669 h 1680"/>
                <a:gd name="T56" fmla="*/ 802 w 920"/>
                <a:gd name="T57" fmla="*/ 1672 h 1680"/>
                <a:gd name="T58" fmla="*/ 780 w 920"/>
                <a:gd name="T59" fmla="*/ 1676 h 1680"/>
                <a:gd name="T60" fmla="*/ 758 w 920"/>
                <a:gd name="T61" fmla="*/ 1678 h 1680"/>
                <a:gd name="T62" fmla="*/ 734 w 920"/>
                <a:gd name="T63" fmla="*/ 1679 h 1680"/>
                <a:gd name="T64" fmla="*/ 710 w 920"/>
                <a:gd name="T65" fmla="*/ 1680 h 1680"/>
                <a:gd name="T66" fmla="*/ 685 w 920"/>
                <a:gd name="T67" fmla="*/ 1679 h 1680"/>
                <a:gd name="T68" fmla="*/ 659 w 920"/>
                <a:gd name="T69" fmla="*/ 1677 h 1680"/>
                <a:gd name="T70" fmla="*/ 20 w 920"/>
                <a:gd name="T71" fmla="*/ 1632 h 1680"/>
                <a:gd name="T72" fmla="*/ 0 w 920"/>
                <a:gd name="T73" fmla="*/ 12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800A6FD7-025C-7063-ECEC-AD46237E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>
                <a:gd name="T0" fmla="*/ 703 w 743"/>
                <a:gd name="T1" fmla="*/ 0 h 1632"/>
                <a:gd name="T2" fmla="*/ 743 w 743"/>
                <a:gd name="T3" fmla="*/ 1632 h 1632"/>
                <a:gd name="T4" fmla="*/ 21 w 743"/>
                <a:gd name="T5" fmla="*/ 1602 h 1632"/>
                <a:gd name="T6" fmla="*/ 0 w 743"/>
                <a:gd name="T7" fmla="*/ 106 h 1632"/>
                <a:gd name="T8" fmla="*/ 703 w 743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BD63E863-D16F-761F-0E71-25265605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>
                <a:gd name="T0" fmla="*/ 75 w 144"/>
                <a:gd name="T1" fmla="*/ 10 h 1701"/>
                <a:gd name="T2" fmla="*/ 75 w 144"/>
                <a:gd name="T3" fmla="*/ 80 h 1701"/>
                <a:gd name="T4" fmla="*/ 77 w 144"/>
                <a:gd name="T5" fmla="*/ 264 h 1701"/>
                <a:gd name="T6" fmla="*/ 81 w 144"/>
                <a:gd name="T7" fmla="*/ 526 h 1701"/>
                <a:gd name="T8" fmla="*/ 88 w 144"/>
                <a:gd name="T9" fmla="*/ 825 h 1701"/>
                <a:gd name="T10" fmla="*/ 96 w 144"/>
                <a:gd name="T11" fmla="*/ 1126 h 1701"/>
                <a:gd name="T12" fmla="*/ 108 w 144"/>
                <a:gd name="T13" fmla="*/ 1387 h 1701"/>
                <a:gd name="T14" fmla="*/ 123 w 144"/>
                <a:gd name="T15" fmla="*/ 1574 h 1701"/>
                <a:gd name="T16" fmla="*/ 144 w 144"/>
                <a:gd name="T17" fmla="*/ 1646 h 1701"/>
                <a:gd name="T18" fmla="*/ 31 w 144"/>
                <a:gd name="T19" fmla="*/ 1701 h 1701"/>
                <a:gd name="T20" fmla="*/ 0 w 144"/>
                <a:gd name="T21" fmla="*/ 26 h 1701"/>
                <a:gd name="T22" fmla="*/ 2 w 144"/>
                <a:gd name="T23" fmla="*/ 24 h 1701"/>
                <a:gd name="T24" fmla="*/ 10 w 144"/>
                <a:gd name="T25" fmla="*/ 19 h 1701"/>
                <a:gd name="T26" fmla="*/ 21 w 144"/>
                <a:gd name="T27" fmla="*/ 13 h 1701"/>
                <a:gd name="T28" fmla="*/ 35 w 144"/>
                <a:gd name="T29" fmla="*/ 6 h 1701"/>
                <a:gd name="T30" fmla="*/ 47 w 144"/>
                <a:gd name="T31" fmla="*/ 2 h 1701"/>
                <a:gd name="T32" fmla="*/ 59 w 144"/>
                <a:gd name="T33" fmla="*/ 0 h 1701"/>
                <a:gd name="T34" fmla="*/ 69 w 144"/>
                <a:gd name="T35" fmla="*/ 2 h 1701"/>
                <a:gd name="T36" fmla="*/ 75 w 144"/>
                <a:gd name="T37" fmla="*/ 1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14D6458B-363F-D270-E9E7-05B822BC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>
                <a:gd name="T0" fmla="*/ 4 w 210"/>
                <a:gd name="T1" fmla="*/ 20 h 111"/>
                <a:gd name="T2" fmla="*/ 6 w 210"/>
                <a:gd name="T3" fmla="*/ 20 h 111"/>
                <a:gd name="T4" fmla="*/ 11 w 210"/>
                <a:gd name="T5" fmla="*/ 19 h 111"/>
                <a:gd name="T6" fmla="*/ 19 w 210"/>
                <a:gd name="T7" fmla="*/ 17 h 111"/>
                <a:gd name="T8" fmla="*/ 31 w 210"/>
                <a:gd name="T9" fmla="*/ 14 h 111"/>
                <a:gd name="T10" fmla="*/ 43 w 210"/>
                <a:gd name="T11" fmla="*/ 12 h 111"/>
                <a:gd name="T12" fmla="*/ 58 w 210"/>
                <a:gd name="T13" fmla="*/ 10 h 111"/>
                <a:gd name="T14" fmla="*/ 74 w 210"/>
                <a:gd name="T15" fmla="*/ 6 h 111"/>
                <a:gd name="T16" fmla="*/ 92 w 210"/>
                <a:gd name="T17" fmla="*/ 4 h 111"/>
                <a:gd name="T18" fmla="*/ 109 w 210"/>
                <a:gd name="T19" fmla="*/ 3 h 111"/>
                <a:gd name="T20" fmla="*/ 127 w 210"/>
                <a:gd name="T21" fmla="*/ 0 h 111"/>
                <a:gd name="T22" fmla="*/ 145 w 210"/>
                <a:gd name="T23" fmla="*/ 0 h 111"/>
                <a:gd name="T24" fmla="*/ 161 w 210"/>
                <a:gd name="T25" fmla="*/ 0 h 111"/>
                <a:gd name="T26" fmla="*/ 176 w 210"/>
                <a:gd name="T27" fmla="*/ 2 h 111"/>
                <a:gd name="T28" fmla="*/ 190 w 210"/>
                <a:gd name="T29" fmla="*/ 5 h 111"/>
                <a:gd name="T30" fmla="*/ 201 w 210"/>
                <a:gd name="T31" fmla="*/ 9 h 111"/>
                <a:gd name="T32" fmla="*/ 210 w 210"/>
                <a:gd name="T33" fmla="*/ 14 h 111"/>
                <a:gd name="T34" fmla="*/ 206 w 210"/>
                <a:gd name="T35" fmla="*/ 101 h 111"/>
                <a:gd name="T36" fmla="*/ 203 w 210"/>
                <a:gd name="T37" fmla="*/ 101 h 111"/>
                <a:gd name="T38" fmla="*/ 198 w 210"/>
                <a:gd name="T39" fmla="*/ 100 h 111"/>
                <a:gd name="T40" fmla="*/ 188 w 210"/>
                <a:gd name="T41" fmla="*/ 98 h 111"/>
                <a:gd name="T42" fmla="*/ 177 w 210"/>
                <a:gd name="T43" fmla="*/ 97 h 111"/>
                <a:gd name="T44" fmla="*/ 163 w 210"/>
                <a:gd name="T45" fmla="*/ 96 h 111"/>
                <a:gd name="T46" fmla="*/ 147 w 210"/>
                <a:gd name="T47" fmla="*/ 95 h 111"/>
                <a:gd name="T48" fmla="*/ 130 w 210"/>
                <a:gd name="T49" fmla="*/ 94 h 111"/>
                <a:gd name="T50" fmla="*/ 111 w 210"/>
                <a:gd name="T51" fmla="*/ 93 h 111"/>
                <a:gd name="T52" fmla="*/ 93 w 210"/>
                <a:gd name="T53" fmla="*/ 91 h 111"/>
                <a:gd name="T54" fmla="*/ 74 w 210"/>
                <a:gd name="T55" fmla="*/ 93 h 111"/>
                <a:gd name="T56" fmla="*/ 57 w 210"/>
                <a:gd name="T57" fmla="*/ 93 h 111"/>
                <a:gd name="T58" fmla="*/ 41 w 210"/>
                <a:gd name="T59" fmla="*/ 95 h 111"/>
                <a:gd name="T60" fmla="*/ 27 w 210"/>
                <a:gd name="T61" fmla="*/ 97 h 111"/>
                <a:gd name="T62" fmla="*/ 15 w 210"/>
                <a:gd name="T63" fmla="*/ 101 h 111"/>
                <a:gd name="T64" fmla="*/ 5 w 210"/>
                <a:gd name="T65" fmla="*/ 105 h 111"/>
                <a:gd name="T66" fmla="*/ 0 w 210"/>
                <a:gd name="T67" fmla="*/ 111 h 111"/>
                <a:gd name="T68" fmla="*/ 4 w 210"/>
                <a:gd name="T6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F021F42C-6E29-F465-C2F2-69DCA4F50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>
                <a:gd name="T0" fmla="*/ 0 w 109"/>
                <a:gd name="T1" fmla="*/ 12 h 94"/>
                <a:gd name="T2" fmla="*/ 3 w 109"/>
                <a:gd name="T3" fmla="*/ 13 h 94"/>
                <a:gd name="T4" fmla="*/ 12 w 109"/>
                <a:gd name="T5" fmla="*/ 17 h 94"/>
                <a:gd name="T6" fmla="*/ 24 w 109"/>
                <a:gd name="T7" fmla="*/ 23 h 94"/>
                <a:gd name="T8" fmla="*/ 38 w 109"/>
                <a:gd name="T9" fmla="*/ 31 h 94"/>
                <a:gd name="T10" fmla="*/ 51 w 109"/>
                <a:gd name="T11" fmla="*/ 42 h 94"/>
                <a:gd name="T12" fmla="*/ 62 w 109"/>
                <a:gd name="T13" fmla="*/ 55 h 94"/>
                <a:gd name="T14" fmla="*/ 69 w 109"/>
                <a:gd name="T15" fmla="*/ 71 h 94"/>
                <a:gd name="T16" fmla="*/ 69 w 109"/>
                <a:gd name="T17" fmla="*/ 88 h 94"/>
                <a:gd name="T18" fmla="*/ 109 w 109"/>
                <a:gd name="T19" fmla="*/ 94 h 94"/>
                <a:gd name="T20" fmla="*/ 104 w 109"/>
                <a:gd name="T21" fmla="*/ 8 h 94"/>
                <a:gd name="T22" fmla="*/ 102 w 109"/>
                <a:gd name="T23" fmla="*/ 7 h 94"/>
                <a:gd name="T24" fmla="*/ 96 w 109"/>
                <a:gd name="T25" fmla="*/ 5 h 94"/>
                <a:gd name="T26" fmla="*/ 87 w 109"/>
                <a:gd name="T27" fmla="*/ 2 h 94"/>
                <a:gd name="T28" fmla="*/ 75 w 109"/>
                <a:gd name="T29" fmla="*/ 1 h 94"/>
                <a:gd name="T30" fmla="*/ 60 w 109"/>
                <a:gd name="T31" fmla="*/ 0 h 94"/>
                <a:gd name="T32" fmla="*/ 41 w 109"/>
                <a:gd name="T33" fmla="*/ 1 h 94"/>
                <a:gd name="T34" fmla="*/ 22 w 109"/>
                <a:gd name="T35" fmla="*/ 5 h 94"/>
                <a:gd name="T36" fmla="*/ 0 w 109"/>
                <a:gd name="T37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C45CF417-77C2-A027-3C61-D2C299FF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>
                <a:gd name="T0" fmla="*/ 5 w 211"/>
                <a:gd name="T1" fmla="*/ 7 h 39"/>
                <a:gd name="T2" fmla="*/ 7 w 211"/>
                <a:gd name="T3" fmla="*/ 7 h 39"/>
                <a:gd name="T4" fmla="*/ 12 w 211"/>
                <a:gd name="T5" fmla="*/ 7 h 39"/>
                <a:gd name="T6" fmla="*/ 20 w 211"/>
                <a:gd name="T7" fmla="*/ 5 h 39"/>
                <a:gd name="T8" fmla="*/ 31 w 211"/>
                <a:gd name="T9" fmla="*/ 4 h 39"/>
                <a:gd name="T10" fmla="*/ 44 w 211"/>
                <a:gd name="T11" fmla="*/ 4 h 39"/>
                <a:gd name="T12" fmla="*/ 59 w 211"/>
                <a:gd name="T13" fmla="*/ 3 h 39"/>
                <a:gd name="T14" fmla="*/ 75 w 211"/>
                <a:gd name="T15" fmla="*/ 2 h 39"/>
                <a:gd name="T16" fmla="*/ 92 w 211"/>
                <a:gd name="T17" fmla="*/ 1 h 39"/>
                <a:gd name="T18" fmla="*/ 110 w 211"/>
                <a:gd name="T19" fmla="*/ 1 h 39"/>
                <a:gd name="T20" fmla="*/ 128 w 211"/>
                <a:gd name="T21" fmla="*/ 0 h 39"/>
                <a:gd name="T22" fmla="*/ 145 w 211"/>
                <a:gd name="T23" fmla="*/ 0 h 39"/>
                <a:gd name="T24" fmla="*/ 162 w 211"/>
                <a:gd name="T25" fmla="*/ 1 h 39"/>
                <a:gd name="T26" fmla="*/ 176 w 211"/>
                <a:gd name="T27" fmla="*/ 1 h 39"/>
                <a:gd name="T28" fmla="*/ 190 w 211"/>
                <a:gd name="T29" fmla="*/ 2 h 39"/>
                <a:gd name="T30" fmla="*/ 202 w 211"/>
                <a:gd name="T31" fmla="*/ 3 h 39"/>
                <a:gd name="T32" fmla="*/ 211 w 211"/>
                <a:gd name="T33" fmla="*/ 5 h 39"/>
                <a:gd name="T34" fmla="*/ 206 w 211"/>
                <a:gd name="T35" fmla="*/ 35 h 39"/>
                <a:gd name="T36" fmla="*/ 204 w 211"/>
                <a:gd name="T37" fmla="*/ 35 h 39"/>
                <a:gd name="T38" fmla="*/ 198 w 211"/>
                <a:gd name="T39" fmla="*/ 35 h 39"/>
                <a:gd name="T40" fmla="*/ 189 w 211"/>
                <a:gd name="T41" fmla="*/ 34 h 39"/>
                <a:gd name="T42" fmla="*/ 178 w 211"/>
                <a:gd name="T43" fmla="*/ 34 h 39"/>
                <a:gd name="T44" fmla="*/ 164 w 211"/>
                <a:gd name="T45" fmla="*/ 33 h 39"/>
                <a:gd name="T46" fmla="*/ 148 w 211"/>
                <a:gd name="T47" fmla="*/ 33 h 39"/>
                <a:gd name="T48" fmla="*/ 130 w 211"/>
                <a:gd name="T49" fmla="*/ 33 h 39"/>
                <a:gd name="T50" fmla="*/ 112 w 211"/>
                <a:gd name="T51" fmla="*/ 32 h 39"/>
                <a:gd name="T52" fmla="*/ 94 w 211"/>
                <a:gd name="T53" fmla="*/ 32 h 39"/>
                <a:gd name="T54" fmla="*/ 75 w 211"/>
                <a:gd name="T55" fmla="*/ 32 h 39"/>
                <a:gd name="T56" fmla="*/ 58 w 211"/>
                <a:gd name="T57" fmla="*/ 32 h 39"/>
                <a:gd name="T58" fmla="*/ 42 w 211"/>
                <a:gd name="T59" fmla="*/ 33 h 39"/>
                <a:gd name="T60" fmla="*/ 28 w 211"/>
                <a:gd name="T61" fmla="*/ 34 h 39"/>
                <a:gd name="T62" fmla="*/ 15 w 211"/>
                <a:gd name="T63" fmla="*/ 35 h 39"/>
                <a:gd name="T64" fmla="*/ 6 w 211"/>
                <a:gd name="T65" fmla="*/ 37 h 39"/>
                <a:gd name="T66" fmla="*/ 0 w 211"/>
                <a:gd name="T67" fmla="*/ 39 h 39"/>
                <a:gd name="T68" fmla="*/ 5 w 211"/>
                <a:gd name="T6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C6DB08FD-641A-84A8-3B14-0BA80C7E7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>
                <a:gd name="T0" fmla="*/ 0 w 110"/>
                <a:gd name="T1" fmla="*/ 4 h 33"/>
                <a:gd name="T2" fmla="*/ 4 w 110"/>
                <a:gd name="T3" fmla="*/ 4 h 33"/>
                <a:gd name="T4" fmla="*/ 12 w 110"/>
                <a:gd name="T5" fmla="*/ 6 h 33"/>
                <a:gd name="T6" fmla="*/ 25 w 110"/>
                <a:gd name="T7" fmla="*/ 8 h 33"/>
                <a:gd name="T8" fmla="*/ 38 w 110"/>
                <a:gd name="T9" fmla="*/ 11 h 33"/>
                <a:gd name="T10" fmla="*/ 51 w 110"/>
                <a:gd name="T11" fmla="*/ 15 h 33"/>
                <a:gd name="T12" fmla="*/ 61 w 110"/>
                <a:gd name="T13" fmla="*/ 19 h 33"/>
                <a:gd name="T14" fmla="*/ 68 w 110"/>
                <a:gd name="T15" fmla="*/ 25 h 33"/>
                <a:gd name="T16" fmla="*/ 68 w 110"/>
                <a:gd name="T17" fmla="*/ 31 h 33"/>
                <a:gd name="T18" fmla="*/ 110 w 110"/>
                <a:gd name="T19" fmla="*/ 33 h 33"/>
                <a:gd name="T20" fmla="*/ 105 w 110"/>
                <a:gd name="T21" fmla="*/ 2 h 33"/>
                <a:gd name="T22" fmla="*/ 103 w 110"/>
                <a:gd name="T23" fmla="*/ 2 h 33"/>
                <a:gd name="T24" fmla="*/ 97 w 110"/>
                <a:gd name="T25" fmla="*/ 1 h 33"/>
                <a:gd name="T26" fmla="*/ 88 w 110"/>
                <a:gd name="T27" fmla="*/ 1 h 33"/>
                <a:gd name="T28" fmla="*/ 75 w 110"/>
                <a:gd name="T29" fmla="*/ 0 h 33"/>
                <a:gd name="T30" fmla="*/ 59 w 110"/>
                <a:gd name="T31" fmla="*/ 0 h 33"/>
                <a:gd name="T32" fmla="*/ 42 w 110"/>
                <a:gd name="T33" fmla="*/ 0 h 33"/>
                <a:gd name="T34" fmla="*/ 22 w 110"/>
                <a:gd name="T35" fmla="*/ 2 h 33"/>
                <a:gd name="T36" fmla="*/ 0 w 110"/>
                <a:gd name="T3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2D654033-ED6A-F2DF-1385-B5A1889A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>
                <a:gd name="T0" fmla="*/ 4 w 203"/>
                <a:gd name="T1" fmla="*/ 27 h 61"/>
                <a:gd name="T2" fmla="*/ 6 w 203"/>
                <a:gd name="T3" fmla="*/ 27 h 61"/>
                <a:gd name="T4" fmla="*/ 11 w 203"/>
                <a:gd name="T5" fmla="*/ 26 h 61"/>
                <a:gd name="T6" fmla="*/ 19 w 203"/>
                <a:gd name="T7" fmla="*/ 24 h 61"/>
                <a:gd name="T8" fmla="*/ 29 w 203"/>
                <a:gd name="T9" fmla="*/ 21 h 61"/>
                <a:gd name="T10" fmla="*/ 42 w 203"/>
                <a:gd name="T11" fmla="*/ 19 h 61"/>
                <a:gd name="T12" fmla="*/ 57 w 203"/>
                <a:gd name="T13" fmla="*/ 17 h 61"/>
                <a:gd name="T14" fmla="*/ 72 w 203"/>
                <a:gd name="T15" fmla="*/ 13 h 61"/>
                <a:gd name="T16" fmla="*/ 88 w 203"/>
                <a:gd name="T17" fmla="*/ 11 h 61"/>
                <a:gd name="T18" fmla="*/ 105 w 203"/>
                <a:gd name="T19" fmla="*/ 8 h 61"/>
                <a:gd name="T20" fmla="*/ 122 w 203"/>
                <a:gd name="T21" fmla="*/ 5 h 61"/>
                <a:gd name="T22" fmla="*/ 138 w 203"/>
                <a:gd name="T23" fmla="*/ 3 h 61"/>
                <a:gd name="T24" fmla="*/ 155 w 203"/>
                <a:gd name="T25" fmla="*/ 2 h 61"/>
                <a:gd name="T26" fmla="*/ 169 w 203"/>
                <a:gd name="T27" fmla="*/ 1 h 61"/>
                <a:gd name="T28" fmla="*/ 183 w 203"/>
                <a:gd name="T29" fmla="*/ 0 h 61"/>
                <a:gd name="T30" fmla="*/ 194 w 203"/>
                <a:gd name="T31" fmla="*/ 0 h 61"/>
                <a:gd name="T32" fmla="*/ 203 w 203"/>
                <a:gd name="T33" fmla="*/ 1 h 61"/>
                <a:gd name="T34" fmla="*/ 199 w 203"/>
                <a:gd name="T35" fmla="*/ 32 h 61"/>
                <a:gd name="T36" fmla="*/ 197 w 203"/>
                <a:gd name="T37" fmla="*/ 32 h 61"/>
                <a:gd name="T38" fmla="*/ 191 w 203"/>
                <a:gd name="T39" fmla="*/ 33 h 61"/>
                <a:gd name="T40" fmla="*/ 183 w 203"/>
                <a:gd name="T41" fmla="*/ 33 h 61"/>
                <a:gd name="T42" fmla="*/ 172 w 203"/>
                <a:gd name="T43" fmla="*/ 34 h 61"/>
                <a:gd name="T44" fmla="*/ 158 w 203"/>
                <a:gd name="T45" fmla="*/ 35 h 61"/>
                <a:gd name="T46" fmla="*/ 142 w 203"/>
                <a:gd name="T47" fmla="*/ 36 h 61"/>
                <a:gd name="T48" fmla="*/ 126 w 203"/>
                <a:gd name="T49" fmla="*/ 39 h 61"/>
                <a:gd name="T50" fmla="*/ 108 w 203"/>
                <a:gd name="T51" fmla="*/ 41 h 61"/>
                <a:gd name="T52" fmla="*/ 90 w 203"/>
                <a:gd name="T53" fmla="*/ 42 h 61"/>
                <a:gd name="T54" fmla="*/ 73 w 203"/>
                <a:gd name="T55" fmla="*/ 44 h 61"/>
                <a:gd name="T56" fmla="*/ 57 w 203"/>
                <a:gd name="T57" fmla="*/ 47 h 61"/>
                <a:gd name="T58" fmla="*/ 40 w 203"/>
                <a:gd name="T59" fmla="*/ 50 h 61"/>
                <a:gd name="T60" fmla="*/ 27 w 203"/>
                <a:gd name="T61" fmla="*/ 53 h 61"/>
                <a:gd name="T62" fmla="*/ 15 w 203"/>
                <a:gd name="T63" fmla="*/ 55 h 61"/>
                <a:gd name="T64" fmla="*/ 6 w 203"/>
                <a:gd name="T65" fmla="*/ 58 h 61"/>
                <a:gd name="T66" fmla="*/ 0 w 203"/>
                <a:gd name="T67" fmla="*/ 61 h 61"/>
                <a:gd name="T68" fmla="*/ 4 w 203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ABE2B613-5133-076A-AA96-4FEEB655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>
                <a:gd name="T0" fmla="*/ 0 w 106"/>
                <a:gd name="T1" fmla="*/ 15 h 33"/>
                <a:gd name="T2" fmla="*/ 3 w 106"/>
                <a:gd name="T3" fmla="*/ 15 h 33"/>
                <a:gd name="T4" fmla="*/ 11 w 106"/>
                <a:gd name="T5" fmla="*/ 15 h 33"/>
                <a:gd name="T6" fmla="*/ 23 w 106"/>
                <a:gd name="T7" fmla="*/ 16 h 33"/>
                <a:gd name="T8" fmla="*/ 37 w 106"/>
                <a:gd name="T9" fmla="*/ 17 h 33"/>
                <a:gd name="T10" fmla="*/ 49 w 106"/>
                <a:gd name="T11" fmla="*/ 20 h 33"/>
                <a:gd name="T12" fmla="*/ 60 w 106"/>
                <a:gd name="T13" fmla="*/ 23 h 33"/>
                <a:gd name="T14" fmla="*/ 67 w 106"/>
                <a:gd name="T15" fmla="*/ 28 h 33"/>
                <a:gd name="T16" fmla="*/ 67 w 106"/>
                <a:gd name="T17" fmla="*/ 33 h 33"/>
                <a:gd name="T18" fmla="*/ 106 w 106"/>
                <a:gd name="T19" fmla="*/ 31 h 33"/>
                <a:gd name="T20" fmla="*/ 101 w 106"/>
                <a:gd name="T21" fmla="*/ 0 h 33"/>
                <a:gd name="T22" fmla="*/ 99 w 106"/>
                <a:gd name="T23" fmla="*/ 0 h 33"/>
                <a:gd name="T24" fmla="*/ 93 w 106"/>
                <a:gd name="T25" fmla="*/ 0 h 33"/>
                <a:gd name="T26" fmla="*/ 84 w 106"/>
                <a:gd name="T27" fmla="*/ 0 h 33"/>
                <a:gd name="T28" fmla="*/ 72 w 106"/>
                <a:gd name="T29" fmla="*/ 1 h 33"/>
                <a:gd name="T30" fmla="*/ 57 w 106"/>
                <a:gd name="T31" fmla="*/ 3 h 33"/>
                <a:gd name="T32" fmla="*/ 40 w 106"/>
                <a:gd name="T33" fmla="*/ 6 h 33"/>
                <a:gd name="T34" fmla="*/ 21 w 106"/>
                <a:gd name="T35" fmla="*/ 9 h 33"/>
                <a:gd name="T36" fmla="*/ 0 w 106"/>
                <a:gd name="T3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EE087EC4-129F-0F66-DA6D-F7BF9617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>
                <a:gd name="T0" fmla="*/ 3 w 803"/>
                <a:gd name="T1" fmla="*/ 30 h 75"/>
                <a:gd name="T2" fmla="*/ 26 w 803"/>
                <a:gd name="T3" fmla="*/ 28 h 75"/>
                <a:gd name="T4" fmla="*/ 72 w 803"/>
                <a:gd name="T5" fmla="*/ 25 h 75"/>
                <a:gd name="T6" fmla="*/ 137 w 803"/>
                <a:gd name="T7" fmla="*/ 24 h 75"/>
                <a:gd name="T8" fmla="*/ 219 w 803"/>
                <a:gd name="T9" fmla="*/ 25 h 75"/>
                <a:gd name="T10" fmla="*/ 315 w 803"/>
                <a:gd name="T11" fmla="*/ 31 h 75"/>
                <a:gd name="T12" fmla="*/ 426 w 803"/>
                <a:gd name="T13" fmla="*/ 43 h 75"/>
                <a:gd name="T14" fmla="*/ 547 w 803"/>
                <a:gd name="T15" fmla="*/ 62 h 75"/>
                <a:gd name="T16" fmla="*/ 613 w 803"/>
                <a:gd name="T17" fmla="*/ 75 h 75"/>
                <a:gd name="T18" fmla="*/ 626 w 803"/>
                <a:gd name="T19" fmla="*/ 72 h 75"/>
                <a:gd name="T20" fmla="*/ 652 w 803"/>
                <a:gd name="T21" fmla="*/ 69 h 75"/>
                <a:gd name="T22" fmla="*/ 684 w 803"/>
                <a:gd name="T23" fmla="*/ 63 h 75"/>
                <a:gd name="T24" fmla="*/ 719 w 803"/>
                <a:gd name="T25" fmla="*/ 55 h 75"/>
                <a:gd name="T26" fmla="*/ 752 w 803"/>
                <a:gd name="T27" fmla="*/ 44 h 75"/>
                <a:gd name="T28" fmla="*/ 780 w 803"/>
                <a:gd name="T29" fmla="*/ 29 h 75"/>
                <a:gd name="T30" fmla="*/ 798 w 803"/>
                <a:gd name="T31" fmla="*/ 10 h 75"/>
                <a:gd name="T32" fmla="*/ 801 w 803"/>
                <a:gd name="T33" fmla="*/ 0 h 75"/>
                <a:gd name="T34" fmla="*/ 791 w 803"/>
                <a:gd name="T35" fmla="*/ 5 h 75"/>
                <a:gd name="T36" fmla="*/ 774 w 803"/>
                <a:gd name="T37" fmla="*/ 10 h 75"/>
                <a:gd name="T38" fmla="*/ 748 w 803"/>
                <a:gd name="T39" fmla="*/ 17 h 75"/>
                <a:gd name="T40" fmla="*/ 720 w 803"/>
                <a:gd name="T41" fmla="*/ 25 h 75"/>
                <a:gd name="T42" fmla="*/ 689 w 803"/>
                <a:gd name="T43" fmla="*/ 32 h 75"/>
                <a:gd name="T44" fmla="*/ 656 w 803"/>
                <a:gd name="T45" fmla="*/ 37 h 75"/>
                <a:gd name="T46" fmla="*/ 625 w 803"/>
                <a:gd name="T47" fmla="*/ 38 h 75"/>
                <a:gd name="T48" fmla="*/ 606 w 803"/>
                <a:gd name="T49" fmla="*/ 36 h 75"/>
                <a:gd name="T50" fmla="*/ 569 w 803"/>
                <a:gd name="T51" fmla="*/ 32 h 75"/>
                <a:gd name="T52" fmla="*/ 504 w 803"/>
                <a:gd name="T53" fmla="*/ 26 h 75"/>
                <a:gd name="T54" fmla="*/ 419 w 803"/>
                <a:gd name="T55" fmla="*/ 20 h 75"/>
                <a:gd name="T56" fmla="*/ 322 w 803"/>
                <a:gd name="T57" fmla="*/ 14 h 75"/>
                <a:gd name="T58" fmla="*/ 221 w 803"/>
                <a:gd name="T59" fmla="*/ 11 h 75"/>
                <a:gd name="T60" fmla="*/ 122 w 803"/>
                <a:gd name="T61" fmla="*/ 14 h 75"/>
                <a:gd name="T62" fmla="*/ 35 w 803"/>
                <a:gd name="T63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FAB993A9-FCE0-910D-12FF-14909117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>
                <a:gd name="T0" fmla="*/ 0 w 25"/>
                <a:gd name="T1" fmla="*/ 0 h 1526"/>
                <a:gd name="T2" fmla="*/ 13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111">
              <a:extLst>
                <a:ext uri="{FF2B5EF4-FFF2-40B4-BE49-F238E27FC236}">
                  <a16:creationId xmlns:a16="http://schemas.microsoft.com/office/drawing/2014/main" id="{BD980E1F-5BE3-FB88-C0BE-2BD7ECCC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>
                <a:gd name="T0" fmla="*/ 0 w 25"/>
                <a:gd name="T1" fmla="*/ 0 h 1526"/>
                <a:gd name="T2" fmla="*/ 14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112">
              <a:extLst>
                <a:ext uri="{FF2B5EF4-FFF2-40B4-BE49-F238E27FC236}">
                  <a16:creationId xmlns:a16="http://schemas.microsoft.com/office/drawing/2014/main" id="{97124F47-4028-D867-4245-5160179E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>
                <a:gd name="T0" fmla="*/ 0 w 233"/>
                <a:gd name="T1" fmla="*/ 34 h 82"/>
                <a:gd name="T2" fmla="*/ 2 w 233"/>
                <a:gd name="T3" fmla="*/ 32 h 82"/>
                <a:gd name="T4" fmla="*/ 9 w 233"/>
                <a:gd name="T5" fmla="*/ 29 h 82"/>
                <a:gd name="T6" fmla="*/ 21 w 233"/>
                <a:gd name="T7" fmla="*/ 26 h 82"/>
                <a:gd name="T8" fmla="*/ 34 w 233"/>
                <a:gd name="T9" fmla="*/ 20 h 82"/>
                <a:gd name="T10" fmla="*/ 52 w 233"/>
                <a:gd name="T11" fmla="*/ 15 h 82"/>
                <a:gd name="T12" fmla="*/ 70 w 233"/>
                <a:gd name="T13" fmla="*/ 9 h 82"/>
                <a:gd name="T14" fmla="*/ 91 w 233"/>
                <a:gd name="T15" fmla="*/ 5 h 82"/>
                <a:gd name="T16" fmla="*/ 112 w 233"/>
                <a:gd name="T17" fmla="*/ 1 h 82"/>
                <a:gd name="T18" fmla="*/ 132 w 233"/>
                <a:gd name="T19" fmla="*/ 0 h 82"/>
                <a:gd name="T20" fmla="*/ 153 w 233"/>
                <a:gd name="T21" fmla="*/ 1 h 82"/>
                <a:gd name="T22" fmla="*/ 173 w 233"/>
                <a:gd name="T23" fmla="*/ 5 h 82"/>
                <a:gd name="T24" fmla="*/ 191 w 233"/>
                <a:gd name="T25" fmla="*/ 12 h 82"/>
                <a:gd name="T26" fmla="*/ 206 w 233"/>
                <a:gd name="T27" fmla="*/ 22 h 82"/>
                <a:gd name="T28" fmla="*/ 219 w 233"/>
                <a:gd name="T29" fmla="*/ 37 h 82"/>
                <a:gd name="T30" fmla="*/ 228 w 233"/>
                <a:gd name="T31" fmla="*/ 57 h 82"/>
                <a:gd name="T32" fmla="*/ 233 w 233"/>
                <a:gd name="T33" fmla="*/ 82 h 82"/>
                <a:gd name="T34" fmla="*/ 231 w 233"/>
                <a:gd name="T35" fmla="*/ 81 h 82"/>
                <a:gd name="T36" fmla="*/ 230 w 233"/>
                <a:gd name="T37" fmla="*/ 77 h 82"/>
                <a:gd name="T38" fmla="*/ 227 w 233"/>
                <a:gd name="T39" fmla="*/ 73 h 82"/>
                <a:gd name="T40" fmla="*/ 222 w 233"/>
                <a:gd name="T41" fmla="*/ 67 h 82"/>
                <a:gd name="T42" fmla="*/ 215 w 233"/>
                <a:gd name="T43" fmla="*/ 60 h 82"/>
                <a:gd name="T44" fmla="*/ 207 w 233"/>
                <a:gd name="T45" fmla="*/ 53 h 82"/>
                <a:gd name="T46" fmla="*/ 197 w 233"/>
                <a:gd name="T47" fmla="*/ 46 h 82"/>
                <a:gd name="T48" fmla="*/ 185 w 233"/>
                <a:gd name="T49" fmla="*/ 38 h 82"/>
                <a:gd name="T50" fmla="*/ 170 w 233"/>
                <a:gd name="T51" fmla="*/ 32 h 82"/>
                <a:gd name="T52" fmla="*/ 154 w 233"/>
                <a:gd name="T53" fmla="*/ 27 h 82"/>
                <a:gd name="T54" fmla="*/ 135 w 233"/>
                <a:gd name="T55" fmla="*/ 22 h 82"/>
                <a:gd name="T56" fmla="*/ 114 w 233"/>
                <a:gd name="T57" fmla="*/ 20 h 82"/>
                <a:gd name="T58" fmla="*/ 90 w 233"/>
                <a:gd name="T59" fmla="*/ 20 h 82"/>
                <a:gd name="T60" fmla="*/ 62 w 233"/>
                <a:gd name="T61" fmla="*/ 21 h 82"/>
                <a:gd name="T62" fmla="*/ 32 w 233"/>
                <a:gd name="T63" fmla="*/ 26 h 82"/>
                <a:gd name="T64" fmla="*/ 0 w 233"/>
                <a:gd name="T6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81560-C16F-DE2A-B495-E9FCFA043D83}"/>
              </a:ext>
            </a:extLst>
          </p:cNvPr>
          <p:cNvGrpSpPr>
            <a:grpSpLocks/>
          </p:cNvGrpSpPr>
          <p:nvPr/>
        </p:nvGrpSpPr>
        <p:grpSpPr bwMode="auto">
          <a:xfrm>
            <a:off x="3131343" y="3126409"/>
            <a:ext cx="762000" cy="947740"/>
            <a:chOff x="2496" y="48"/>
            <a:chExt cx="614" cy="837"/>
          </a:xfrm>
        </p:grpSpPr>
        <p:sp>
          <p:nvSpPr>
            <p:cNvPr id="72" name="Freeform 107">
              <a:extLst>
                <a:ext uri="{FF2B5EF4-FFF2-40B4-BE49-F238E27FC236}">
                  <a16:creationId xmlns:a16="http://schemas.microsoft.com/office/drawing/2014/main" id="{9B86DE5D-5561-7C8E-6F43-526333648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>
                <a:gd name="T0" fmla="*/ 693 w 693"/>
                <a:gd name="T1" fmla="*/ 0 h 208"/>
                <a:gd name="T2" fmla="*/ 81 w 693"/>
                <a:gd name="T3" fmla="*/ 91 h 208"/>
                <a:gd name="T4" fmla="*/ 78 w 693"/>
                <a:gd name="T5" fmla="*/ 91 h 208"/>
                <a:gd name="T6" fmla="*/ 68 w 693"/>
                <a:gd name="T7" fmla="*/ 92 h 208"/>
                <a:gd name="T8" fmla="*/ 53 w 693"/>
                <a:gd name="T9" fmla="*/ 96 h 208"/>
                <a:gd name="T10" fmla="*/ 37 w 693"/>
                <a:gd name="T11" fmla="*/ 104 h 208"/>
                <a:gd name="T12" fmla="*/ 20 w 693"/>
                <a:gd name="T13" fmla="*/ 118 h 208"/>
                <a:gd name="T14" fmla="*/ 8 w 693"/>
                <a:gd name="T15" fmla="*/ 139 h 208"/>
                <a:gd name="T16" fmla="*/ 0 w 693"/>
                <a:gd name="T17" fmla="*/ 168 h 208"/>
                <a:gd name="T18" fmla="*/ 0 w 693"/>
                <a:gd name="T19" fmla="*/ 208 h 208"/>
                <a:gd name="T20" fmla="*/ 0 w 693"/>
                <a:gd name="T21" fmla="*/ 204 h 208"/>
                <a:gd name="T22" fmla="*/ 0 w 693"/>
                <a:gd name="T23" fmla="*/ 195 h 208"/>
                <a:gd name="T24" fmla="*/ 2 w 693"/>
                <a:gd name="T25" fmla="*/ 181 h 208"/>
                <a:gd name="T26" fmla="*/ 5 w 693"/>
                <a:gd name="T27" fmla="*/ 164 h 208"/>
                <a:gd name="T28" fmla="*/ 13 w 693"/>
                <a:gd name="T29" fmla="*/ 148 h 208"/>
                <a:gd name="T30" fmla="*/ 25 w 693"/>
                <a:gd name="T31" fmla="*/ 132 h 208"/>
                <a:gd name="T32" fmla="*/ 43 w 693"/>
                <a:gd name="T33" fmla="*/ 118 h 208"/>
                <a:gd name="T34" fmla="*/ 68 w 693"/>
                <a:gd name="T35" fmla="*/ 110 h 208"/>
                <a:gd name="T36" fmla="*/ 73 w 693"/>
                <a:gd name="T37" fmla="*/ 109 h 208"/>
                <a:gd name="T38" fmla="*/ 89 w 693"/>
                <a:gd name="T39" fmla="*/ 106 h 208"/>
                <a:gd name="T40" fmla="*/ 116 w 693"/>
                <a:gd name="T41" fmla="*/ 102 h 208"/>
                <a:gd name="T42" fmla="*/ 149 w 693"/>
                <a:gd name="T43" fmla="*/ 96 h 208"/>
                <a:gd name="T44" fmla="*/ 191 w 693"/>
                <a:gd name="T45" fmla="*/ 89 h 208"/>
                <a:gd name="T46" fmla="*/ 236 w 693"/>
                <a:gd name="T47" fmla="*/ 82 h 208"/>
                <a:gd name="T48" fmla="*/ 286 w 693"/>
                <a:gd name="T49" fmla="*/ 73 h 208"/>
                <a:gd name="T50" fmla="*/ 339 w 693"/>
                <a:gd name="T51" fmla="*/ 65 h 208"/>
                <a:gd name="T52" fmla="*/ 392 w 693"/>
                <a:gd name="T53" fmla="*/ 56 h 208"/>
                <a:gd name="T54" fmla="*/ 447 w 693"/>
                <a:gd name="T55" fmla="*/ 46 h 208"/>
                <a:gd name="T56" fmla="*/ 500 w 693"/>
                <a:gd name="T57" fmla="*/ 37 h 208"/>
                <a:gd name="T58" fmla="*/ 549 w 693"/>
                <a:gd name="T59" fmla="*/ 28 h 208"/>
                <a:gd name="T60" fmla="*/ 594 w 693"/>
                <a:gd name="T61" fmla="*/ 20 h 208"/>
                <a:gd name="T62" fmla="*/ 634 w 693"/>
                <a:gd name="T63" fmla="*/ 12 h 208"/>
                <a:gd name="T64" fmla="*/ 668 w 693"/>
                <a:gd name="T65" fmla="*/ 6 h 208"/>
                <a:gd name="T66" fmla="*/ 693 w 693"/>
                <a:gd name="T6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E6C7FF96-FD25-EFD3-7028-729B8FA0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>
                <a:gd name="T0" fmla="*/ 0 w 98"/>
                <a:gd name="T1" fmla="*/ 0 h 1380"/>
                <a:gd name="T2" fmla="*/ 30 w 98"/>
                <a:gd name="T3" fmla="*/ 1273 h 1380"/>
                <a:gd name="T4" fmla="*/ 30 w 98"/>
                <a:gd name="T5" fmla="*/ 1277 h 1380"/>
                <a:gd name="T6" fmla="*/ 29 w 98"/>
                <a:gd name="T7" fmla="*/ 1288 h 1380"/>
                <a:gd name="T8" fmla="*/ 29 w 98"/>
                <a:gd name="T9" fmla="*/ 1304 h 1380"/>
                <a:gd name="T10" fmla="*/ 33 w 98"/>
                <a:gd name="T11" fmla="*/ 1322 h 1380"/>
                <a:gd name="T12" fmla="*/ 40 w 98"/>
                <a:gd name="T13" fmla="*/ 1341 h 1380"/>
                <a:gd name="T14" fmla="*/ 52 w 98"/>
                <a:gd name="T15" fmla="*/ 1357 h 1380"/>
                <a:gd name="T16" fmla="*/ 72 w 98"/>
                <a:gd name="T17" fmla="*/ 1367 h 1380"/>
                <a:gd name="T18" fmla="*/ 98 w 98"/>
                <a:gd name="T19" fmla="*/ 1372 h 1380"/>
                <a:gd name="T20" fmla="*/ 94 w 98"/>
                <a:gd name="T21" fmla="*/ 1374 h 1380"/>
                <a:gd name="T22" fmla="*/ 82 w 98"/>
                <a:gd name="T23" fmla="*/ 1378 h 1380"/>
                <a:gd name="T24" fmla="*/ 66 w 98"/>
                <a:gd name="T25" fmla="*/ 1380 h 1380"/>
                <a:gd name="T26" fmla="*/ 48 w 98"/>
                <a:gd name="T27" fmla="*/ 1376 h 1380"/>
                <a:gd name="T28" fmla="*/ 30 w 98"/>
                <a:gd name="T29" fmla="*/ 1364 h 1380"/>
                <a:gd name="T30" fmla="*/ 14 w 98"/>
                <a:gd name="T31" fmla="*/ 1337 h 1380"/>
                <a:gd name="T32" fmla="*/ 5 w 98"/>
                <a:gd name="T33" fmla="*/ 1292 h 1380"/>
                <a:gd name="T34" fmla="*/ 3 w 98"/>
                <a:gd name="T35" fmla="*/ 1228 h 1380"/>
                <a:gd name="T36" fmla="*/ 0 w 98"/>
                <a:gd name="T37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113">
              <a:extLst>
                <a:ext uri="{FF2B5EF4-FFF2-40B4-BE49-F238E27FC236}">
                  <a16:creationId xmlns:a16="http://schemas.microsoft.com/office/drawing/2014/main" id="{FF00F6FC-C57A-B15A-D0C2-0FE9423D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>
                <a:gd name="T0" fmla="*/ 0 w 968"/>
                <a:gd name="T1" fmla="*/ 136 h 1769"/>
                <a:gd name="T2" fmla="*/ 727 w 968"/>
                <a:gd name="T3" fmla="*/ 31 h 1769"/>
                <a:gd name="T4" fmla="*/ 728 w 968"/>
                <a:gd name="T5" fmla="*/ 30 h 1769"/>
                <a:gd name="T6" fmla="*/ 733 w 968"/>
                <a:gd name="T7" fmla="*/ 28 h 1769"/>
                <a:gd name="T8" fmla="*/ 739 w 968"/>
                <a:gd name="T9" fmla="*/ 24 h 1769"/>
                <a:gd name="T10" fmla="*/ 747 w 968"/>
                <a:gd name="T11" fmla="*/ 21 h 1769"/>
                <a:gd name="T12" fmla="*/ 758 w 968"/>
                <a:gd name="T13" fmla="*/ 16 h 1769"/>
                <a:gd name="T14" fmla="*/ 770 w 968"/>
                <a:gd name="T15" fmla="*/ 12 h 1769"/>
                <a:gd name="T16" fmla="*/ 784 w 968"/>
                <a:gd name="T17" fmla="*/ 7 h 1769"/>
                <a:gd name="T18" fmla="*/ 800 w 968"/>
                <a:gd name="T19" fmla="*/ 4 h 1769"/>
                <a:gd name="T20" fmla="*/ 816 w 968"/>
                <a:gd name="T21" fmla="*/ 1 h 1769"/>
                <a:gd name="T22" fmla="*/ 834 w 968"/>
                <a:gd name="T23" fmla="*/ 0 h 1769"/>
                <a:gd name="T24" fmla="*/ 853 w 968"/>
                <a:gd name="T25" fmla="*/ 1 h 1769"/>
                <a:gd name="T26" fmla="*/ 872 w 968"/>
                <a:gd name="T27" fmla="*/ 5 h 1769"/>
                <a:gd name="T28" fmla="*/ 893 w 968"/>
                <a:gd name="T29" fmla="*/ 10 h 1769"/>
                <a:gd name="T30" fmla="*/ 913 w 968"/>
                <a:gd name="T31" fmla="*/ 20 h 1769"/>
                <a:gd name="T32" fmla="*/ 933 w 968"/>
                <a:gd name="T33" fmla="*/ 31 h 1769"/>
                <a:gd name="T34" fmla="*/ 954 w 968"/>
                <a:gd name="T35" fmla="*/ 47 h 1769"/>
                <a:gd name="T36" fmla="*/ 968 w 968"/>
                <a:gd name="T37" fmla="*/ 1727 h 1769"/>
                <a:gd name="T38" fmla="*/ 967 w 968"/>
                <a:gd name="T39" fmla="*/ 1728 h 1769"/>
                <a:gd name="T40" fmla="*/ 962 w 968"/>
                <a:gd name="T41" fmla="*/ 1729 h 1769"/>
                <a:gd name="T42" fmla="*/ 955 w 968"/>
                <a:gd name="T43" fmla="*/ 1731 h 1769"/>
                <a:gd name="T44" fmla="*/ 945 w 968"/>
                <a:gd name="T45" fmla="*/ 1735 h 1769"/>
                <a:gd name="T46" fmla="*/ 933 w 968"/>
                <a:gd name="T47" fmla="*/ 1739 h 1769"/>
                <a:gd name="T48" fmla="*/ 919 w 968"/>
                <a:gd name="T49" fmla="*/ 1743 h 1769"/>
                <a:gd name="T50" fmla="*/ 903 w 968"/>
                <a:gd name="T51" fmla="*/ 1747 h 1769"/>
                <a:gd name="T52" fmla="*/ 885 w 968"/>
                <a:gd name="T53" fmla="*/ 1752 h 1769"/>
                <a:gd name="T54" fmla="*/ 865 w 968"/>
                <a:gd name="T55" fmla="*/ 1757 h 1769"/>
                <a:gd name="T56" fmla="*/ 843 w 968"/>
                <a:gd name="T57" fmla="*/ 1760 h 1769"/>
                <a:gd name="T58" fmla="*/ 822 w 968"/>
                <a:gd name="T59" fmla="*/ 1764 h 1769"/>
                <a:gd name="T60" fmla="*/ 797 w 968"/>
                <a:gd name="T61" fmla="*/ 1767 h 1769"/>
                <a:gd name="T62" fmla="*/ 772 w 968"/>
                <a:gd name="T63" fmla="*/ 1768 h 1769"/>
                <a:gd name="T64" fmla="*/ 747 w 968"/>
                <a:gd name="T65" fmla="*/ 1769 h 1769"/>
                <a:gd name="T66" fmla="*/ 720 w 968"/>
                <a:gd name="T67" fmla="*/ 1768 h 1769"/>
                <a:gd name="T68" fmla="*/ 694 w 968"/>
                <a:gd name="T69" fmla="*/ 1766 h 1769"/>
                <a:gd name="T70" fmla="*/ 22 w 968"/>
                <a:gd name="T71" fmla="*/ 1719 h 1769"/>
                <a:gd name="T72" fmla="*/ 0 w 968"/>
                <a:gd name="T73" fmla="*/ 13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114">
              <a:extLst>
                <a:ext uri="{FF2B5EF4-FFF2-40B4-BE49-F238E27FC236}">
                  <a16:creationId xmlns:a16="http://schemas.microsoft.com/office/drawing/2014/main" id="{27939370-4EFA-102E-AB5B-00B3DD6B1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>
                <a:gd name="T0" fmla="*/ 738 w 781"/>
                <a:gd name="T1" fmla="*/ 0 h 1718"/>
                <a:gd name="T2" fmla="*/ 781 w 781"/>
                <a:gd name="T3" fmla="*/ 1718 h 1718"/>
                <a:gd name="T4" fmla="*/ 21 w 781"/>
                <a:gd name="T5" fmla="*/ 1686 h 1718"/>
                <a:gd name="T6" fmla="*/ 0 w 781"/>
                <a:gd name="T7" fmla="*/ 111 h 1718"/>
                <a:gd name="T8" fmla="*/ 738 w 781"/>
                <a:gd name="T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704426CA-3440-AEF3-AD84-25036161D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>
                <a:gd name="T0" fmla="*/ 79 w 152"/>
                <a:gd name="T1" fmla="*/ 12 h 1791"/>
                <a:gd name="T2" fmla="*/ 79 w 152"/>
                <a:gd name="T3" fmla="*/ 85 h 1791"/>
                <a:gd name="T4" fmla="*/ 81 w 152"/>
                <a:gd name="T5" fmla="*/ 280 h 1791"/>
                <a:gd name="T6" fmla="*/ 86 w 152"/>
                <a:gd name="T7" fmla="*/ 555 h 1791"/>
                <a:gd name="T8" fmla="*/ 92 w 152"/>
                <a:gd name="T9" fmla="*/ 870 h 1791"/>
                <a:gd name="T10" fmla="*/ 101 w 152"/>
                <a:gd name="T11" fmla="*/ 1186 h 1791"/>
                <a:gd name="T12" fmla="*/ 114 w 152"/>
                <a:gd name="T13" fmla="*/ 1462 h 1791"/>
                <a:gd name="T14" fmla="*/ 131 w 152"/>
                <a:gd name="T15" fmla="*/ 1658 h 1791"/>
                <a:gd name="T16" fmla="*/ 152 w 152"/>
                <a:gd name="T17" fmla="*/ 1732 h 1791"/>
                <a:gd name="T18" fmla="*/ 33 w 152"/>
                <a:gd name="T19" fmla="*/ 1791 h 1791"/>
                <a:gd name="T20" fmla="*/ 0 w 152"/>
                <a:gd name="T21" fmla="*/ 28 h 1791"/>
                <a:gd name="T22" fmla="*/ 3 w 152"/>
                <a:gd name="T23" fmla="*/ 25 h 1791"/>
                <a:gd name="T24" fmla="*/ 11 w 152"/>
                <a:gd name="T25" fmla="*/ 21 h 1791"/>
                <a:gd name="T26" fmla="*/ 23 w 152"/>
                <a:gd name="T27" fmla="*/ 14 h 1791"/>
                <a:gd name="T28" fmla="*/ 37 w 152"/>
                <a:gd name="T29" fmla="*/ 7 h 1791"/>
                <a:gd name="T30" fmla="*/ 50 w 152"/>
                <a:gd name="T31" fmla="*/ 2 h 1791"/>
                <a:gd name="T32" fmla="*/ 63 w 152"/>
                <a:gd name="T33" fmla="*/ 0 h 1791"/>
                <a:gd name="T34" fmla="*/ 73 w 152"/>
                <a:gd name="T35" fmla="*/ 4 h 1791"/>
                <a:gd name="T36" fmla="*/ 79 w 152"/>
                <a:gd name="T37" fmla="*/ 1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116">
              <a:extLst>
                <a:ext uri="{FF2B5EF4-FFF2-40B4-BE49-F238E27FC236}">
                  <a16:creationId xmlns:a16="http://schemas.microsoft.com/office/drawing/2014/main" id="{E87F2E2C-7452-3925-C44D-15180EE9E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>
                <a:gd name="T0" fmla="*/ 4 w 221"/>
                <a:gd name="T1" fmla="*/ 20 h 116"/>
                <a:gd name="T2" fmla="*/ 6 w 221"/>
                <a:gd name="T3" fmla="*/ 20 h 116"/>
                <a:gd name="T4" fmla="*/ 12 w 221"/>
                <a:gd name="T5" fmla="*/ 18 h 116"/>
                <a:gd name="T6" fmla="*/ 20 w 221"/>
                <a:gd name="T7" fmla="*/ 17 h 116"/>
                <a:gd name="T8" fmla="*/ 32 w 221"/>
                <a:gd name="T9" fmla="*/ 15 h 116"/>
                <a:gd name="T10" fmla="*/ 46 w 221"/>
                <a:gd name="T11" fmla="*/ 11 h 116"/>
                <a:gd name="T12" fmla="*/ 61 w 221"/>
                <a:gd name="T13" fmla="*/ 9 h 116"/>
                <a:gd name="T14" fmla="*/ 78 w 221"/>
                <a:gd name="T15" fmla="*/ 7 h 116"/>
                <a:gd name="T16" fmla="*/ 96 w 221"/>
                <a:gd name="T17" fmla="*/ 3 h 116"/>
                <a:gd name="T18" fmla="*/ 115 w 221"/>
                <a:gd name="T19" fmla="*/ 2 h 116"/>
                <a:gd name="T20" fmla="*/ 133 w 221"/>
                <a:gd name="T21" fmla="*/ 1 h 116"/>
                <a:gd name="T22" fmla="*/ 152 w 221"/>
                <a:gd name="T23" fmla="*/ 0 h 116"/>
                <a:gd name="T24" fmla="*/ 169 w 221"/>
                <a:gd name="T25" fmla="*/ 0 h 116"/>
                <a:gd name="T26" fmla="*/ 185 w 221"/>
                <a:gd name="T27" fmla="*/ 2 h 116"/>
                <a:gd name="T28" fmla="*/ 199 w 221"/>
                <a:gd name="T29" fmla="*/ 4 h 116"/>
                <a:gd name="T30" fmla="*/ 212 w 221"/>
                <a:gd name="T31" fmla="*/ 9 h 116"/>
                <a:gd name="T32" fmla="*/ 221 w 221"/>
                <a:gd name="T33" fmla="*/ 15 h 116"/>
                <a:gd name="T34" fmla="*/ 216 w 221"/>
                <a:gd name="T35" fmla="*/ 106 h 116"/>
                <a:gd name="T36" fmla="*/ 214 w 221"/>
                <a:gd name="T37" fmla="*/ 106 h 116"/>
                <a:gd name="T38" fmla="*/ 208 w 221"/>
                <a:gd name="T39" fmla="*/ 104 h 116"/>
                <a:gd name="T40" fmla="*/ 198 w 221"/>
                <a:gd name="T41" fmla="*/ 103 h 116"/>
                <a:gd name="T42" fmla="*/ 185 w 221"/>
                <a:gd name="T43" fmla="*/ 102 h 116"/>
                <a:gd name="T44" fmla="*/ 170 w 221"/>
                <a:gd name="T45" fmla="*/ 101 h 116"/>
                <a:gd name="T46" fmla="*/ 154 w 221"/>
                <a:gd name="T47" fmla="*/ 99 h 116"/>
                <a:gd name="T48" fmla="*/ 136 w 221"/>
                <a:gd name="T49" fmla="*/ 98 h 116"/>
                <a:gd name="T50" fmla="*/ 117 w 221"/>
                <a:gd name="T51" fmla="*/ 96 h 116"/>
                <a:gd name="T52" fmla="*/ 97 w 221"/>
                <a:gd name="T53" fmla="*/ 96 h 116"/>
                <a:gd name="T54" fmla="*/ 78 w 221"/>
                <a:gd name="T55" fmla="*/ 96 h 116"/>
                <a:gd name="T56" fmla="*/ 59 w 221"/>
                <a:gd name="T57" fmla="*/ 98 h 116"/>
                <a:gd name="T58" fmla="*/ 43 w 221"/>
                <a:gd name="T59" fmla="*/ 99 h 116"/>
                <a:gd name="T60" fmla="*/ 28 w 221"/>
                <a:gd name="T61" fmla="*/ 101 h 116"/>
                <a:gd name="T62" fmla="*/ 16 w 221"/>
                <a:gd name="T63" fmla="*/ 104 h 116"/>
                <a:gd name="T64" fmla="*/ 5 w 221"/>
                <a:gd name="T65" fmla="*/ 110 h 116"/>
                <a:gd name="T66" fmla="*/ 0 w 221"/>
                <a:gd name="T67" fmla="*/ 116 h 116"/>
                <a:gd name="T68" fmla="*/ 4 w 221"/>
                <a:gd name="T69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EDC2DFD8-27B1-62E5-1D07-87C406A3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>
                <a:gd name="T0" fmla="*/ 0 w 116"/>
                <a:gd name="T1" fmla="*/ 13 h 98"/>
                <a:gd name="T2" fmla="*/ 3 w 116"/>
                <a:gd name="T3" fmla="*/ 14 h 98"/>
                <a:gd name="T4" fmla="*/ 13 w 116"/>
                <a:gd name="T5" fmla="*/ 17 h 98"/>
                <a:gd name="T6" fmla="*/ 25 w 116"/>
                <a:gd name="T7" fmla="*/ 24 h 98"/>
                <a:gd name="T8" fmla="*/ 40 w 116"/>
                <a:gd name="T9" fmla="*/ 32 h 98"/>
                <a:gd name="T10" fmla="*/ 54 w 116"/>
                <a:gd name="T11" fmla="*/ 44 h 98"/>
                <a:gd name="T12" fmla="*/ 66 w 116"/>
                <a:gd name="T13" fmla="*/ 58 h 98"/>
                <a:gd name="T14" fmla="*/ 73 w 116"/>
                <a:gd name="T15" fmla="*/ 74 h 98"/>
                <a:gd name="T16" fmla="*/ 73 w 116"/>
                <a:gd name="T17" fmla="*/ 93 h 98"/>
                <a:gd name="T18" fmla="*/ 116 w 116"/>
                <a:gd name="T19" fmla="*/ 98 h 98"/>
                <a:gd name="T20" fmla="*/ 111 w 116"/>
                <a:gd name="T21" fmla="*/ 8 h 98"/>
                <a:gd name="T22" fmla="*/ 108 w 116"/>
                <a:gd name="T23" fmla="*/ 7 h 98"/>
                <a:gd name="T24" fmla="*/ 103 w 116"/>
                <a:gd name="T25" fmla="*/ 5 h 98"/>
                <a:gd name="T26" fmla="*/ 92 w 116"/>
                <a:gd name="T27" fmla="*/ 2 h 98"/>
                <a:gd name="T28" fmla="*/ 79 w 116"/>
                <a:gd name="T29" fmla="*/ 0 h 98"/>
                <a:gd name="T30" fmla="*/ 63 w 116"/>
                <a:gd name="T31" fmla="*/ 0 h 98"/>
                <a:gd name="T32" fmla="*/ 44 w 116"/>
                <a:gd name="T33" fmla="*/ 1 h 98"/>
                <a:gd name="T34" fmla="*/ 23 w 116"/>
                <a:gd name="T35" fmla="*/ 5 h 98"/>
                <a:gd name="T36" fmla="*/ 0 w 116"/>
                <a:gd name="T37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46948A5D-E405-FD1C-5BF0-ACE1743F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>
                <a:gd name="T0" fmla="*/ 5 w 221"/>
                <a:gd name="T1" fmla="*/ 7 h 41"/>
                <a:gd name="T2" fmla="*/ 7 w 221"/>
                <a:gd name="T3" fmla="*/ 7 h 41"/>
                <a:gd name="T4" fmla="*/ 13 w 221"/>
                <a:gd name="T5" fmla="*/ 6 h 41"/>
                <a:gd name="T6" fmla="*/ 21 w 221"/>
                <a:gd name="T7" fmla="*/ 6 h 41"/>
                <a:gd name="T8" fmla="*/ 32 w 221"/>
                <a:gd name="T9" fmla="*/ 5 h 41"/>
                <a:gd name="T10" fmla="*/ 46 w 221"/>
                <a:gd name="T11" fmla="*/ 4 h 41"/>
                <a:gd name="T12" fmla="*/ 62 w 221"/>
                <a:gd name="T13" fmla="*/ 3 h 41"/>
                <a:gd name="T14" fmla="*/ 80 w 221"/>
                <a:gd name="T15" fmla="*/ 3 h 41"/>
                <a:gd name="T16" fmla="*/ 97 w 221"/>
                <a:gd name="T17" fmla="*/ 1 h 41"/>
                <a:gd name="T18" fmla="*/ 115 w 221"/>
                <a:gd name="T19" fmla="*/ 0 h 41"/>
                <a:gd name="T20" fmla="*/ 134 w 221"/>
                <a:gd name="T21" fmla="*/ 0 h 41"/>
                <a:gd name="T22" fmla="*/ 152 w 221"/>
                <a:gd name="T23" fmla="*/ 0 h 41"/>
                <a:gd name="T24" fmla="*/ 169 w 221"/>
                <a:gd name="T25" fmla="*/ 0 h 41"/>
                <a:gd name="T26" fmla="*/ 186 w 221"/>
                <a:gd name="T27" fmla="*/ 0 h 41"/>
                <a:gd name="T28" fmla="*/ 199 w 221"/>
                <a:gd name="T29" fmla="*/ 1 h 41"/>
                <a:gd name="T30" fmla="*/ 212 w 221"/>
                <a:gd name="T31" fmla="*/ 3 h 41"/>
                <a:gd name="T32" fmla="*/ 221 w 221"/>
                <a:gd name="T33" fmla="*/ 5 h 41"/>
                <a:gd name="T34" fmla="*/ 217 w 221"/>
                <a:gd name="T35" fmla="*/ 37 h 41"/>
                <a:gd name="T36" fmla="*/ 214 w 221"/>
                <a:gd name="T37" fmla="*/ 37 h 41"/>
                <a:gd name="T38" fmla="*/ 209 w 221"/>
                <a:gd name="T39" fmla="*/ 37 h 41"/>
                <a:gd name="T40" fmla="*/ 198 w 221"/>
                <a:gd name="T41" fmla="*/ 36 h 41"/>
                <a:gd name="T42" fmla="*/ 187 w 221"/>
                <a:gd name="T43" fmla="*/ 36 h 41"/>
                <a:gd name="T44" fmla="*/ 172 w 221"/>
                <a:gd name="T45" fmla="*/ 35 h 41"/>
                <a:gd name="T46" fmla="*/ 154 w 221"/>
                <a:gd name="T47" fmla="*/ 35 h 41"/>
                <a:gd name="T48" fmla="*/ 136 w 221"/>
                <a:gd name="T49" fmla="*/ 35 h 41"/>
                <a:gd name="T50" fmla="*/ 118 w 221"/>
                <a:gd name="T51" fmla="*/ 34 h 41"/>
                <a:gd name="T52" fmla="*/ 98 w 221"/>
                <a:gd name="T53" fmla="*/ 34 h 41"/>
                <a:gd name="T54" fmla="*/ 80 w 221"/>
                <a:gd name="T55" fmla="*/ 34 h 41"/>
                <a:gd name="T56" fmla="*/ 61 w 221"/>
                <a:gd name="T57" fmla="*/ 34 h 41"/>
                <a:gd name="T58" fmla="*/ 44 w 221"/>
                <a:gd name="T59" fmla="*/ 35 h 41"/>
                <a:gd name="T60" fmla="*/ 29 w 221"/>
                <a:gd name="T61" fmla="*/ 36 h 41"/>
                <a:gd name="T62" fmla="*/ 16 w 221"/>
                <a:gd name="T63" fmla="*/ 37 h 41"/>
                <a:gd name="T64" fmla="*/ 7 w 221"/>
                <a:gd name="T65" fmla="*/ 38 h 41"/>
                <a:gd name="T66" fmla="*/ 0 w 221"/>
                <a:gd name="T67" fmla="*/ 41 h 41"/>
                <a:gd name="T68" fmla="*/ 5 w 221"/>
                <a:gd name="T6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7B622159-FE02-F83F-65B0-9E4B2BB1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>
                <a:gd name="T0" fmla="*/ 0 w 115"/>
                <a:gd name="T1" fmla="*/ 5 h 35"/>
                <a:gd name="T2" fmla="*/ 3 w 115"/>
                <a:gd name="T3" fmla="*/ 5 h 35"/>
                <a:gd name="T4" fmla="*/ 12 w 115"/>
                <a:gd name="T5" fmla="*/ 7 h 35"/>
                <a:gd name="T6" fmla="*/ 25 w 115"/>
                <a:gd name="T7" fmla="*/ 9 h 35"/>
                <a:gd name="T8" fmla="*/ 39 w 115"/>
                <a:gd name="T9" fmla="*/ 12 h 35"/>
                <a:gd name="T10" fmla="*/ 53 w 115"/>
                <a:gd name="T11" fmla="*/ 16 h 35"/>
                <a:gd name="T12" fmla="*/ 64 w 115"/>
                <a:gd name="T13" fmla="*/ 21 h 35"/>
                <a:gd name="T14" fmla="*/ 71 w 115"/>
                <a:gd name="T15" fmla="*/ 27 h 35"/>
                <a:gd name="T16" fmla="*/ 71 w 115"/>
                <a:gd name="T17" fmla="*/ 34 h 35"/>
                <a:gd name="T18" fmla="*/ 115 w 115"/>
                <a:gd name="T19" fmla="*/ 35 h 35"/>
                <a:gd name="T20" fmla="*/ 110 w 115"/>
                <a:gd name="T21" fmla="*/ 4 h 35"/>
                <a:gd name="T22" fmla="*/ 108 w 115"/>
                <a:gd name="T23" fmla="*/ 4 h 35"/>
                <a:gd name="T24" fmla="*/ 102 w 115"/>
                <a:gd name="T25" fmla="*/ 3 h 35"/>
                <a:gd name="T26" fmla="*/ 92 w 115"/>
                <a:gd name="T27" fmla="*/ 1 h 35"/>
                <a:gd name="T28" fmla="*/ 78 w 115"/>
                <a:gd name="T29" fmla="*/ 0 h 35"/>
                <a:gd name="T30" fmla="*/ 62 w 115"/>
                <a:gd name="T31" fmla="*/ 0 h 35"/>
                <a:gd name="T32" fmla="*/ 43 w 115"/>
                <a:gd name="T33" fmla="*/ 0 h 35"/>
                <a:gd name="T34" fmla="*/ 23 w 115"/>
                <a:gd name="T35" fmla="*/ 3 h 35"/>
                <a:gd name="T36" fmla="*/ 0 w 115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AAE12440-044F-6946-BA00-6662DFA6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>
                <a:gd name="T0" fmla="*/ 5 w 214"/>
                <a:gd name="T1" fmla="*/ 30 h 65"/>
                <a:gd name="T2" fmla="*/ 7 w 214"/>
                <a:gd name="T3" fmla="*/ 30 h 65"/>
                <a:gd name="T4" fmla="*/ 12 w 214"/>
                <a:gd name="T5" fmla="*/ 29 h 65"/>
                <a:gd name="T6" fmla="*/ 21 w 214"/>
                <a:gd name="T7" fmla="*/ 26 h 65"/>
                <a:gd name="T8" fmla="*/ 31 w 214"/>
                <a:gd name="T9" fmla="*/ 24 h 65"/>
                <a:gd name="T10" fmla="*/ 45 w 214"/>
                <a:gd name="T11" fmla="*/ 22 h 65"/>
                <a:gd name="T12" fmla="*/ 60 w 214"/>
                <a:gd name="T13" fmla="*/ 18 h 65"/>
                <a:gd name="T14" fmla="*/ 76 w 214"/>
                <a:gd name="T15" fmla="*/ 16 h 65"/>
                <a:gd name="T16" fmla="*/ 93 w 214"/>
                <a:gd name="T17" fmla="*/ 12 h 65"/>
                <a:gd name="T18" fmla="*/ 112 w 214"/>
                <a:gd name="T19" fmla="*/ 9 h 65"/>
                <a:gd name="T20" fmla="*/ 129 w 214"/>
                <a:gd name="T21" fmla="*/ 7 h 65"/>
                <a:gd name="T22" fmla="*/ 146 w 214"/>
                <a:gd name="T23" fmla="*/ 4 h 65"/>
                <a:gd name="T24" fmla="*/ 164 w 214"/>
                <a:gd name="T25" fmla="*/ 2 h 65"/>
                <a:gd name="T26" fmla="*/ 179 w 214"/>
                <a:gd name="T27" fmla="*/ 1 h 65"/>
                <a:gd name="T28" fmla="*/ 194 w 214"/>
                <a:gd name="T29" fmla="*/ 0 h 65"/>
                <a:gd name="T30" fmla="*/ 205 w 214"/>
                <a:gd name="T31" fmla="*/ 0 h 65"/>
                <a:gd name="T32" fmla="*/ 214 w 214"/>
                <a:gd name="T33" fmla="*/ 1 h 65"/>
                <a:gd name="T34" fmla="*/ 210 w 214"/>
                <a:gd name="T35" fmla="*/ 34 h 65"/>
                <a:gd name="T36" fmla="*/ 207 w 214"/>
                <a:gd name="T37" fmla="*/ 34 h 65"/>
                <a:gd name="T38" fmla="*/ 202 w 214"/>
                <a:gd name="T39" fmla="*/ 35 h 65"/>
                <a:gd name="T40" fmla="*/ 192 w 214"/>
                <a:gd name="T41" fmla="*/ 35 h 65"/>
                <a:gd name="T42" fmla="*/ 180 w 214"/>
                <a:gd name="T43" fmla="*/ 37 h 65"/>
                <a:gd name="T44" fmla="*/ 166 w 214"/>
                <a:gd name="T45" fmla="*/ 38 h 65"/>
                <a:gd name="T46" fmla="*/ 150 w 214"/>
                <a:gd name="T47" fmla="*/ 40 h 65"/>
                <a:gd name="T48" fmla="*/ 131 w 214"/>
                <a:gd name="T49" fmla="*/ 41 h 65"/>
                <a:gd name="T50" fmla="*/ 114 w 214"/>
                <a:gd name="T51" fmla="*/ 44 h 65"/>
                <a:gd name="T52" fmla="*/ 94 w 214"/>
                <a:gd name="T53" fmla="*/ 46 h 65"/>
                <a:gd name="T54" fmla="*/ 76 w 214"/>
                <a:gd name="T55" fmla="*/ 48 h 65"/>
                <a:gd name="T56" fmla="*/ 59 w 214"/>
                <a:gd name="T57" fmla="*/ 50 h 65"/>
                <a:gd name="T58" fmla="*/ 43 w 214"/>
                <a:gd name="T59" fmla="*/ 53 h 65"/>
                <a:gd name="T60" fmla="*/ 28 w 214"/>
                <a:gd name="T61" fmla="*/ 56 h 65"/>
                <a:gd name="T62" fmla="*/ 16 w 214"/>
                <a:gd name="T63" fmla="*/ 60 h 65"/>
                <a:gd name="T64" fmla="*/ 6 w 214"/>
                <a:gd name="T65" fmla="*/ 62 h 65"/>
                <a:gd name="T66" fmla="*/ 0 w 214"/>
                <a:gd name="T67" fmla="*/ 65 h 65"/>
                <a:gd name="T68" fmla="*/ 5 w 214"/>
                <a:gd name="T6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E395853A-0F8C-F554-D1F4-FEAB0256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>
                <a:gd name="T0" fmla="*/ 0 w 113"/>
                <a:gd name="T1" fmla="*/ 15 h 35"/>
                <a:gd name="T2" fmla="*/ 4 w 113"/>
                <a:gd name="T3" fmla="*/ 15 h 35"/>
                <a:gd name="T4" fmla="*/ 13 w 113"/>
                <a:gd name="T5" fmla="*/ 15 h 35"/>
                <a:gd name="T6" fmla="*/ 24 w 113"/>
                <a:gd name="T7" fmla="*/ 16 h 35"/>
                <a:gd name="T8" fmla="*/ 39 w 113"/>
                <a:gd name="T9" fmla="*/ 18 h 35"/>
                <a:gd name="T10" fmla="*/ 52 w 113"/>
                <a:gd name="T11" fmla="*/ 20 h 35"/>
                <a:gd name="T12" fmla="*/ 64 w 113"/>
                <a:gd name="T13" fmla="*/ 23 h 35"/>
                <a:gd name="T14" fmla="*/ 70 w 113"/>
                <a:gd name="T15" fmla="*/ 28 h 35"/>
                <a:gd name="T16" fmla="*/ 70 w 113"/>
                <a:gd name="T17" fmla="*/ 35 h 35"/>
                <a:gd name="T18" fmla="*/ 113 w 113"/>
                <a:gd name="T19" fmla="*/ 31 h 35"/>
                <a:gd name="T20" fmla="*/ 107 w 113"/>
                <a:gd name="T21" fmla="*/ 0 h 35"/>
                <a:gd name="T22" fmla="*/ 105 w 113"/>
                <a:gd name="T23" fmla="*/ 0 h 35"/>
                <a:gd name="T24" fmla="*/ 99 w 113"/>
                <a:gd name="T25" fmla="*/ 0 h 35"/>
                <a:gd name="T26" fmla="*/ 90 w 113"/>
                <a:gd name="T27" fmla="*/ 0 h 35"/>
                <a:gd name="T28" fmla="*/ 76 w 113"/>
                <a:gd name="T29" fmla="*/ 2 h 35"/>
                <a:gd name="T30" fmla="*/ 61 w 113"/>
                <a:gd name="T31" fmla="*/ 3 h 35"/>
                <a:gd name="T32" fmla="*/ 43 w 113"/>
                <a:gd name="T33" fmla="*/ 6 h 35"/>
                <a:gd name="T34" fmla="*/ 22 w 113"/>
                <a:gd name="T35" fmla="*/ 10 h 35"/>
                <a:gd name="T36" fmla="*/ 0 w 113"/>
                <a:gd name="T3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D5C93243-66F2-5971-C7E7-9585ED073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>
                <a:gd name="T0" fmla="*/ 730 w 730"/>
                <a:gd name="T1" fmla="*/ 0 h 219"/>
                <a:gd name="T2" fmla="*/ 87 w 730"/>
                <a:gd name="T3" fmla="*/ 95 h 219"/>
                <a:gd name="T4" fmla="*/ 82 w 730"/>
                <a:gd name="T5" fmla="*/ 95 h 219"/>
                <a:gd name="T6" fmla="*/ 72 w 730"/>
                <a:gd name="T7" fmla="*/ 97 h 219"/>
                <a:gd name="T8" fmla="*/ 57 w 730"/>
                <a:gd name="T9" fmla="*/ 101 h 219"/>
                <a:gd name="T10" fmla="*/ 40 w 730"/>
                <a:gd name="T11" fmla="*/ 109 h 219"/>
                <a:gd name="T12" fmla="*/ 22 w 730"/>
                <a:gd name="T13" fmla="*/ 123 h 219"/>
                <a:gd name="T14" fmla="*/ 10 w 730"/>
                <a:gd name="T15" fmla="*/ 145 h 219"/>
                <a:gd name="T16" fmla="*/ 0 w 730"/>
                <a:gd name="T17" fmla="*/ 177 h 219"/>
                <a:gd name="T18" fmla="*/ 0 w 730"/>
                <a:gd name="T19" fmla="*/ 219 h 219"/>
                <a:gd name="T20" fmla="*/ 0 w 730"/>
                <a:gd name="T21" fmla="*/ 215 h 219"/>
                <a:gd name="T22" fmla="*/ 0 w 730"/>
                <a:gd name="T23" fmla="*/ 205 h 219"/>
                <a:gd name="T24" fmla="*/ 3 w 730"/>
                <a:gd name="T25" fmla="*/ 190 h 219"/>
                <a:gd name="T26" fmla="*/ 7 w 730"/>
                <a:gd name="T27" fmla="*/ 173 h 219"/>
                <a:gd name="T28" fmla="*/ 15 w 730"/>
                <a:gd name="T29" fmla="*/ 155 h 219"/>
                <a:gd name="T30" fmla="*/ 28 w 730"/>
                <a:gd name="T31" fmla="*/ 138 h 219"/>
                <a:gd name="T32" fmla="*/ 46 w 730"/>
                <a:gd name="T33" fmla="*/ 124 h 219"/>
                <a:gd name="T34" fmla="*/ 73 w 730"/>
                <a:gd name="T35" fmla="*/ 115 h 219"/>
                <a:gd name="T36" fmla="*/ 79 w 730"/>
                <a:gd name="T37" fmla="*/ 114 h 219"/>
                <a:gd name="T38" fmla="*/ 96 w 730"/>
                <a:gd name="T39" fmla="*/ 112 h 219"/>
                <a:gd name="T40" fmla="*/ 124 w 730"/>
                <a:gd name="T41" fmla="*/ 107 h 219"/>
                <a:gd name="T42" fmla="*/ 159 w 730"/>
                <a:gd name="T43" fmla="*/ 101 h 219"/>
                <a:gd name="T44" fmla="*/ 202 w 730"/>
                <a:gd name="T45" fmla="*/ 93 h 219"/>
                <a:gd name="T46" fmla="*/ 250 w 730"/>
                <a:gd name="T47" fmla="*/ 85 h 219"/>
                <a:gd name="T48" fmla="*/ 303 w 730"/>
                <a:gd name="T49" fmla="*/ 77 h 219"/>
                <a:gd name="T50" fmla="*/ 359 w 730"/>
                <a:gd name="T51" fmla="*/ 68 h 219"/>
                <a:gd name="T52" fmla="*/ 415 w 730"/>
                <a:gd name="T53" fmla="*/ 57 h 219"/>
                <a:gd name="T54" fmla="*/ 472 w 730"/>
                <a:gd name="T55" fmla="*/ 48 h 219"/>
                <a:gd name="T56" fmla="*/ 526 w 730"/>
                <a:gd name="T57" fmla="*/ 38 h 219"/>
                <a:gd name="T58" fmla="*/ 579 w 730"/>
                <a:gd name="T59" fmla="*/ 29 h 219"/>
                <a:gd name="T60" fmla="*/ 626 w 730"/>
                <a:gd name="T61" fmla="*/ 21 h 219"/>
                <a:gd name="T62" fmla="*/ 669 w 730"/>
                <a:gd name="T63" fmla="*/ 12 h 219"/>
                <a:gd name="T64" fmla="*/ 703 w 730"/>
                <a:gd name="T65" fmla="*/ 6 h 219"/>
                <a:gd name="T66" fmla="*/ 730 w 730"/>
                <a:gd name="T6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124">
              <a:extLst>
                <a:ext uri="{FF2B5EF4-FFF2-40B4-BE49-F238E27FC236}">
                  <a16:creationId xmlns:a16="http://schemas.microsoft.com/office/drawing/2014/main" id="{0B08C435-2530-EB50-0283-9E838ED2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>
                <a:gd name="T0" fmla="*/ 4 w 845"/>
                <a:gd name="T1" fmla="*/ 31 h 79"/>
                <a:gd name="T2" fmla="*/ 28 w 845"/>
                <a:gd name="T3" fmla="*/ 28 h 79"/>
                <a:gd name="T4" fmla="*/ 76 w 845"/>
                <a:gd name="T5" fmla="*/ 26 h 79"/>
                <a:gd name="T6" fmla="*/ 144 w 845"/>
                <a:gd name="T7" fmla="*/ 25 h 79"/>
                <a:gd name="T8" fmla="*/ 231 w 845"/>
                <a:gd name="T9" fmla="*/ 26 h 79"/>
                <a:gd name="T10" fmla="*/ 332 w 845"/>
                <a:gd name="T11" fmla="*/ 33 h 79"/>
                <a:gd name="T12" fmla="*/ 449 w 845"/>
                <a:gd name="T13" fmla="*/ 46 h 79"/>
                <a:gd name="T14" fmla="*/ 575 w 845"/>
                <a:gd name="T15" fmla="*/ 65 h 79"/>
                <a:gd name="T16" fmla="*/ 644 w 845"/>
                <a:gd name="T17" fmla="*/ 79 h 79"/>
                <a:gd name="T18" fmla="*/ 659 w 845"/>
                <a:gd name="T19" fmla="*/ 77 h 79"/>
                <a:gd name="T20" fmla="*/ 686 w 845"/>
                <a:gd name="T21" fmla="*/ 73 h 79"/>
                <a:gd name="T22" fmla="*/ 720 w 845"/>
                <a:gd name="T23" fmla="*/ 68 h 79"/>
                <a:gd name="T24" fmla="*/ 756 w 845"/>
                <a:gd name="T25" fmla="*/ 58 h 79"/>
                <a:gd name="T26" fmla="*/ 792 w 845"/>
                <a:gd name="T27" fmla="*/ 46 h 79"/>
                <a:gd name="T28" fmla="*/ 821 w 845"/>
                <a:gd name="T29" fmla="*/ 31 h 79"/>
                <a:gd name="T30" fmla="*/ 840 w 845"/>
                <a:gd name="T31" fmla="*/ 11 h 79"/>
                <a:gd name="T32" fmla="*/ 844 w 845"/>
                <a:gd name="T33" fmla="*/ 0 h 79"/>
                <a:gd name="T34" fmla="*/ 833 w 845"/>
                <a:gd name="T35" fmla="*/ 4 h 79"/>
                <a:gd name="T36" fmla="*/ 814 w 845"/>
                <a:gd name="T37" fmla="*/ 10 h 79"/>
                <a:gd name="T38" fmla="*/ 788 w 845"/>
                <a:gd name="T39" fmla="*/ 18 h 79"/>
                <a:gd name="T40" fmla="*/ 757 w 845"/>
                <a:gd name="T41" fmla="*/ 26 h 79"/>
                <a:gd name="T42" fmla="*/ 724 w 845"/>
                <a:gd name="T43" fmla="*/ 33 h 79"/>
                <a:gd name="T44" fmla="*/ 690 w 845"/>
                <a:gd name="T45" fmla="*/ 38 h 79"/>
                <a:gd name="T46" fmla="*/ 657 w 845"/>
                <a:gd name="T47" fmla="*/ 40 h 79"/>
                <a:gd name="T48" fmla="*/ 638 w 845"/>
                <a:gd name="T49" fmla="*/ 38 h 79"/>
                <a:gd name="T50" fmla="*/ 598 w 845"/>
                <a:gd name="T51" fmla="*/ 34 h 79"/>
                <a:gd name="T52" fmla="*/ 530 w 845"/>
                <a:gd name="T53" fmla="*/ 27 h 79"/>
                <a:gd name="T54" fmla="*/ 442 w 845"/>
                <a:gd name="T55" fmla="*/ 20 h 79"/>
                <a:gd name="T56" fmla="*/ 339 w 845"/>
                <a:gd name="T57" fmla="*/ 15 h 79"/>
                <a:gd name="T58" fmla="*/ 232 w 845"/>
                <a:gd name="T59" fmla="*/ 11 h 79"/>
                <a:gd name="T60" fmla="*/ 129 w 845"/>
                <a:gd name="T61" fmla="*/ 13 h 79"/>
                <a:gd name="T62" fmla="*/ 38 w 845"/>
                <a:gd name="T63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125">
              <a:extLst>
                <a:ext uri="{FF2B5EF4-FFF2-40B4-BE49-F238E27FC236}">
                  <a16:creationId xmlns:a16="http://schemas.microsoft.com/office/drawing/2014/main" id="{7C611B44-A4A9-8ED5-93E9-7C3CB9BE6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>
                <a:gd name="T0" fmla="*/ 0 w 26"/>
                <a:gd name="T1" fmla="*/ 0 h 1606"/>
                <a:gd name="T2" fmla="*/ 15 w 26"/>
                <a:gd name="T3" fmla="*/ 1606 h 1606"/>
                <a:gd name="T4" fmla="*/ 16 w 26"/>
                <a:gd name="T5" fmla="*/ 1537 h 1606"/>
                <a:gd name="T6" fmla="*/ 19 w 26"/>
                <a:gd name="T7" fmla="*/ 1355 h 1606"/>
                <a:gd name="T8" fmla="*/ 23 w 26"/>
                <a:gd name="T9" fmla="*/ 1098 h 1606"/>
                <a:gd name="T10" fmla="*/ 26 w 26"/>
                <a:gd name="T11" fmla="*/ 802 h 1606"/>
                <a:gd name="T12" fmla="*/ 26 w 26"/>
                <a:gd name="T13" fmla="*/ 508 h 1606"/>
                <a:gd name="T14" fmla="*/ 24 w 26"/>
                <a:gd name="T15" fmla="*/ 251 h 1606"/>
                <a:gd name="T16" fmla="*/ 15 w 26"/>
                <a:gd name="T17" fmla="*/ 69 h 1606"/>
                <a:gd name="T18" fmla="*/ 0 w 26"/>
                <a:gd name="T19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126">
              <a:extLst>
                <a:ext uri="{FF2B5EF4-FFF2-40B4-BE49-F238E27FC236}">
                  <a16:creationId xmlns:a16="http://schemas.microsoft.com/office/drawing/2014/main" id="{FFDBABC0-81CB-9642-D930-639BCB7B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>
                <a:gd name="T0" fmla="*/ 0 w 26"/>
                <a:gd name="T1" fmla="*/ 0 h 1607"/>
                <a:gd name="T2" fmla="*/ 15 w 26"/>
                <a:gd name="T3" fmla="*/ 1607 h 1607"/>
                <a:gd name="T4" fmla="*/ 16 w 26"/>
                <a:gd name="T5" fmla="*/ 1537 h 1607"/>
                <a:gd name="T6" fmla="*/ 19 w 26"/>
                <a:gd name="T7" fmla="*/ 1355 h 1607"/>
                <a:gd name="T8" fmla="*/ 23 w 26"/>
                <a:gd name="T9" fmla="*/ 1099 h 1607"/>
                <a:gd name="T10" fmla="*/ 26 w 26"/>
                <a:gd name="T11" fmla="*/ 803 h 1607"/>
                <a:gd name="T12" fmla="*/ 26 w 26"/>
                <a:gd name="T13" fmla="*/ 508 h 1607"/>
                <a:gd name="T14" fmla="*/ 24 w 26"/>
                <a:gd name="T15" fmla="*/ 251 h 1607"/>
                <a:gd name="T16" fmla="*/ 15 w 26"/>
                <a:gd name="T17" fmla="*/ 69 h 1607"/>
                <a:gd name="T18" fmla="*/ 0 w 26"/>
                <a:gd name="T19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127">
              <a:extLst>
                <a:ext uri="{FF2B5EF4-FFF2-40B4-BE49-F238E27FC236}">
                  <a16:creationId xmlns:a16="http://schemas.microsoft.com/office/drawing/2014/main" id="{958AE6AB-20E4-12D9-20FF-588117DC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>
                <a:gd name="T0" fmla="*/ 0 w 246"/>
                <a:gd name="T1" fmla="*/ 36 h 87"/>
                <a:gd name="T2" fmla="*/ 3 w 246"/>
                <a:gd name="T3" fmla="*/ 35 h 87"/>
                <a:gd name="T4" fmla="*/ 11 w 246"/>
                <a:gd name="T5" fmla="*/ 32 h 87"/>
                <a:gd name="T6" fmla="*/ 22 w 246"/>
                <a:gd name="T7" fmla="*/ 27 h 87"/>
                <a:gd name="T8" fmla="*/ 37 w 246"/>
                <a:gd name="T9" fmla="*/ 22 h 87"/>
                <a:gd name="T10" fmla="*/ 55 w 246"/>
                <a:gd name="T11" fmla="*/ 17 h 87"/>
                <a:gd name="T12" fmla="*/ 74 w 246"/>
                <a:gd name="T13" fmla="*/ 11 h 87"/>
                <a:gd name="T14" fmla="*/ 96 w 246"/>
                <a:gd name="T15" fmla="*/ 6 h 87"/>
                <a:gd name="T16" fmla="*/ 118 w 246"/>
                <a:gd name="T17" fmla="*/ 3 h 87"/>
                <a:gd name="T18" fmla="*/ 140 w 246"/>
                <a:gd name="T19" fmla="*/ 0 h 87"/>
                <a:gd name="T20" fmla="*/ 162 w 246"/>
                <a:gd name="T21" fmla="*/ 2 h 87"/>
                <a:gd name="T22" fmla="*/ 182 w 246"/>
                <a:gd name="T23" fmla="*/ 5 h 87"/>
                <a:gd name="T24" fmla="*/ 202 w 246"/>
                <a:gd name="T25" fmla="*/ 12 h 87"/>
                <a:gd name="T26" fmla="*/ 218 w 246"/>
                <a:gd name="T27" fmla="*/ 23 h 87"/>
                <a:gd name="T28" fmla="*/ 231 w 246"/>
                <a:gd name="T29" fmla="*/ 40 h 87"/>
                <a:gd name="T30" fmla="*/ 241 w 246"/>
                <a:gd name="T31" fmla="*/ 60 h 87"/>
                <a:gd name="T32" fmla="*/ 246 w 246"/>
                <a:gd name="T33" fmla="*/ 87 h 87"/>
                <a:gd name="T34" fmla="*/ 245 w 246"/>
                <a:gd name="T35" fmla="*/ 86 h 87"/>
                <a:gd name="T36" fmla="*/ 243 w 246"/>
                <a:gd name="T37" fmla="*/ 82 h 87"/>
                <a:gd name="T38" fmla="*/ 240 w 246"/>
                <a:gd name="T39" fmla="*/ 78 h 87"/>
                <a:gd name="T40" fmla="*/ 234 w 246"/>
                <a:gd name="T41" fmla="*/ 72 h 87"/>
                <a:gd name="T42" fmla="*/ 227 w 246"/>
                <a:gd name="T43" fmla="*/ 65 h 87"/>
                <a:gd name="T44" fmla="*/ 219 w 246"/>
                <a:gd name="T45" fmla="*/ 57 h 87"/>
                <a:gd name="T46" fmla="*/ 208 w 246"/>
                <a:gd name="T47" fmla="*/ 49 h 87"/>
                <a:gd name="T48" fmla="*/ 195 w 246"/>
                <a:gd name="T49" fmla="*/ 42 h 87"/>
                <a:gd name="T50" fmla="*/ 180 w 246"/>
                <a:gd name="T51" fmla="*/ 35 h 87"/>
                <a:gd name="T52" fmla="*/ 163 w 246"/>
                <a:gd name="T53" fmla="*/ 29 h 87"/>
                <a:gd name="T54" fmla="*/ 142 w 246"/>
                <a:gd name="T55" fmla="*/ 25 h 87"/>
                <a:gd name="T56" fmla="*/ 120 w 246"/>
                <a:gd name="T57" fmla="*/ 21 h 87"/>
                <a:gd name="T58" fmla="*/ 95 w 246"/>
                <a:gd name="T59" fmla="*/ 21 h 87"/>
                <a:gd name="T60" fmla="*/ 66 w 246"/>
                <a:gd name="T61" fmla="*/ 23 h 87"/>
                <a:gd name="T62" fmla="*/ 35 w 246"/>
                <a:gd name="T63" fmla="*/ 28 h 87"/>
                <a:gd name="T64" fmla="*/ 0 w 246"/>
                <a:gd name="T65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898223-7980-65E8-C8E7-35545C63181B}"/>
              </a:ext>
            </a:extLst>
          </p:cNvPr>
          <p:cNvGrpSpPr>
            <a:grpSpLocks/>
          </p:cNvGrpSpPr>
          <p:nvPr/>
        </p:nvGrpSpPr>
        <p:grpSpPr bwMode="auto">
          <a:xfrm>
            <a:off x="2369343" y="3202609"/>
            <a:ext cx="915988" cy="895350"/>
            <a:chOff x="2448" y="386"/>
            <a:chExt cx="577" cy="564"/>
          </a:xfrm>
        </p:grpSpPr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506CA266-0CFB-330B-BC80-7765A752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>
                <a:gd name="T0" fmla="*/ 776 w 964"/>
                <a:gd name="T1" fmla="*/ 100 h 1206"/>
                <a:gd name="T2" fmla="*/ 784 w 964"/>
                <a:gd name="T3" fmla="*/ 172 h 1206"/>
                <a:gd name="T4" fmla="*/ 800 w 964"/>
                <a:gd name="T5" fmla="*/ 300 h 1206"/>
                <a:gd name="T6" fmla="*/ 823 w 964"/>
                <a:gd name="T7" fmla="*/ 463 h 1206"/>
                <a:gd name="T8" fmla="*/ 850 w 964"/>
                <a:gd name="T9" fmla="*/ 640 h 1206"/>
                <a:gd name="T10" fmla="*/ 880 w 964"/>
                <a:gd name="T11" fmla="*/ 813 h 1206"/>
                <a:gd name="T12" fmla="*/ 913 w 964"/>
                <a:gd name="T13" fmla="*/ 961 h 1206"/>
                <a:gd name="T14" fmla="*/ 947 w 964"/>
                <a:gd name="T15" fmla="*/ 1067 h 1206"/>
                <a:gd name="T16" fmla="*/ 860 w 964"/>
                <a:gd name="T17" fmla="*/ 1206 h 1206"/>
                <a:gd name="T18" fmla="*/ 837 w 964"/>
                <a:gd name="T19" fmla="*/ 1200 h 1206"/>
                <a:gd name="T20" fmla="*/ 774 w 964"/>
                <a:gd name="T21" fmla="*/ 1186 h 1206"/>
                <a:gd name="T22" fmla="*/ 684 w 964"/>
                <a:gd name="T23" fmla="*/ 1167 h 1206"/>
                <a:gd name="T24" fmla="*/ 576 w 964"/>
                <a:gd name="T25" fmla="*/ 1147 h 1206"/>
                <a:gd name="T26" fmla="*/ 462 w 964"/>
                <a:gd name="T27" fmla="*/ 1129 h 1206"/>
                <a:gd name="T28" fmla="*/ 353 w 964"/>
                <a:gd name="T29" fmla="*/ 1117 h 1206"/>
                <a:gd name="T30" fmla="*/ 260 w 964"/>
                <a:gd name="T31" fmla="*/ 1115 h 1206"/>
                <a:gd name="T32" fmla="*/ 194 w 964"/>
                <a:gd name="T33" fmla="*/ 1124 h 1206"/>
                <a:gd name="T34" fmla="*/ 190 w 964"/>
                <a:gd name="T35" fmla="*/ 1086 h 1206"/>
                <a:gd name="T36" fmla="*/ 176 w 964"/>
                <a:gd name="T37" fmla="*/ 983 h 1206"/>
                <a:gd name="T38" fmla="*/ 155 w 964"/>
                <a:gd name="T39" fmla="*/ 838 h 1206"/>
                <a:gd name="T40" fmla="*/ 129 w 964"/>
                <a:gd name="T41" fmla="*/ 670 h 1206"/>
                <a:gd name="T42" fmla="*/ 99 w 964"/>
                <a:gd name="T43" fmla="*/ 499 h 1206"/>
                <a:gd name="T44" fmla="*/ 65 w 964"/>
                <a:gd name="T45" fmla="*/ 346 h 1206"/>
                <a:gd name="T46" fmla="*/ 32 w 964"/>
                <a:gd name="T47" fmla="*/ 232 h 1206"/>
                <a:gd name="T48" fmla="*/ 0 w 964"/>
                <a:gd name="T49" fmla="*/ 176 h 1206"/>
                <a:gd name="T50" fmla="*/ 23 w 964"/>
                <a:gd name="T51" fmla="*/ 163 h 1206"/>
                <a:gd name="T52" fmla="*/ 73 w 964"/>
                <a:gd name="T53" fmla="*/ 127 h 1206"/>
                <a:gd name="T54" fmla="*/ 118 w 964"/>
                <a:gd name="T55" fmla="*/ 72 h 1206"/>
                <a:gd name="T56" fmla="*/ 129 w 964"/>
                <a:gd name="T57" fmla="*/ 0 h 1206"/>
                <a:gd name="T58" fmla="*/ 154 w 964"/>
                <a:gd name="T59" fmla="*/ 4 h 1206"/>
                <a:gd name="T60" fmla="*/ 221 w 964"/>
                <a:gd name="T61" fmla="*/ 15 h 1206"/>
                <a:gd name="T62" fmla="*/ 318 w 964"/>
                <a:gd name="T63" fmla="*/ 31 h 1206"/>
                <a:gd name="T64" fmla="*/ 429 w 964"/>
                <a:gd name="T65" fmla="*/ 48 h 1206"/>
                <a:gd name="T66" fmla="*/ 544 w 964"/>
                <a:gd name="T67" fmla="*/ 64 h 1206"/>
                <a:gd name="T68" fmla="*/ 649 w 964"/>
                <a:gd name="T69" fmla="*/ 79 h 1206"/>
                <a:gd name="T70" fmla="*/ 730 w 964"/>
                <a:gd name="T71" fmla="*/ 88 h 1206"/>
                <a:gd name="T72" fmla="*/ 775 w 964"/>
                <a:gd name="T73" fmla="*/ 8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297B532C-066B-4F46-F17C-1BA2FCCD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>
                <a:gd name="T0" fmla="*/ 700 w 700"/>
                <a:gd name="T1" fmla="*/ 80 h 172"/>
                <a:gd name="T2" fmla="*/ 614 w 700"/>
                <a:gd name="T3" fmla="*/ 172 h 172"/>
                <a:gd name="T4" fmla="*/ 607 w 700"/>
                <a:gd name="T5" fmla="*/ 171 h 172"/>
                <a:gd name="T6" fmla="*/ 590 w 700"/>
                <a:gd name="T7" fmla="*/ 168 h 172"/>
                <a:gd name="T8" fmla="*/ 561 w 700"/>
                <a:gd name="T9" fmla="*/ 165 h 172"/>
                <a:gd name="T10" fmla="*/ 524 w 700"/>
                <a:gd name="T11" fmla="*/ 160 h 172"/>
                <a:gd name="T12" fmla="*/ 479 w 700"/>
                <a:gd name="T13" fmla="*/ 154 h 172"/>
                <a:gd name="T14" fmla="*/ 431 w 700"/>
                <a:gd name="T15" fmla="*/ 149 h 172"/>
                <a:gd name="T16" fmla="*/ 378 w 700"/>
                <a:gd name="T17" fmla="*/ 142 h 172"/>
                <a:gd name="T18" fmla="*/ 323 w 700"/>
                <a:gd name="T19" fmla="*/ 136 h 172"/>
                <a:gd name="T20" fmla="*/ 266 w 700"/>
                <a:gd name="T21" fmla="*/ 130 h 172"/>
                <a:gd name="T22" fmla="*/ 212 w 700"/>
                <a:gd name="T23" fmla="*/ 124 h 172"/>
                <a:gd name="T24" fmla="*/ 160 w 700"/>
                <a:gd name="T25" fmla="*/ 121 h 172"/>
                <a:gd name="T26" fmla="*/ 113 w 700"/>
                <a:gd name="T27" fmla="*/ 118 h 172"/>
                <a:gd name="T28" fmla="*/ 71 w 700"/>
                <a:gd name="T29" fmla="*/ 115 h 172"/>
                <a:gd name="T30" fmla="*/ 38 w 700"/>
                <a:gd name="T31" fmla="*/ 115 h 172"/>
                <a:gd name="T32" fmla="*/ 14 w 700"/>
                <a:gd name="T33" fmla="*/ 118 h 172"/>
                <a:gd name="T34" fmla="*/ 0 w 700"/>
                <a:gd name="T35" fmla="*/ 121 h 172"/>
                <a:gd name="T36" fmla="*/ 91 w 700"/>
                <a:gd name="T37" fmla="*/ 0 h 172"/>
                <a:gd name="T38" fmla="*/ 97 w 700"/>
                <a:gd name="T39" fmla="*/ 1 h 172"/>
                <a:gd name="T40" fmla="*/ 112 w 700"/>
                <a:gd name="T41" fmla="*/ 3 h 172"/>
                <a:gd name="T42" fmla="*/ 136 w 700"/>
                <a:gd name="T43" fmla="*/ 7 h 172"/>
                <a:gd name="T44" fmla="*/ 167 w 700"/>
                <a:gd name="T45" fmla="*/ 13 h 172"/>
                <a:gd name="T46" fmla="*/ 205 w 700"/>
                <a:gd name="T47" fmla="*/ 18 h 172"/>
                <a:gd name="T48" fmla="*/ 248 w 700"/>
                <a:gd name="T49" fmla="*/ 25 h 172"/>
                <a:gd name="T50" fmla="*/ 295 w 700"/>
                <a:gd name="T51" fmla="*/ 32 h 172"/>
                <a:gd name="T52" fmla="*/ 345 w 700"/>
                <a:gd name="T53" fmla="*/ 39 h 172"/>
                <a:gd name="T54" fmla="*/ 396 w 700"/>
                <a:gd name="T55" fmla="*/ 47 h 172"/>
                <a:gd name="T56" fmla="*/ 448 w 700"/>
                <a:gd name="T57" fmla="*/ 54 h 172"/>
                <a:gd name="T58" fmla="*/ 499 w 700"/>
                <a:gd name="T59" fmla="*/ 61 h 172"/>
                <a:gd name="T60" fmla="*/ 548 w 700"/>
                <a:gd name="T61" fmla="*/ 67 h 172"/>
                <a:gd name="T62" fmla="*/ 593 w 700"/>
                <a:gd name="T63" fmla="*/ 73 h 172"/>
                <a:gd name="T64" fmla="*/ 635 w 700"/>
                <a:gd name="T65" fmla="*/ 76 h 172"/>
                <a:gd name="T66" fmla="*/ 672 w 700"/>
                <a:gd name="T67" fmla="*/ 78 h 172"/>
                <a:gd name="T68" fmla="*/ 700 w 700"/>
                <a:gd name="T69" fmla="*/ 8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B57243FA-C54D-4407-CD62-91E58E1B3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>
                <a:gd name="T0" fmla="*/ 0 w 303"/>
                <a:gd name="T1" fmla="*/ 88 h 1068"/>
                <a:gd name="T2" fmla="*/ 0 w 303"/>
                <a:gd name="T3" fmla="*/ 95 h 1068"/>
                <a:gd name="T4" fmla="*/ 2 w 303"/>
                <a:gd name="T5" fmla="*/ 115 h 1068"/>
                <a:gd name="T6" fmla="*/ 6 w 303"/>
                <a:gd name="T7" fmla="*/ 147 h 1068"/>
                <a:gd name="T8" fmla="*/ 9 w 303"/>
                <a:gd name="T9" fmla="*/ 190 h 1068"/>
                <a:gd name="T10" fmla="*/ 15 w 303"/>
                <a:gd name="T11" fmla="*/ 241 h 1068"/>
                <a:gd name="T12" fmla="*/ 23 w 303"/>
                <a:gd name="T13" fmla="*/ 300 h 1068"/>
                <a:gd name="T14" fmla="*/ 31 w 303"/>
                <a:gd name="T15" fmla="*/ 367 h 1068"/>
                <a:gd name="T16" fmla="*/ 42 w 303"/>
                <a:gd name="T17" fmla="*/ 440 h 1068"/>
                <a:gd name="T18" fmla="*/ 54 w 303"/>
                <a:gd name="T19" fmla="*/ 516 h 1068"/>
                <a:gd name="T20" fmla="*/ 69 w 303"/>
                <a:gd name="T21" fmla="*/ 595 h 1068"/>
                <a:gd name="T22" fmla="*/ 85 w 303"/>
                <a:gd name="T23" fmla="*/ 677 h 1068"/>
                <a:gd name="T24" fmla="*/ 104 w 303"/>
                <a:gd name="T25" fmla="*/ 759 h 1068"/>
                <a:gd name="T26" fmla="*/ 124 w 303"/>
                <a:gd name="T27" fmla="*/ 839 h 1068"/>
                <a:gd name="T28" fmla="*/ 146 w 303"/>
                <a:gd name="T29" fmla="*/ 919 h 1068"/>
                <a:gd name="T30" fmla="*/ 172 w 303"/>
                <a:gd name="T31" fmla="*/ 996 h 1068"/>
                <a:gd name="T32" fmla="*/ 199 w 303"/>
                <a:gd name="T33" fmla="*/ 1068 h 1068"/>
                <a:gd name="T34" fmla="*/ 303 w 303"/>
                <a:gd name="T35" fmla="*/ 959 h 1068"/>
                <a:gd name="T36" fmla="*/ 303 w 303"/>
                <a:gd name="T37" fmla="*/ 959 h 1068"/>
                <a:gd name="T38" fmla="*/ 301 w 303"/>
                <a:gd name="T39" fmla="*/ 957 h 1068"/>
                <a:gd name="T40" fmla="*/ 297 w 303"/>
                <a:gd name="T41" fmla="*/ 953 h 1068"/>
                <a:gd name="T42" fmla="*/ 294 w 303"/>
                <a:gd name="T43" fmla="*/ 944 h 1068"/>
                <a:gd name="T44" fmla="*/ 288 w 303"/>
                <a:gd name="T45" fmla="*/ 930 h 1068"/>
                <a:gd name="T46" fmla="*/ 281 w 303"/>
                <a:gd name="T47" fmla="*/ 909 h 1068"/>
                <a:gd name="T48" fmla="*/ 272 w 303"/>
                <a:gd name="T49" fmla="*/ 879 h 1068"/>
                <a:gd name="T50" fmla="*/ 263 w 303"/>
                <a:gd name="T51" fmla="*/ 839 h 1068"/>
                <a:gd name="T52" fmla="*/ 250 w 303"/>
                <a:gd name="T53" fmla="*/ 789 h 1068"/>
                <a:gd name="T54" fmla="*/ 237 w 303"/>
                <a:gd name="T55" fmla="*/ 725 h 1068"/>
                <a:gd name="T56" fmla="*/ 221 w 303"/>
                <a:gd name="T57" fmla="*/ 647 h 1068"/>
                <a:gd name="T58" fmla="*/ 204 w 303"/>
                <a:gd name="T59" fmla="*/ 555 h 1068"/>
                <a:gd name="T60" fmla="*/ 185 w 303"/>
                <a:gd name="T61" fmla="*/ 444 h 1068"/>
                <a:gd name="T62" fmla="*/ 163 w 303"/>
                <a:gd name="T63" fmla="*/ 317 h 1068"/>
                <a:gd name="T64" fmla="*/ 140 w 303"/>
                <a:gd name="T65" fmla="*/ 169 h 1068"/>
                <a:gd name="T66" fmla="*/ 115 w 303"/>
                <a:gd name="T67" fmla="*/ 0 h 1068"/>
                <a:gd name="T68" fmla="*/ 0 w 303"/>
                <a:gd name="T69" fmla="*/ 8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161B59DB-B61E-D62A-644C-BCEF4AD2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>
                <a:gd name="T0" fmla="*/ 91 w 91"/>
                <a:gd name="T1" fmla="*/ 0 h 92"/>
                <a:gd name="T2" fmla="*/ 87 w 91"/>
                <a:gd name="T3" fmla="*/ 2 h 92"/>
                <a:gd name="T4" fmla="*/ 74 w 91"/>
                <a:gd name="T5" fmla="*/ 8 h 92"/>
                <a:gd name="T6" fmla="*/ 57 w 91"/>
                <a:gd name="T7" fmla="*/ 18 h 92"/>
                <a:gd name="T8" fmla="*/ 37 w 91"/>
                <a:gd name="T9" fmla="*/ 29 h 92"/>
                <a:gd name="T10" fmla="*/ 20 w 91"/>
                <a:gd name="T11" fmla="*/ 43 h 92"/>
                <a:gd name="T12" fmla="*/ 6 w 91"/>
                <a:gd name="T13" fmla="*/ 59 h 92"/>
                <a:gd name="T14" fmla="*/ 0 w 91"/>
                <a:gd name="T15" fmla="*/ 76 h 92"/>
                <a:gd name="T16" fmla="*/ 5 w 91"/>
                <a:gd name="T17" fmla="*/ 92 h 92"/>
                <a:gd name="T18" fmla="*/ 91 w 9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D7597BC5-9079-315B-D1FF-6555D7EA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>
                <a:gd name="T0" fmla="*/ 654 w 654"/>
                <a:gd name="T1" fmla="*/ 91 h 92"/>
                <a:gd name="T2" fmla="*/ 652 w 654"/>
                <a:gd name="T3" fmla="*/ 91 h 92"/>
                <a:gd name="T4" fmla="*/ 648 w 654"/>
                <a:gd name="T5" fmla="*/ 91 h 92"/>
                <a:gd name="T6" fmla="*/ 640 w 654"/>
                <a:gd name="T7" fmla="*/ 92 h 92"/>
                <a:gd name="T8" fmla="*/ 627 w 654"/>
                <a:gd name="T9" fmla="*/ 92 h 92"/>
                <a:gd name="T10" fmla="*/ 611 w 654"/>
                <a:gd name="T11" fmla="*/ 92 h 92"/>
                <a:gd name="T12" fmla="*/ 591 w 654"/>
                <a:gd name="T13" fmla="*/ 92 h 92"/>
                <a:gd name="T14" fmla="*/ 565 w 654"/>
                <a:gd name="T15" fmla="*/ 91 h 92"/>
                <a:gd name="T16" fmla="*/ 534 w 654"/>
                <a:gd name="T17" fmla="*/ 89 h 92"/>
                <a:gd name="T18" fmla="*/ 498 w 654"/>
                <a:gd name="T19" fmla="*/ 86 h 92"/>
                <a:gd name="T20" fmla="*/ 454 w 654"/>
                <a:gd name="T21" fmla="*/ 81 h 92"/>
                <a:gd name="T22" fmla="*/ 406 w 654"/>
                <a:gd name="T23" fmla="*/ 75 h 92"/>
                <a:gd name="T24" fmla="*/ 349 w 654"/>
                <a:gd name="T25" fmla="*/ 68 h 92"/>
                <a:gd name="T26" fmla="*/ 287 w 654"/>
                <a:gd name="T27" fmla="*/ 59 h 92"/>
                <a:gd name="T28" fmla="*/ 216 w 654"/>
                <a:gd name="T29" fmla="*/ 47 h 92"/>
                <a:gd name="T30" fmla="*/ 137 w 654"/>
                <a:gd name="T31" fmla="*/ 35 h 92"/>
                <a:gd name="T32" fmla="*/ 51 w 654"/>
                <a:gd name="T33" fmla="*/ 19 h 92"/>
                <a:gd name="T34" fmla="*/ 49 w 654"/>
                <a:gd name="T35" fmla="*/ 18 h 92"/>
                <a:gd name="T36" fmla="*/ 43 w 654"/>
                <a:gd name="T37" fmla="*/ 16 h 92"/>
                <a:gd name="T38" fmla="*/ 34 w 654"/>
                <a:gd name="T39" fmla="*/ 14 h 92"/>
                <a:gd name="T40" fmla="*/ 24 w 654"/>
                <a:gd name="T41" fmla="*/ 14 h 92"/>
                <a:gd name="T42" fmla="*/ 15 w 654"/>
                <a:gd name="T43" fmla="*/ 15 h 92"/>
                <a:gd name="T44" fmla="*/ 8 w 654"/>
                <a:gd name="T45" fmla="*/ 21 h 92"/>
                <a:gd name="T46" fmla="*/ 5 w 654"/>
                <a:gd name="T47" fmla="*/ 30 h 92"/>
                <a:gd name="T48" fmla="*/ 6 w 654"/>
                <a:gd name="T49" fmla="*/ 44 h 92"/>
                <a:gd name="T50" fmla="*/ 5 w 654"/>
                <a:gd name="T51" fmla="*/ 42 h 92"/>
                <a:gd name="T52" fmla="*/ 1 w 654"/>
                <a:gd name="T53" fmla="*/ 34 h 92"/>
                <a:gd name="T54" fmla="*/ 0 w 654"/>
                <a:gd name="T55" fmla="*/ 24 h 92"/>
                <a:gd name="T56" fmla="*/ 1 w 654"/>
                <a:gd name="T57" fmla="*/ 14 h 92"/>
                <a:gd name="T58" fmla="*/ 7 w 654"/>
                <a:gd name="T59" fmla="*/ 6 h 92"/>
                <a:gd name="T60" fmla="*/ 20 w 654"/>
                <a:gd name="T61" fmla="*/ 0 h 92"/>
                <a:gd name="T62" fmla="*/ 43 w 654"/>
                <a:gd name="T63" fmla="*/ 0 h 92"/>
                <a:gd name="T64" fmla="*/ 76 w 654"/>
                <a:gd name="T65" fmla="*/ 8 h 92"/>
                <a:gd name="T66" fmla="*/ 80 w 654"/>
                <a:gd name="T67" fmla="*/ 9 h 92"/>
                <a:gd name="T68" fmla="*/ 91 w 654"/>
                <a:gd name="T69" fmla="*/ 12 h 92"/>
                <a:gd name="T70" fmla="*/ 109 w 654"/>
                <a:gd name="T71" fmla="*/ 15 h 92"/>
                <a:gd name="T72" fmla="*/ 132 w 654"/>
                <a:gd name="T73" fmla="*/ 20 h 92"/>
                <a:gd name="T74" fmla="*/ 160 w 654"/>
                <a:gd name="T75" fmla="*/ 26 h 92"/>
                <a:gd name="T76" fmla="*/ 194 w 654"/>
                <a:gd name="T77" fmla="*/ 31 h 92"/>
                <a:gd name="T78" fmla="*/ 232 w 654"/>
                <a:gd name="T79" fmla="*/ 38 h 92"/>
                <a:gd name="T80" fmla="*/ 273 w 654"/>
                <a:gd name="T81" fmla="*/ 45 h 92"/>
                <a:gd name="T82" fmla="*/ 317 w 654"/>
                <a:gd name="T83" fmla="*/ 53 h 92"/>
                <a:gd name="T84" fmla="*/ 363 w 654"/>
                <a:gd name="T85" fmla="*/ 60 h 92"/>
                <a:gd name="T86" fmla="*/ 410 w 654"/>
                <a:gd name="T87" fmla="*/ 67 h 92"/>
                <a:gd name="T88" fmla="*/ 460 w 654"/>
                <a:gd name="T89" fmla="*/ 74 h 92"/>
                <a:gd name="T90" fmla="*/ 510 w 654"/>
                <a:gd name="T91" fmla="*/ 80 h 92"/>
                <a:gd name="T92" fmla="*/ 558 w 654"/>
                <a:gd name="T93" fmla="*/ 84 h 92"/>
                <a:gd name="T94" fmla="*/ 606 w 654"/>
                <a:gd name="T95" fmla="*/ 89 h 92"/>
                <a:gd name="T96" fmla="*/ 654 w 654"/>
                <a:gd name="T9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314465DD-76F7-0BD3-D68D-B67ACCB95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>
                <a:gd name="T0" fmla="*/ 674 w 674"/>
                <a:gd name="T1" fmla="*/ 59 h 62"/>
                <a:gd name="T2" fmla="*/ 667 w 674"/>
                <a:gd name="T3" fmla="*/ 58 h 62"/>
                <a:gd name="T4" fmla="*/ 649 w 674"/>
                <a:gd name="T5" fmla="*/ 55 h 62"/>
                <a:gd name="T6" fmla="*/ 620 w 674"/>
                <a:gd name="T7" fmla="*/ 51 h 62"/>
                <a:gd name="T8" fmla="*/ 582 w 674"/>
                <a:gd name="T9" fmla="*/ 45 h 62"/>
                <a:gd name="T10" fmla="*/ 536 w 674"/>
                <a:gd name="T11" fmla="*/ 38 h 62"/>
                <a:gd name="T12" fmla="*/ 484 w 674"/>
                <a:gd name="T13" fmla="*/ 31 h 62"/>
                <a:gd name="T14" fmla="*/ 429 w 674"/>
                <a:gd name="T15" fmla="*/ 24 h 62"/>
                <a:gd name="T16" fmla="*/ 371 w 674"/>
                <a:gd name="T17" fmla="*/ 17 h 62"/>
                <a:gd name="T18" fmla="*/ 312 w 674"/>
                <a:gd name="T19" fmla="*/ 11 h 62"/>
                <a:gd name="T20" fmla="*/ 254 w 674"/>
                <a:gd name="T21" fmla="*/ 6 h 62"/>
                <a:gd name="T22" fmla="*/ 197 w 674"/>
                <a:gd name="T23" fmla="*/ 2 h 62"/>
                <a:gd name="T24" fmla="*/ 145 w 674"/>
                <a:gd name="T25" fmla="*/ 0 h 62"/>
                <a:gd name="T26" fmla="*/ 98 w 674"/>
                <a:gd name="T27" fmla="*/ 0 h 62"/>
                <a:gd name="T28" fmla="*/ 59 w 674"/>
                <a:gd name="T29" fmla="*/ 2 h 62"/>
                <a:gd name="T30" fmla="*/ 27 w 674"/>
                <a:gd name="T31" fmla="*/ 8 h 62"/>
                <a:gd name="T32" fmla="*/ 6 w 674"/>
                <a:gd name="T33" fmla="*/ 16 h 62"/>
                <a:gd name="T34" fmla="*/ 5 w 674"/>
                <a:gd name="T35" fmla="*/ 17 h 62"/>
                <a:gd name="T36" fmla="*/ 4 w 674"/>
                <a:gd name="T37" fmla="*/ 18 h 62"/>
                <a:gd name="T38" fmla="*/ 1 w 674"/>
                <a:gd name="T39" fmla="*/ 22 h 62"/>
                <a:gd name="T40" fmla="*/ 0 w 674"/>
                <a:gd name="T41" fmla="*/ 26 h 62"/>
                <a:gd name="T42" fmla="*/ 0 w 674"/>
                <a:gd name="T43" fmla="*/ 33 h 62"/>
                <a:gd name="T44" fmla="*/ 2 w 674"/>
                <a:gd name="T45" fmla="*/ 41 h 62"/>
                <a:gd name="T46" fmla="*/ 9 w 674"/>
                <a:gd name="T47" fmla="*/ 51 h 62"/>
                <a:gd name="T48" fmla="*/ 20 w 674"/>
                <a:gd name="T49" fmla="*/ 62 h 62"/>
                <a:gd name="T50" fmla="*/ 19 w 674"/>
                <a:gd name="T51" fmla="*/ 61 h 62"/>
                <a:gd name="T52" fmla="*/ 19 w 674"/>
                <a:gd name="T53" fmla="*/ 56 h 62"/>
                <a:gd name="T54" fmla="*/ 17 w 674"/>
                <a:gd name="T55" fmla="*/ 49 h 62"/>
                <a:gd name="T56" fmla="*/ 19 w 674"/>
                <a:gd name="T57" fmla="*/ 43 h 62"/>
                <a:gd name="T58" fmla="*/ 23 w 674"/>
                <a:gd name="T59" fmla="*/ 36 h 62"/>
                <a:gd name="T60" fmla="*/ 31 w 674"/>
                <a:gd name="T61" fmla="*/ 29 h 62"/>
                <a:gd name="T62" fmla="*/ 45 w 674"/>
                <a:gd name="T63" fmla="*/ 24 h 62"/>
                <a:gd name="T64" fmla="*/ 65 w 674"/>
                <a:gd name="T65" fmla="*/ 23 h 62"/>
                <a:gd name="T66" fmla="*/ 66 w 674"/>
                <a:gd name="T67" fmla="*/ 23 h 62"/>
                <a:gd name="T68" fmla="*/ 72 w 674"/>
                <a:gd name="T69" fmla="*/ 22 h 62"/>
                <a:gd name="T70" fmla="*/ 81 w 674"/>
                <a:gd name="T71" fmla="*/ 22 h 62"/>
                <a:gd name="T72" fmla="*/ 93 w 674"/>
                <a:gd name="T73" fmla="*/ 21 h 62"/>
                <a:gd name="T74" fmla="*/ 111 w 674"/>
                <a:gd name="T75" fmla="*/ 20 h 62"/>
                <a:gd name="T76" fmla="*/ 134 w 674"/>
                <a:gd name="T77" fmla="*/ 20 h 62"/>
                <a:gd name="T78" fmla="*/ 160 w 674"/>
                <a:gd name="T79" fmla="*/ 18 h 62"/>
                <a:gd name="T80" fmla="*/ 193 w 674"/>
                <a:gd name="T81" fmla="*/ 20 h 62"/>
                <a:gd name="T82" fmla="*/ 231 w 674"/>
                <a:gd name="T83" fmla="*/ 21 h 62"/>
                <a:gd name="T84" fmla="*/ 274 w 674"/>
                <a:gd name="T85" fmla="*/ 22 h 62"/>
                <a:gd name="T86" fmla="*/ 324 w 674"/>
                <a:gd name="T87" fmla="*/ 25 h 62"/>
                <a:gd name="T88" fmla="*/ 380 w 674"/>
                <a:gd name="T89" fmla="*/ 29 h 62"/>
                <a:gd name="T90" fmla="*/ 443 w 674"/>
                <a:gd name="T91" fmla="*/ 34 h 62"/>
                <a:gd name="T92" fmla="*/ 513 w 674"/>
                <a:gd name="T93" fmla="*/ 40 h 62"/>
                <a:gd name="T94" fmla="*/ 590 w 674"/>
                <a:gd name="T95" fmla="*/ 48 h 62"/>
                <a:gd name="T96" fmla="*/ 674 w 674"/>
                <a:gd name="T9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4673180E-92A0-23DE-59EB-CF1D93D95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>
                <a:gd name="T0" fmla="*/ 0 w 187"/>
                <a:gd name="T1" fmla="*/ 0 h 990"/>
                <a:gd name="T2" fmla="*/ 1 w 187"/>
                <a:gd name="T3" fmla="*/ 9 h 990"/>
                <a:gd name="T4" fmla="*/ 3 w 187"/>
                <a:gd name="T5" fmla="*/ 36 h 990"/>
                <a:gd name="T6" fmla="*/ 6 w 187"/>
                <a:gd name="T7" fmla="*/ 77 h 990"/>
                <a:gd name="T8" fmla="*/ 11 w 187"/>
                <a:gd name="T9" fmla="*/ 131 h 990"/>
                <a:gd name="T10" fmla="*/ 18 w 187"/>
                <a:gd name="T11" fmla="*/ 196 h 990"/>
                <a:gd name="T12" fmla="*/ 24 w 187"/>
                <a:gd name="T13" fmla="*/ 268 h 990"/>
                <a:gd name="T14" fmla="*/ 34 w 187"/>
                <a:gd name="T15" fmla="*/ 348 h 990"/>
                <a:gd name="T16" fmla="*/ 44 w 187"/>
                <a:gd name="T17" fmla="*/ 431 h 990"/>
                <a:gd name="T18" fmla="*/ 57 w 187"/>
                <a:gd name="T19" fmla="*/ 517 h 990"/>
                <a:gd name="T20" fmla="*/ 71 w 187"/>
                <a:gd name="T21" fmla="*/ 602 h 990"/>
                <a:gd name="T22" fmla="*/ 86 w 187"/>
                <a:gd name="T23" fmla="*/ 685 h 990"/>
                <a:gd name="T24" fmla="*/ 103 w 187"/>
                <a:gd name="T25" fmla="*/ 764 h 990"/>
                <a:gd name="T26" fmla="*/ 121 w 187"/>
                <a:gd name="T27" fmla="*/ 835 h 990"/>
                <a:gd name="T28" fmla="*/ 141 w 187"/>
                <a:gd name="T29" fmla="*/ 899 h 990"/>
                <a:gd name="T30" fmla="*/ 163 w 187"/>
                <a:gd name="T31" fmla="*/ 950 h 990"/>
                <a:gd name="T32" fmla="*/ 187 w 187"/>
                <a:gd name="T33" fmla="*/ 990 h 990"/>
                <a:gd name="T34" fmla="*/ 186 w 187"/>
                <a:gd name="T35" fmla="*/ 985 h 990"/>
                <a:gd name="T36" fmla="*/ 182 w 187"/>
                <a:gd name="T37" fmla="*/ 971 h 990"/>
                <a:gd name="T38" fmla="*/ 175 w 187"/>
                <a:gd name="T39" fmla="*/ 949 h 990"/>
                <a:gd name="T40" fmla="*/ 167 w 187"/>
                <a:gd name="T41" fmla="*/ 919 h 990"/>
                <a:gd name="T42" fmla="*/ 158 w 187"/>
                <a:gd name="T43" fmla="*/ 880 h 990"/>
                <a:gd name="T44" fmla="*/ 147 w 187"/>
                <a:gd name="T45" fmla="*/ 834 h 990"/>
                <a:gd name="T46" fmla="*/ 134 w 187"/>
                <a:gd name="T47" fmla="*/ 780 h 990"/>
                <a:gd name="T48" fmla="*/ 120 w 187"/>
                <a:gd name="T49" fmla="*/ 719 h 990"/>
                <a:gd name="T50" fmla="*/ 106 w 187"/>
                <a:gd name="T51" fmla="*/ 651 h 990"/>
                <a:gd name="T52" fmla="*/ 91 w 187"/>
                <a:gd name="T53" fmla="*/ 576 h 990"/>
                <a:gd name="T54" fmla="*/ 75 w 187"/>
                <a:gd name="T55" fmla="*/ 494 h 990"/>
                <a:gd name="T56" fmla="*/ 59 w 187"/>
                <a:gd name="T57" fmla="*/ 407 h 990"/>
                <a:gd name="T58" fmla="*/ 44 w 187"/>
                <a:gd name="T59" fmla="*/ 313 h 990"/>
                <a:gd name="T60" fmla="*/ 29 w 187"/>
                <a:gd name="T61" fmla="*/ 214 h 990"/>
                <a:gd name="T62" fmla="*/ 14 w 187"/>
                <a:gd name="T63" fmla="*/ 110 h 990"/>
                <a:gd name="T64" fmla="*/ 0 w 187"/>
                <a:gd name="T6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84F7777C-2B7F-891B-5636-4B77142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>
                <a:gd name="T0" fmla="*/ 0 w 199"/>
                <a:gd name="T1" fmla="*/ 0 h 969"/>
                <a:gd name="T2" fmla="*/ 1 w 199"/>
                <a:gd name="T3" fmla="*/ 11 h 969"/>
                <a:gd name="T4" fmla="*/ 4 w 199"/>
                <a:gd name="T5" fmla="*/ 40 h 969"/>
                <a:gd name="T6" fmla="*/ 10 w 199"/>
                <a:gd name="T7" fmla="*/ 85 h 969"/>
                <a:gd name="T8" fmla="*/ 18 w 199"/>
                <a:gd name="T9" fmla="*/ 143 h 969"/>
                <a:gd name="T10" fmla="*/ 27 w 199"/>
                <a:gd name="T11" fmla="*/ 212 h 969"/>
                <a:gd name="T12" fmla="*/ 38 w 199"/>
                <a:gd name="T13" fmla="*/ 290 h 969"/>
                <a:gd name="T14" fmla="*/ 51 w 199"/>
                <a:gd name="T15" fmla="*/ 374 h 969"/>
                <a:gd name="T16" fmla="*/ 64 w 199"/>
                <a:gd name="T17" fmla="*/ 460 h 969"/>
                <a:gd name="T18" fmla="*/ 79 w 199"/>
                <a:gd name="T19" fmla="*/ 549 h 969"/>
                <a:gd name="T20" fmla="*/ 94 w 199"/>
                <a:gd name="T21" fmla="*/ 634 h 969"/>
                <a:gd name="T22" fmla="*/ 112 w 199"/>
                <a:gd name="T23" fmla="*/ 716 h 969"/>
                <a:gd name="T24" fmla="*/ 128 w 199"/>
                <a:gd name="T25" fmla="*/ 791 h 969"/>
                <a:gd name="T26" fmla="*/ 146 w 199"/>
                <a:gd name="T27" fmla="*/ 856 h 969"/>
                <a:gd name="T28" fmla="*/ 163 w 199"/>
                <a:gd name="T29" fmla="*/ 909 h 969"/>
                <a:gd name="T30" fmla="*/ 182 w 199"/>
                <a:gd name="T31" fmla="*/ 947 h 969"/>
                <a:gd name="T32" fmla="*/ 199 w 199"/>
                <a:gd name="T33" fmla="*/ 969 h 969"/>
                <a:gd name="T34" fmla="*/ 198 w 199"/>
                <a:gd name="T35" fmla="*/ 967 h 969"/>
                <a:gd name="T36" fmla="*/ 196 w 199"/>
                <a:gd name="T37" fmla="*/ 961 h 969"/>
                <a:gd name="T38" fmla="*/ 191 w 199"/>
                <a:gd name="T39" fmla="*/ 948 h 969"/>
                <a:gd name="T40" fmla="*/ 184 w 199"/>
                <a:gd name="T41" fmla="*/ 931 h 969"/>
                <a:gd name="T42" fmla="*/ 176 w 199"/>
                <a:gd name="T43" fmla="*/ 907 h 969"/>
                <a:gd name="T44" fmla="*/ 167 w 199"/>
                <a:gd name="T45" fmla="*/ 875 h 969"/>
                <a:gd name="T46" fmla="*/ 155 w 199"/>
                <a:gd name="T47" fmla="*/ 836 h 969"/>
                <a:gd name="T48" fmla="*/ 143 w 199"/>
                <a:gd name="T49" fmla="*/ 787 h 969"/>
                <a:gd name="T50" fmla="*/ 129 w 199"/>
                <a:gd name="T51" fmla="*/ 730 h 969"/>
                <a:gd name="T52" fmla="*/ 114 w 199"/>
                <a:gd name="T53" fmla="*/ 662 h 969"/>
                <a:gd name="T54" fmla="*/ 97 w 199"/>
                <a:gd name="T55" fmla="*/ 582 h 969"/>
                <a:gd name="T56" fmla="*/ 79 w 199"/>
                <a:gd name="T57" fmla="*/ 492 h 969"/>
                <a:gd name="T58" fmla="*/ 61 w 199"/>
                <a:gd name="T59" fmla="*/ 390 h 969"/>
                <a:gd name="T60" fmla="*/ 41 w 199"/>
                <a:gd name="T61" fmla="*/ 273 h 969"/>
                <a:gd name="T62" fmla="*/ 21 w 199"/>
                <a:gd name="T63" fmla="*/ 144 h 969"/>
                <a:gd name="T64" fmla="*/ 0 w 199"/>
                <a:gd name="T6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ED0A34E5-9FEF-972D-3DF4-A214C089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>
                <a:gd name="T0" fmla="*/ 93 w 93"/>
                <a:gd name="T1" fmla="*/ 0 h 98"/>
                <a:gd name="T2" fmla="*/ 92 w 93"/>
                <a:gd name="T3" fmla="*/ 4 h 98"/>
                <a:gd name="T4" fmla="*/ 89 w 93"/>
                <a:gd name="T5" fmla="*/ 13 h 98"/>
                <a:gd name="T6" fmla="*/ 85 w 93"/>
                <a:gd name="T7" fmla="*/ 26 h 98"/>
                <a:gd name="T8" fmla="*/ 77 w 93"/>
                <a:gd name="T9" fmla="*/ 41 h 98"/>
                <a:gd name="T10" fmla="*/ 65 w 93"/>
                <a:gd name="T11" fmla="*/ 58 h 98"/>
                <a:gd name="T12" fmla="*/ 49 w 93"/>
                <a:gd name="T13" fmla="*/ 74 h 98"/>
                <a:gd name="T14" fmla="*/ 27 w 93"/>
                <a:gd name="T15" fmla="*/ 88 h 98"/>
                <a:gd name="T16" fmla="*/ 0 w 93"/>
                <a:gd name="T17" fmla="*/ 98 h 98"/>
                <a:gd name="T18" fmla="*/ 3 w 93"/>
                <a:gd name="T19" fmla="*/ 95 h 98"/>
                <a:gd name="T20" fmla="*/ 12 w 93"/>
                <a:gd name="T21" fmla="*/ 88 h 98"/>
                <a:gd name="T22" fmla="*/ 26 w 93"/>
                <a:gd name="T23" fmla="*/ 75 h 98"/>
                <a:gd name="T24" fmla="*/ 41 w 93"/>
                <a:gd name="T25" fmla="*/ 61 h 98"/>
                <a:gd name="T26" fmla="*/ 58 w 93"/>
                <a:gd name="T27" fmla="*/ 45 h 98"/>
                <a:gd name="T28" fmla="*/ 73 w 93"/>
                <a:gd name="T29" fmla="*/ 29 h 98"/>
                <a:gd name="T30" fmla="*/ 85 w 93"/>
                <a:gd name="T31" fmla="*/ 14 h 98"/>
                <a:gd name="T32" fmla="*/ 93 w 93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7594A1DA-AD2B-A8AB-6D84-9985A98E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>
                <a:gd name="T0" fmla="*/ 652 w 652"/>
                <a:gd name="T1" fmla="*/ 74 h 74"/>
                <a:gd name="T2" fmla="*/ 647 w 652"/>
                <a:gd name="T3" fmla="*/ 72 h 74"/>
                <a:gd name="T4" fmla="*/ 629 w 652"/>
                <a:gd name="T5" fmla="*/ 69 h 74"/>
                <a:gd name="T6" fmla="*/ 603 w 652"/>
                <a:gd name="T7" fmla="*/ 63 h 74"/>
                <a:gd name="T8" fmla="*/ 567 w 652"/>
                <a:gd name="T9" fmla="*/ 56 h 74"/>
                <a:gd name="T10" fmla="*/ 526 w 652"/>
                <a:gd name="T11" fmla="*/ 48 h 74"/>
                <a:gd name="T12" fmla="*/ 478 w 652"/>
                <a:gd name="T13" fmla="*/ 40 h 74"/>
                <a:gd name="T14" fmla="*/ 427 w 652"/>
                <a:gd name="T15" fmla="*/ 32 h 74"/>
                <a:gd name="T16" fmla="*/ 372 w 652"/>
                <a:gd name="T17" fmla="*/ 23 h 74"/>
                <a:gd name="T18" fmla="*/ 316 w 652"/>
                <a:gd name="T19" fmla="*/ 16 h 74"/>
                <a:gd name="T20" fmla="*/ 261 w 652"/>
                <a:gd name="T21" fmla="*/ 9 h 74"/>
                <a:gd name="T22" fmla="*/ 205 w 652"/>
                <a:gd name="T23" fmla="*/ 3 h 74"/>
                <a:gd name="T24" fmla="*/ 153 w 652"/>
                <a:gd name="T25" fmla="*/ 1 h 74"/>
                <a:gd name="T26" fmla="*/ 106 w 652"/>
                <a:gd name="T27" fmla="*/ 0 h 74"/>
                <a:gd name="T28" fmla="*/ 64 w 652"/>
                <a:gd name="T29" fmla="*/ 2 h 74"/>
                <a:gd name="T30" fmla="*/ 28 w 652"/>
                <a:gd name="T31" fmla="*/ 7 h 74"/>
                <a:gd name="T32" fmla="*/ 0 w 652"/>
                <a:gd name="T33" fmla="*/ 16 h 74"/>
                <a:gd name="T34" fmla="*/ 5 w 652"/>
                <a:gd name="T35" fmla="*/ 16 h 74"/>
                <a:gd name="T36" fmla="*/ 20 w 652"/>
                <a:gd name="T37" fmla="*/ 16 h 74"/>
                <a:gd name="T38" fmla="*/ 43 w 652"/>
                <a:gd name="T39" fmla="*/ 17 h 74"/>
                <a:gd name="T40" fmla="*/ 74 w 652"/>
                <a:gd name="T41" fmla="*/ 17 h 74"/>
                <a:gd name="T42" fmla="*/ 111 w 652"/>
                <a:gd name="T43" fmla="*/ 18 h 74"/>
                <a:gd name="T44" fmla="*/ 153 w 652"/>
                <a:gd name="T45" fmla="*/ 19 h 74"/>
                <a:gd name="T46" fmla="*/ 201 w 652"/>
                <a:gd name="T47" fmla="*/ 22 h 74"/>
                <a:gd name="T48" fmla="*/ 251 w 652"/>
                <a:gd name="T49" fmla="*/ 24 h 74"/>
                <a:gd name="T50" fmla="*/ 304 w 652"/>
                <a:gd name="T51" fmla="*/ 28 h 74"/>
                <a:gd name="T52" fmla="*/ 359 w 652"/>
                <a:gd name="T53" fmla="*/ 32 h 74"/>
                <a:gd name="T54" fmla="*/ 413 w 652"/>
                <a:gd name="T55" fmla="*/ 37 h 74"/>
                <a:gd name="T56" fmla="*/ 467 w 652"/>
                <a:gd name="T57" fmla="*/ 41 h 74"/>
                <a:gd name="T58" fmla="*/ 519 w 652"/>
                <a:gd name="T59" fmla="*/ 48 h 74"/>
                <a:gd name="T60" fmla="*/ 567 w 652"/>
                <a:gd name="T61" fmla="*/ 55 h 74"/>
                <a:gd name="T62" fmla="*/ 612 w 652"/>
                <a:gd name="T63" fmla="*/ 64 h 74"/>
                <a:gd name="T64" fmla="*/ 652 w 652"/>
                <a:gd name="T6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10">
            <a:extLst>
              <a:ext uri="{FF2B5EF4-FFF2-40B4-BE49-F238E27FC236}">
                <a16:creationId xmlns:a16="http://schemas.microsoft.com/office/drawing/2014/main" id="{CD9EC354-06DA-D082-B3D9-35482AA1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79" y="4509528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Weight</a:t>
            </a:r>
            <a:r>
              <a:rPr lang="en-US" dirty="0"/>
              <a:t>: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DAAF1EC-41A7-4A1C-4359-C91BBC0F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51" y="4879009"/>
            <a:ext cx="1243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Benefit</a:t>
            </a:r>
            <a:r>
              <a:rPr lang="en-US" dirty="0"/>
              <a:t>: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B5C20B2-85E2-E222-71F3-88C7715E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0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4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A6CEBA1F-910E-5A33-8695-742F1104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5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8243ECF-9FF8-15D8-7DDA-B9E360BC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1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16A837B-820B-0B28-14D2-F888F57F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6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6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6B75735-FD15-52F4-B4B0-3A547175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9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323C79E-A412-E5DE-1378-C9DFE6B1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81" y="4955209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4200DA6-C426-831F-DCF0-04E5335A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85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E61F7D78-C134-41B4-7B74-CF424766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0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$6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91668855-DC07-BDF1-32DE-0587BA60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2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$25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9F2ED780-DB81-EDC9-EA2C-47531C38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3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$80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E6B45F4C-0769-816B-7C41-BC99F8BE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8" y="3336021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Items</a:t>
            </a:r>
            <a:r>
              <a:rPr lang="en-US" dirty="0"/>
              <a:t>: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457E2931-0038-BD30-8D82-EB949B44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66" y="4574209"/>
            <a:ext cx="24822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rgbClr val="3A3A82"/>
                </a:solidFill>
              </a:rPr>
              <a:t>Solution: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5 ($80, 2 </a:t>
            </a:r>
            <a:r>
              <a:rPr lang="en-US" sz="2000" dirty="0" err="1">
                <a:solidFill>
                  <a:srgbClr val="3A3A82"/>
                </a:solidFill>
              </a:rPr>
              <a:t>lbs</a:t>
            </a:r>
            <a:r>
              <a:rPr lang="en-US" sz="2000" dirty="0">
                <a:solidFill>
                  <a:srgbClr val="3A3A82"/>
                </a:solidFill>
              </a:rPr>
              <a:t>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3 ($6, 2lbs)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1 ($20, 4lbs)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D80C515F-F23B-75DA-DF54-B14C288F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280" y="2210800"/>
            <a:ext cx="2770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3A3A82"/>
                </a:solidFill>
              </a:rPr>
              <a:t>knapsack</a:t>
            </a:r>
            <a:r>
              <a:rPr lang="ja-JP" altLang="en-US" dirty="0">
                <a:latin typeface="Arial"/>
              </a:rPr>
              <a:t>” 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with 9 </a:t>
            </a:r>
            <a:r>
              <a:rPr lang="en-US" altLang="ja-JP" dirty="0" err="1">
                <a:solidFill>
                  <a:srgbClr val="3A3A82"/>
                </a:solidFill>
                <a:latin typeface="Arial"/>
              </a:rPr>
              <a:t>lbs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 capacity</a:t>
            </a: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25" name="Picture 24" descr="cover-small">
            <a:hlinkClick r:id="rId5"/>
            <a:extLst>
              <a:ext uri="{FF2B5EF4-FFF2-40B4-BE49-F238E27FC236}">
                <a16:creationId xmlns:a16="http://schemas.microsoft.com/office/drawing/2014/main" id="{A7140312-82B4-550F-4890-F5785C0C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81" y="2897809"/>
            <a:ext cx="944562" cy="1173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65D9E2-AE47-8417-3ADC-7D14C8DB8BDC}"/>
              </a:ext>
            </a:extLst>
          </p:cNvPr>
          <p:cNvGrpSpPr>
            <a:grpSpLocks/>
          </p:cNvGrpSpPr>
          <p:nvPr/>
        </p:nvGrpSpPr>
        <p:grpSpPr bwMode="auto">
          <a:xfrm>
            <a:off x="1683558" y="2897809"/>
            <a:ext cx="1090620" cy="1209676"/>
            <a:chOff x="1392" y="198"/>
            <a:chExt cx="687" cy="762"/>
          </a:xfrm>
        </p:grpSpPr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E377CA0-BFBF-418C-014F-EB22F5CB2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>
                <a:gd name="T0" fmla="*/ 0 w 104"/>
                <a:gd name="T1" fmla="*/ 0 h 1452"/>
                <a:gd name="T2" fmla="*/ 31 w 104"/>
                <a:gd name="T3" fmla="*/ 1339 h 1452"/>
                <a:gd name="T4" fmla="*/ 31 w 104"/>
                <a:gd name="T5" fmla="*/ 1344 h 1452"/>
                <a:gd name="T6" fmla="*/ 30 w 104"/>
                <a:gd name="T7" fmla="*/ 1355 h 1452"/>
                <a:gd name="T8" fmla="*/ 31 w 104"/>
                <a:gd name="T9" fmla="*/ 1371 h 1452"/>
                <a:gd name="T10" fmla="*/ 35 w 104"/>
                <a:gd name="T11" fmla="*/ 1391 h 1452"/>
                <a:gd name="T12" fmla="*/ 42 w 104"/>
                <a:gd name="T13" fmla="*/ 1411 h 1452"/>
                <a:gd name="T14" fmla="*/ 55 w 104"/>
                <a:gd name="T15" fmla="*/ 1427 h 1452"/>
                <a:gd name="T16" fmla="*/ 75 w 104"/>
                <a:gd name="T17" fmla="*/ 1438 h 1452"/>
                <a:gd name="T18" fmla="*/ 104 w 104"/>
                <a:gd name="T19" fmla="*/ 1443 h 1452"/>
                <a:gd name="T20" fmla="*/ 99 w 104"/>
                <a:gd name="T21" fmla="*/ 1445 h 1452"/>
                <a:gd name="T22" fmla="*/ 86 w 104"/>
                <a:gd name="T23" fmla="*/ 1450 h 1452"/>
                <a:gd name="T24" fmla="*/ 70 w 104"/>
                <a:gd name="T25" fmla="*/ 1452 h 1452"/>
                <a:gd name="T26" fmla="*/ 51 w 104"/>
                <a:gd name="T27" fmla="*/ 1447 h 1452"/>
                <a:gd name="T28" fmla="*/ 31 w 104"/>
                <a:gd name="T29" fmla="*/ 1434 h 1452"/>
                <a:gd name="T30" fmla="*/ 15 w 104"/>
                <a:gd name="T31" fmla="*/ 1406 h 1452"/>
                <a:gd name="T32" fmla="*/ 5 w 104"/>
                <a:gd name="T33" fmla="*/ 1360 h 1452"/>
                <a:gd name="T34" fmla="*/ 2 w 104"/>
                <a:gd name="T35" fmla="*/ 1291 h 1452"/>
                <a:gd name="T36" fmla="*/ 0 w 104"/>
                <a:gd name="T37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38">
              <a:extLst>
                <a:ext uri="{FF2B5EF4-FFF2-40B4-BE49-F238E27FC236}">
                  <a16:creationId xmlns:a16="http://schemas.microsoft.com/office/drawing/2014/main" id="{FE9C899F-C5A2-7B55-ED06-4482E379C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>
                <a:gd name="T0" fmla="*/ 0 w 168"/>
                <a:gd name="T1" fmla="*/ 0 h 874"/>
                <a:gd name="T2" fmla="*/ 7 w 168"/>
                <a:gd name="T3" fmla="*/ 15 h 874"/>
                <a:gd name="T4" fmla="*/ 24 w 168"/>
                <a:gd name="T5" fmla="*/ 58 h 874"/>
                <a:gd name="T6" fmla="*/ 48 w 168"/>
                <a:gd name="T7" fmla="*/ 131 h 874"/>
                <a:gd name="T8" fmla="*/ 77 w 168"/>
                <a:gd name="T9" fmla="*/ 230 h 874"/>
                <a:gd name="T10" fmla="*/ 107 w 168"/>
                <a:gd name="T11" fmla="*/ 356 h 874"/>
                <a:gd name="T12" fmla="*/ 133 w 168"/>
                <a:gd name="T13" fmla="*/ 505 h 874"/>
                <a:gd name="T14" fmla="*/ 155 w 168"/>
                <a:gd name="T15" fmla="*/ 678 h 874"/>
                <a:gd name="T16" fmla="*/ 168 w 168"/>
                <a:gd name="T17" fmla="*/ 874 h 874"/>
                <a:gd name="T18" fmla="*/ 165 w 168"/>
                <a:gd name="T19" fmla="*/ 845 h 874"/>
                <a:gd name="T20" fmla="*/ 154 w 168"/>
                <a:gd name="T21" fmla="*/ 766 h 874"/>
                <a:gd name="T22" fmla="*/ 138 w 168"/>
                <a:gd name="T23" fmla="*/ 650 h 874"/>
                <a:gd name="T24" fmla="*/ 116 w 168"/>
                <a:gd name="T25" fmla="*/ 512 h 874"/>
                <a:gd name="T26" fmla="*/ 91 w 168"/>
                <a:gd name="T27" fmla="*/ 365 h 874"/>
                <a:gd name="T28" fmla="*/ 62 w 168"/>
                <a:gd name="T29" fmla="*/ 221 h 874"/>
                <a:gd name="T30" fmla="*/ 32 w 168"/>
                <a:gd name="T31" fmla="*/ 95 h 874"/>
                <a:gd name="T32" fmla="*/ 0 w 168"/>
                <a:gd name="T3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139">
              <a:extLst>
                <a:ext uri="{FF2B5EF4-FFF2-40B4-BE49-F238E27FC236}">
                  <a16:creationId xmlns:a16="http://schemas.microsoft.com/office/drawing/2014/main" id="{759A8253-4222-3984-B6F1-636EAFE4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>
                <a:gd name="T0" fmla="*/ 102 w 102"/>
                <a:gd name="T1" fmla="*/ 0 h 98"/>
                <a:gd name="T2" fmla="*/ 99 w 102"/>
                <a:gd name="T3" fmla="*/ 4 h 98"/>
                <a:gd name="T4" fmla="*/ 95 w 102"/>
                <a:gd name="T5" fmla="*/ 13 h 98"/>
                <a:gd name="T6" fmla="*/ 87 w 102"/>
                <a:gd name="T7" fmla="*/ 27 h 98"/>
                <a:gd name="T8" fmla="*/ 75 w 102"/>
                <a:gd name="T9" fmla="*/ 42 h 98"/>
                <a:gd name="T10" fmla="*/ 60 w 102"/>
                <a:gd name="T11" fmla="*/ 59 h 98"/>
                <a:gd name="T12" fmla="*/ 43 w 102"/>
                <a:gd name="T13" fmla="*/ 75 h 98"/>
                <a:gd name="T14" fmla="*/ 23 w 102"/>
                <a:gd name="T15" fmla="*/ 89 h 98"/>
                <a:gd name="T16" fmla="*/ 0 w 102"/>
                <a:gd name="T17" fmla="*/ 98 h 98"/>
                <a:gd name="T18" fmla="*/ 5 w 102"/>
                <a:gd name="T19" fmla="*/ 95 h 98"/>
                <a:gd name="T20" fmla="*/ 15 w 102"/>
                <a:gd name="T21" fmla="*/ 86 h 98"/>
                <a:gd name="T22" fmla="*/ 31 w 102"/>
                <a:gd name="T23" fmla="*/ 72 h 98"/>
                <a:gd name="T24" fmla="*/ 49 w 102"/>
                <a:gd name="T25" fmla="*/ 55 h 98"/>
                <a:gd name="T26" fmla="*/ 67 w 102"/>
                <a:gd name="T27" fmla="*/ 39 h 98"/>
                <a:gd name="T28" fmla="*/ 83 w 102"/>
                <a:gd name="T29" fmla="*/ 22 h 98"/>
                <a:gd name="T30" fmla="*/ 96 w 102"/>
                <a:gd name="T31" fmla="*/ 9 h 98"/>
                <a:gd name="T32" fmla="*/ 102 w 102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A85348DE-7BB4-2A38-F1F0-28F7E2F7C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>
                <a:gd name="T0" fmla="*/ 822 w 1140"/>
                <a:gd name="T1" fmla="*/ 14 h 1447"/>
                <a:gd name="T2" fmla="*/ 823 w 1140"/>
                <a:gd name="T3" fmla="*/ 13 h 1447"/>
                <a:gd name="T4" fmla="*/ 828 w 1140"/>
                <a:gd name="T5" fmla="*/ 12 h 1447"/>
                <a:gd name="T6" fmla="*/ 836 w 1140"/>
                <a:gd name="T7" fmla="*/ 9 h 1447"/>
                <a:gd name="T8" fmla="*/ 845 w 1140"/>
                <a:gd name="T9" fmla="*/ 6 h 1447"/>
                <a:gd name="T10" fmla="*/ 858 w 1140"/>
                <a:gd name="T11" fmla="*/ 4 h 1447"/>
                <a:gd name="T12" fmla="*/ 872 w 1140"/>
                <a:gd name="T13" fmla="*/ 1 h 1447"/>
                <a:gd name="T14" fmla="*/ 891 w 1140"/>
                <a:gd name="T15" fmla="*/ 0 h 1447"/>
                <a:gd name="T16" fmla="*/ 910 w 1140"/>
                <a:gd name="T17" fmla="*/ 0 h 1447"/>
                <a:gd name="T18" fmla="*/ 932 w 1140"/>
                <a:gd name="T19" fmla="*/ 3 h 1447"/>
                <a:gd name="T20" fmla="*/ 957 w 1140"/>
                <a:gd name="T21" fmla="*/ 7 h 1447"/>
                <a:gd name="T22" fmla="*/ 983 w 1140"/>
                <a:gd name="T23" fmla="*/ 14 h 1447"/>
                <a:gd name="T24" fmla="*/ 1011 w 1140"/>
                <a:gd name="T25" fmla="*/ 24 h 1447"/>
                <a:gd name="T26" fmla="*/ 1041 w 1140"/>
                <a:gd name="T27" fmla="*/ 38 h 1447"/>
                <a:gd name="T28" fmla="*/ 1072 w 1140"/>
                <a:gd name="T29" fmla="*/ 57 h 1447"/>
                <a:gd name="T30" fmla="*/ 1105 w 1140"/>
                <a:gd name="T31" fmla="*/ 79 h 1447"/>
                <a:gd name="T32" fmla="*/ 1140 w 1140"/>
                <a:gd name="T33" fmla="*/ 105 h 1447"/>
                <a:gd name="T34" fmla="*/ 991 w 1140"/>
                <a:gd name="T35" fmla="*/ 1438 h 1447"/>
                <a:gd name="T36" fmla="*/ 989 w 1140"/>
                <a:gd name="T37" fmla="*/ 1438 h 1447"/>
                <a:gd name="T38" fmla="*/ 983 w 1140"/>
                <a:gd name="T39" fmla="*/ 1439 h 1447"/>
                <a:gd name="T40" fmla="*/ 973 w 1140"/>
                <a:gd name="T41" fmla="*/ 1440 h 1447"/>
                <a:gd name="T42" fmla="*/ 960 w 1140"/>
                <a:gd name="T43" fmla="*/ 1442 h 1447"/>
                <a:gd name="T44" fmla="*/ 944 w 1140"/>
                <a:gd name="T45" fmla="*/ 1444 h 1447"/>
                <a:gd name="T46" fmla="*/ 925 w 1140"/>
                <a:gd name="T47" fmla="*/ 1445 h 1447"/>
                <a:gd name="T48" fmla="*/ 906 w 1140"/>
                <a:gd name="T49" fmla="*/ 1446 h 1447"/>
                <a:gd name="T50" fmla="*/ 884 w 1140"/>
                <a:gd name="T51" fmla="*/ 1447 h 1447"/>
                <a:gd name="T52" fmla="*/ 861 w 1140"/>
                <a:gd name="T53" fmla="*/ 1447 h 1447"/>
                <a:gd name="T54" fmla="*/ 837 w 1140"/>
                <a:gd name="T55" fmla="*/ 1446 h 1447"/>
                <a:gd name="T56" fmla="*/ 811 w 1140"/>
                <a:gd name="T57" fmla="*/ 1444 h 1447"/>
                <a:gd name="T58" fmla="*/ 787 w 1140"/>
                <a:gd name="T59" fmla="*/ 1440 h 1447"/>
                <a:gd name="T60" fmla="*/ 763 w 1140"/>
                <a:gd name="T61" fmla="*/ 1435 h 1447"/>
                <a:gd name="T62" fmla="*/ 740 w 1140"/>
                <a:gd name="T63" fmla="*/ 1430 h 1447"/>
                <a:gd name="T64" fmla="*/ 718 w 1140"/>
                <a:gd name="T65" fmla="*/ 1422 h 1447"/>
                <a:gd name="T66" fmla="*/ 697 w 1140"/>
                <a:gd name="T67" fmla="*/ 1411 h 1447"/>
                <a:gd name="T68" fmla="*/ 0 w 1140"/>
                <a:gd name="T69" fmla="*/ 1373 h 1447"/>
                <a:gd name="T70" fmla="*/ 111 w 1140"/>
                <a:gd name="T71" fmla="*/ 170 h 1447"/>
                <a:gd name="T72" fmla="*/ 822 w 1140"/>
                <a:gd name="T73" fmla="*/ 14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8771668D-5CED-0E9B-33E4-2A7F39F1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>
                <a:gd name="T0" fmla="*/ 930 w 930"/>
                <a:gd name="T1" fmla="*/ 6 h 1392"/>
                <a:gd name="T2" fmla="*/ 783 w 930"/>
                <a:gd name="T3" fmla="*/ 1392 h 1392"/>
                <a:gd name="T4" fmla="*/ 0 w 930"/>
                <a:gd name="T5" fmla="*/ 1366 h 1392"/>
                <a:gd name="T6" fmla="*/ 134 w 930"/>
                <a:gd name="T7" fmla="*/ 150 h 1392"/>
                <a:gd name="T8" fmla="*/ 136 w 930"/>
                <a:gd name="T9" fmla="*/ 150 h 1392"/>
                <a:gd name="T10" fmla="*/ 142 w 930"/>
                <a:gd name="T11" fmla="*/ 147 h 1392"/>
                <a:gd name="T12" fmla="*/ 152 w 930"/>
                <a:gd name="T13" fmla="*/ 145 h 1392"/>
                <a:gd name="T14" fmla="*/ 166 w 930"/>
                <a:gd name="T15" fmla="*/ 142 h 1392"/>
                <a:gd name="T16" fmla="*/ 184 w 930"/>
                <a:gd name="T17" fmla="*/ 138 h 1392"/>
                <a:gd name="T18" fmla="*/ 204 w 930"/>
                <a:gd name="T19" fmla="*/ 133 h 1392"/>
                <a:gd name="T20" fmla="*/ 227 w 930"/>
                <a:gd name="T21" fmla="*/ 128 h 1392"/>
                <a:gd name="T22" fmla="*/ 253 w 930"/>
                <a:gd name="T23" fmla="*/ 122 h 1392"/>
                <a:gd name="T24" fmla="*/ 280 w 930"/>
                <a:gd name="T25" fmla="*/ 115 h 1392"/>
                <a:gd name="T26" fmla="*/ 310 w 930"/>
                <a:gd name="T27" fmla="*/ 108 h 1392"/>
                <a:gd name="T28" fmla="*/ 343 w 930"/>
                <a:gd name="T29" fmla="*/ 101 h 1392"/>
                <a:gd name="T30" fmla="*/ 376 w 930"/>
                <a:gd name="T31" fmla="*/ 93 h 1392"/>
                <a:gd name="T32" fmla="*/ 409 w 930"/>
                <a:gd name="T33" fmla="*/ 86 h 1392"/>
                <a:gd name="T34" fmla="*/ 445 w 930"/>
                <a:gd name="T35" fmla="*/ 78 h 1392"/>
                <a:gd name="T36" fmla="*/ 481 w 930"/>
                <a:gd name="T37" fmla="*/ 70 h 1392"/>
                <a:gd name="T38" fmla="*/ 518 w 930"/>
                <a:gd name="T39" fmla="*/ 63 h 1392"/>
                <a:gd name="T40" fmla="*/ 553 w 930"/>
                <a:gd name="T41" fmla="*/ 55 h 1392"/>
                <a:gd name="T42" fmla="*/ 590 w 930"/>
                <a:gd name="T43" fmla="*/ 48 h 1392"/>
                <a:gd name="T44" fmla="*/ 626 w 930"/>
                <a:gd name="T45" fmla="*/ 41 h 1392"/>
                <a:gd name="T46" fmla="*/ 660 w 930"/>
                <a:gd name="T47" fmla="*/ 34 h 1392"/>
                <a:gd name="T48" fmla="*/ 695 w 930"/>
                <a:gd name="T49" fmla="*/ 28 h 1392"/>
                <a:gd name="T50" fmla="*/ 728 w 930"/>
                <a:gd name="T51" fmla="*/ 22 h 1392"/>
                <a:gd name="T52" fmla="*/ 760 w 930"/>
                <a:gd name="T53" fmla="*/ 16 h 1392"/>
                <a:gd name="T54" fmla="*/ 789 w 930"/>
                <a:gd name="T55" fmla="*/ 11 h 1392"/>
                <a:gd name="T56" fmla="*/ 817 w 930"/>
                <a:gd name="T57" fmla="*/ 8 h 1392"/>
                <a:gd name="T58" fmla="*/ 842 w 930"/>
                <a:gd name="T59" fmla="*/ 4 h 1392"/>
                <a:gd name="T60" fmla="*/ 864 w 930"/>
                <a:gd name="T61" fmla="*/ 2 h 1392"/>
                <a:gd name="T62" fmla="*/ 885 w 930"/>
                <a:gd name="T63" fmla="*/ 1 h 1392"/>
                <a:gd name="T64" fmla="*/ 901 w 930"/>
                <a:gd name="T65" fmla="*/ 0 h 1392"/>
                <a:gd name="T66" fmla="*/ 915 w 930"/>
                <a:gd name="T67" fmla="*/ 1 h 1392"/>
                <a:gd name="T68" fmla="*/ 924 w 930"/>
                <a:gd name="T69" fmla="*/ 2 h 1392"/>
                <a:gd name="T70" fmla="*/ 930 w 930"/>
                <a:gd name="T71" fmla="*/ 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B2FF495E-0258-3DF4-08D2-A911812F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>
                <a:gd name="T0" fmla="*/ 0 w 223"/>
                <a:gd name="T1" fmla="*/ 33 h 1298"/>
                <a:gd name="T2" fmla="*/ 5 w 223"/>
                <a:gd name="T3" fmla="*/ 69 h 1298"/>
                <a:gd name="T4" fmla="*/ 20 w 223"/>
                <a:gd name="T5" fmla="*/ 171 h 1298"/>
                <a:gd name="T6" fmla="*/ 39 w 223"/>
                <a:gd name="T7" fmla="*/ 322 h 1298"/>
                <a:gd name="T8" fmla="*/ 58 w 223"/>
                <a:gd name="T9" fmla="*/ 507 h 1298"/>
                <a:gd name="T10" fmla="*/ 72 w 223"/>
                <a:gd name="T11" fmla="*/ 712 h 1298"/>
                <a:gd name="T12" fmla="*/ 78 w 223"/>
                <a:gd name="T13" fmla="*/ 923 h 1298"/>
                <a:gd name="T14" fmla="*/ 70 w 223"/>
                <a:gd name="T15" fmla="*/ 1123 h 1298"/>
                <a:gd name="T16" fmla="*/ 44 w 223"/>
                <a:gd name="T17" fmla="*/ 1298 h 1298"/>
                <a:gd name="T18" fmla="*/ 223 w 223"/>
                <a:gd name="T19" fmla="*/ 0 h 1298"/>
                <a:gd name="T20" fmla="*/ 0 w 223"/>
                <a:gd name="T21" fmla="*/ 3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id="{F8DB4963-3AE3-22C0-B0C3-FD6F7725B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>
                <a:gd name="T0" fmla="*/ 133 w 198"/>
                <a:gd name="T1" fmla="*/ 0 h 1368"/>
                <a:gd name="T2" fmla="*/ 0 w 198"/>
                <a:gd name="T3" fmla="*/ 1368 h 1368"/>
                <a:gd name="T4" fmla="*/ 40 w 198"/>
                <a:gd name="T5" fmla="*/ 1367 h 1368"/>
                <a:gd name="T6" fmla="*/ 198 w 198"/>
                <a:gd name="T7" fmla="*/ 70 h 1368"/>
                <a:gd name="T8" fmla="*/ 133 w 198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257E5041-8536-DEE8-4176-C9650DAD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>
                <a:gd name="T0" fmla="*/ 324 w 324"/>
                <a:gd name="T1" fmla="*/ 83 h 83"/>
                <a:gd name="T2" fmla="*/ 323 w 324"/>
                <a:gd name="T3" fmla="*/ 82 h 83"/>
                <a:gd name="T4" fmla="*/ 319 w 324"/>
                <a:gd name="T5" fmla="*/ 77 h 83"/>
                <a:gd name="T6" fmla="*/ 312 w 324"/>
                <a:gd name="T7" fmla="*/ 72 h 83"/>
                <a:gd name="T8" fmla="*/ 302 w 324"/>
                <a:gd name="T9" fmla="*/ 65 h 83"/>
                <a:gd name="T10" fmla="*/ 291 w 324"/>
                <a:gd name="T11" fmla="*/ 57 h 83"/>
                <a:gd name="T12" fmla="*/ 276 w 324"/>
                <a:gd name="T13" fmla="*/ 48 h 83"/>
                <a:gd name="T14" fmla="*/ 260 w 324"/>
                <a:gd name="T15" fmla="*/ 37 h 83"/>
                <a:gd name="T16" fmla="*/ 240 w 324"/>
                <a:gd name="T17" fmla="*/ 28 h 83"/>
                <a:gd name="T18" fmla="*/ 218 w 324"/>
                <a:gd name="T19" fmla="*/ 20 h 83"/>
                <a:gd name="T20" fmla="*/ 194 w 324"/>
                <a:gd name="T21" fmla="*/ 12 h 83"/>
                <a:gd name="T22" fmla="*/ 168 w 324"/>
                <a:gd name="T23" fmla="*/ 6 h 83"/>
                <a:gd name="T24" fmla="*/ 138 w 324"/>
                <a:gd name="T25" fmla="*/ 1 h 83"/>
                <a:gd name="T26" fmla="*/ 107 w 324"/>
                <a:gd name="T27" fmla="*/ 0 h 83"/>
                <a:gd name="T28" fmla="*/ 73 w 324"/>
                <a:gd name="T29" fmla="*/ 0 h 83"/>
                <a:gd name="T30" fmla="*/ 38 w 324"/>
                <a:gd name="T31" fmla="*/ 5 h 83"/>
                <a:gd name="T32" fmla="*/ 0 w 324"/>
                <a:gd name="T33" fmla="*/ 13 h 83"/>
                <a:gd name="T34" fmla="*/ 3 w 324"/>
                <a:gd name="T35" fmla="*/ 13 h 83"/>
                <a:gd name="T36" fmla="*/ 11 w 324"/>
                <a:gd name="T37" fmla="*/ 14 h 83"/>
                <a:gd name="T38" fmla="*/ 25 w 324"/>
                <a:gd name="T39" fmla="*/ 15 h 83"/>
                <a:gd name="T40" fmla="*/ 43 w 324"/>
                <a:gd name="T41" fmla="*/ 18 h 83"/>
                <a:gd name="T42" fmla="*/ 64 w 324"/>
                <a:gd name="T43" fmla="*/ 20 h 83"/>
                <a:gd name="T44" fmla="*/ 88 w 324"/>
                <a:gd name="T45" fmla="*/ 23 h 83"/>
                <a:gd name="T46" fmla="*/ 115 w 324"/>
                <a:gd name="T47" fmla="*/ 27 h 83"/>
                <a:gd name="T48" fmla="*/ 142 w 324"/>
                <a:gd name="T49" fmla="*/ 31 h 83"/>
                <a:gd name="T50" fmla="*/ 171 w 324"/>
                <a:gd name="T51" fmla="*/ 36 h 83"/>
                <a:gd name="T52" fmla="*/ 199 w 324"/>
                <a:gd name="T53" fmla="*/ 42 h 83"/>
                <a:gd name="T54" fmla="*/ 226 w 324"/>
                <a:gd name="T55" fmla="*/ 48 h 83"/>
                <a:gd name="T56" fmla="*/ 252 w 324"/>
                <a:gd name="T57" fmla="*/ 53 h 83"/>
                <a:gd name="T58" fmla="*/ 275 w 324"/>
                <a:gd name="T59" fmla="*/ 60 h 83"/>
                <a:gd name="T60" fmla="*/ 296 w 324"/>
                <a:gd name="T61" fmla="*/ 67 h 83"/>
                <a:gd name="T62" fmla="*/ 312 w 324"/>
                <a:gd name="T63" fmla="*/ 75 h 83"/>
                <a:gd name="T64" fmla="*/ 324 w 324"/>
                <a:gd name="T6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0B469DAB-E42B-BC13-78A2-5D52ED03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>
                <a:gd name="T0" fmla="*/ 324 w 324"/>
                <a:gd name="T1" fmla="*/ 87 h 87"/>
                <a:gd name="T2" fmla="*/ 323 w 324"/>
                <a:gd name="T3" fmla="*/ 86 h 87"/>
                <a:gd name="T4" fmla="*/ 317 w 324"/>
                <a:gd name="T5" fmla="*/ 82 h 87"/>
                <a:gd name="T6" fmla="*/ 309 w 324"/>
                <a:gd name="T7" fmla="*/ 75 h 87"/>
                <a:gd name="T8" fmla="*/ 298 w 324"/>
                <a:gd name="T9" fmla="*/ 67 h 87"/>
                <a:gd name="T10" fmla="*/ 284 w 324"/>
                <a:gd name="T11" fmla="*/ 57 h 87"/>
                <a:gd name="T12" fmla="*/ 268 w 324"/>
                <a:gd name="T13" fmla="*/ 47 h 87"/>
                <a:gd name="T14" fmla="*/ 248 w 324"/>
                <a:gd name="T15" fmla="*/ 38 h 87"/>
                <a:gd name="T16" fmla="*/ 228 w 324"/>
                <a:gd name="T17" fmla="*/ 27 h 87"/>
                <a:gd name="T18" fmla="*/ 205 w 324"/>
                <a:gd name="T19" fmla="*/ 18 h 87"/>
                <a:gd name="T20" fmla="*/ 179 w 324"/>
                <a:gd name="T21" fmla="*/ 10 h 87"/>
                <a:gd name="T22" fmla="*/ 153 w 324"/>
                <a:gd name="T23" fmla="*/ 4 h 87"/>
                <a:gd name="T24" fmla="*/ 124 w 324"/>
                <a:gd name="T25" fmla="*/ 0 h 87"/>
                <a:gd name="T26" fmla="*/ 94 w 324"/>
                <a:gd name="T27" fmla="*/ 0 h 87"/>
                <a:gd name="T28" fmla="*/ 64 w 324"/>
                <a:gd name="T29" fmla="*/ 2 h 87"/>
                <a:gd name="T30" fmla="*/ 32 w 324"/>
                <a:gd name="T31" fmla="*/ 8 h 87"/>
                <a:gd name="T32" fmla="*/ 0 w 324"/>
                <a:gd name="T33" fmla="*/ 18 h 87"/>
                <a:gd name="T34" fmla="*/ 3 w 324"/>
                <a:gd name="T35" fmla="*/ 18 h 87"/>
                <a:gd name="T36" fmla="*/ 11 w 324"/>
                <a:gd name="T37" fmla="*/ 19 h 87"/>
                <a:gd name="T38" fmla="*/ 25 w 324"/>
                <a:gd name="T39" fmla="*/ 20 h 87"/>
                <a:gd name="T40" fmla="*/ 43 w 324"/>
                <a:gd name="T41" fmla="*/ 23 h 87"/>
                <a:gd name="T42" fmla="*/ 64 w 324"/>
                <a:gd name="T43" fmla="*/ 25 h 87"/>
                <a:gd name="T44" fmla="*/ 88 w 324"/>
                <a:gd name="T45" fmla="*/ 29 h 87"/>
                <a:gd name="T46" fmla="*/ 115 w 324"/>
                <a:gd name="T47" fmla="*/ 32 h 87"/>
                <a:gd name="T48" fmla="*/ 142 w 324"/>
                <a:gd name="T49" fmla="*/ 37 h 87"/>
                <a:gd name="T50" fmla="*/ 171 w 324"/>
                <a:gd name="T51" fmla="*/ 41 h 87"/>
                <a:gd name="T52" fmla="*/ 199 w 324"/>
                <a:gd name="T53" fmla="*/ 46 h 87"/>
                <a:gd name="T54" fmla="*/ 226 w 324"/>
                <a:gd name="T55" fmla="*/ 52 h 87"/>
                <a:gd name="T56" fmla="*/ 252 w 324"/>
                <a:gd name="T57" fmla="*/ 58 h 87"/>
                <a:gd name="T58" fmla="*/ 275 w 324"/>
                <a:gd name="T59" fmla="*/ 64 h 87"/>
                <a:gd name="T60" fmla="*/ 296 w 324"/>
                <a:gd name="T61" fmla="*/ 72 h 87"/>
                <a:gd name="T62" fmla="*/ 312 w 324"/>
                <a:gd name="T63" fmla="*/ 79 h 87"/>
                <a:gd name="T64" fmla="*/ 324 w 324"/>
                <a:gd name="T6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489154F3-AD4F-536A-51B7-BB0D0AC7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6 h 70"/>
                <a:gd name="T6" fmla="*/ 291 w 313"/>
                <a:gd name="T7" fmla="*/ 60 h 70"/>
                <a:gd name="T8" fmla="*/ 276 w 313"/>
                <a:gd name="T9" fmla="*/ 52 h 70"/>
                <a:gd name="T10" fmla="*/ 257 w 313"/>
                <a:gd name="T11" fmla="*/ 44 h 70"/>
                <a:gd name="T12" fmla="*/ 236 w 313"/>
                <a:gd name="T13" fmla="*/ 36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6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5 h 70"/>
                <a:gd name="T30" fmla="*/ 17 w 313"/>
                <a:gd name="T31" fmla="*/ 13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8 h 70"/>
                <a:gd name="T40" fmla="*/ 40 w 313"/>
                <a:gd name="T41" fmla="*/ 29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6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39 w 313"/>
                <a:gd name="T57" fmla="*/ 53 h 70"/>
                <a:gd name="T58" fmla="*/ 262 w 313"/>
                <a:gd name="T59" fmla="*/ 56 h 70"/>
                <a:gd name="T60" fmla="*/ 283 w 313"/>
                <a:gd name="T61" fmla="*/ 61 h 70"/>
                <a:gd name="T62" fmla="*/ 300 w 313"/>
                <a:gd name="T63" fmla="*/ 66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47">
              <a:extLst>
                <a:ext uri="{FF2B5EF4-FFF2-40B4-BE49-F238E27FC236}">
                  <a16:creationId xmlns:a16="http://schemas.microsoft.com/office/drawing/2014/main" id="{8A9DE6D9-4CB3-B0CE-239D-748E3AAD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5 h 70"/>
                <a:gd name="T6" fmla="*/ 291 w 313"/>
                <a:gd name="T7" fmla="*/ 60 h 70"/>
                <a:gd name="T8" fmla="*/ 276 w 313"/>
                <a:gd name="T9" fmla="*/ 51 h 70"/>
                <a:gd name="T10" fmla="*/ 257 w 313"/>
                <a:gd name="T11" fmla="*/ 43 h 70"/>
                <a:gd name="T12" fmla="*/ 236 w 313"/>
                <a:gd name="T13" fmla="*/ 35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5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4 h 70"/>
                <a:gd name="T30" fmla="*/ 17 w 313"/>
                <a:gd name="T31" fmla="*/ 12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7 h 70"/>
                <a:gd name="T40" fmla="*/ 40 w 313"/>
                <a:gd name="T41" fmla="*/ 28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5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40 w 313"/>
                <a:gd name="T57" fmla="*/ 53 h 70"/>
                <a:gd name="T58" fmla="*/ 263 w 313"/>
                <a:gd name="T59" fmla="*/ 56 h 70"/>
                <a:gd name="T60" fmla="*/ 283 w 313"/>
                <a:gd name="T61" fmla="*/ 61 h 70"/>
                <a:gd name="T62" fmla="*/ 301 w 313"/>
                <a:gd name="T63" fmla="*/ 65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48">
              <a:extLst>
                <a:ext uri="{FF2B5EF4-FFF2-40B4-BE49-F238E27FC236}">
                  <a16:creationId xmlns:a16="http://schemas.microsoft.com/office/drawing/2014/main" id="{CE89201C-1F7D-1E7D-1B7D-53F23CA1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>
                <a:gd name="T0" fmla="*/ 143 w 143"/>
                <a:gd name="T1" fmla="*/ 45 h 45"/>
                <a:gd name="T2" fmla="*/ 140 w 143"/>
                <a:gd name="T3" fmla="*/ 41 h 45"/>
                <a:gd name="T4" fmla="*/ 132 w 143"/>
                <a:gd name="T5" fmla="*/ 33 h 45"/>
                <a:gd name="T6" fmla="*/ 121 w 143"/>
                <a:gd name="T7" fmla="*/ 22 h 45"/>
                <a:gd name="T8" fmla="*/ 104 w 143"/>
                <a:gd name="T9" fmla="*/ 10 h 45"/>
                <a:gd name="T10" fmla="*/ 83 w 143"/>
                <a:gd name="T11" fmla="*/ 2 h 45"/>
                <a:gd name="T12" fmla="*/ 59 w 143"/>
                <a:gd name="T13" fmla="*/ 0 h 45"/>
                <a:gd name="T14" fmla="*/ 31 w 143"/>
                <a:gd name="T15" fmla="*/ 6 h 45"/>
                <a:gd name="T16" fmla="*/ 0 w 143"/>
                <a:gd name="T17" fmla="*/ 22 h 45"/>
                <a:gd name="T18" fmla="*/ 4 w 143"/>
                <a:gd name="T19" fmla="*/ 23 h 45"/>
                <a:gd name="T20" fmla="*/ 16 w 143"/>
                <a:gd name="T21" fmla="*/ 25 h 45"/>
                <a:gd name="T22" fmla="*/ 34 w 143"/>
                <a:gd name="T23" fmla="*/ 29 h 45"/>
                <a:gd name="T24" fmla="*/ 56 w 143"/>
                <a:gd name="T25" fmla="*/ 33 h 45"/>
                <a:gd name="T26" fmla="*/ 79 w 143"/>
                <a:gd name="T27" fmla="*/ 38 h 45"/>
                <a:gd name="T28" fmla="*/ 104 w 143"/>
                <a:gd name="T29" fmla="*/ 41 h 45"/>
                <a:gd name="T30" fmla="*/ 125 w 143"/>
                <a:gd name="T31" fmla="*/ 44 h 45"/>
                <a:gd name="T32" fmla="*/ 143 w 143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8AB0AC30-B6A0-D885-6A9A-D853C92F4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9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4 h 41"/>
                <a:gd name="T16" fmla="*/ 0 w 144"/>
                <a:gd name="T17" fmla="*/ 18 h 41"/>
                <a:gd name="T18" fmla="*/ 4 w 144"/>
                <a:gd name="T19" fmla="*/ 19 h 41"/>
                <a:gd name="T20" fmla="*/ 16 w 144"/>
                <a:gd name="T21" fmla="*/ 21 h 41"/>
                <a:gd name="T22" fmla="*/ 34 w 144"/>
                <a:gd name="T23" fmla="*/ 24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39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015BB6E4-F8B6-D954-9946-6B8116DC3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>
                <a:gd name="T0" fmla="*/ 144 w 144"/>
                <a:gd name="T1" fmla="*/ 40 h 40"/>
                <a:gd name="T2" fmla="*/ 140 w 144"/>
                <a:gd name="T3" fmla="*/ 37 h 40"/>
                <a:gd name="T4" fmla="*/ 131 w 144"/>
                <a:gd name="T5" fmla="*/ 30 h 40"/>
                <a:gd name="T6" fmla="*/ 117 w 144"/>
                <a:gd name="T7" fmla="*/ 20 h 40"/>
                <a:gd name="T8" fmla="*/ 100 w 144"/>
                <a:gd name="T9" fmla="*/ 9 h 40"/>
                <a:gd name="T10" fmla="*/ 78 w 144"/>
                <a:gd name="T11" fmla="*/ 2 h 40"/>
                <a:gd name="T12" fmla="*/ 54 w 144"/>
                <a:gd name="T13" fmla="*/ 0 h 40"/>
                <a:gd name="T14" fmla="*/ 27 w 144"/>
                <a:gd name="T15" fmla="*/ 4 h 40"/>
                <a:gd name="T16" fmla="*/ 0 w 144"/>
                <a:gd name="T17" fmla="*/ 17 h 40"/>
                <a:gd name="T18" fmla="*/ 4 w 144"/>
                <a:gd name="T19" fmla="*/ 19 h 40"/>
                <a:gd name="T20" fmla="*/ 16 w 144"/>
                <a:gd name="T21" fmla="*/ 21 h 40"/>
                <a:gd name="T22" fmla="*/ 34 w 144"/>
                <a:gd name="T23" fmla="*/ 24 h 40"/>
                <a:gd name="T24" fmla="*/ 56 w 144"/>
                <a:gd name="T25" fmla="*/ 29 h 40"/>
                <a:gd name="T26" fmla="*/ 80 w 144"/>
                <a:gd name="T27" fmla="*/ 34 h 40"/>
                <a:gd name="T28" fmla="*/ 103 w 144"/>
                <a:gd name="T29" fmla="*/ 37 h 40"/>
                <a:gd name="T30" fmla="*/ 125 w 144"/>
                <a:gd name="T31" fmla="*/ 39 h 40"/>
                <a:gd name="T32" fmla="*/ 144 w 144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CC5607B3-E43E-2824-BD95-67354D2E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11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5 h 41"/>
                <a:gd name="T16" fmla="*/ 0 w 144"/>
                <a:gd name="T17" fmla="*/ 19 h 41"/>
                <a:gd name="T18" fmla="*/ 4 w 144"/>
                <a:gd name="T19" fmla="*/ 20 h 41"/>
                <a:gd name="T20" fmla="*/ 16 w 144"/>
                <a:gd name="T21" fmla="*/ 22 h 41"/>
                <a:gd name="T22" fmla="*/ 34 w 144"/>
                <a:gd name="T23" fmla="*/ 26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40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D4B54528-A68B-55E9-1A58-87242AD7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>
                <a:gd name="T0" fmla="*/ 296 w 296"/>
                <a:gd name="T1" fmla="*/ 58 h 58"/>
                <a:gd name="T2" fmla="*/ 295 w 296"/>
                <a:gd name="T3" fmla="*/ 57 h 58"/>
                <a:gd name="T4" fmla="*/ 290 w 296"/>
                <a:gd name="T5" fmla="*/ 54 h 58"/>
                <a:gd name="T6" fmla="*/ 284 w 296"/>
                <a:gd name="T7" fmla="*/ 52 h 58"/>
                <a:gd name="T8" fmla="*/ 275 w 296"/>
                <a:gd name="T9" fmla="*/ 47 h 58"/>
                <a:gd name="T10" fmla="*/ 264 w 296"/>
                <a:gd name="T11" fmla="*/ 42 h 58"/>
                <a:gd name="T12" fmla="*/ 250 w 296"/>
                <a:gd name="T13" fmla="*/ 37 h 58"/>
                <a:gd name="T14" fmla="*/ 235 w 296"/>
                <a:gd name="T15" fmla="*/ 31 h 58"/>
                <a:gd name="T16" fmla="*/ 216 w 296"/>
                <a:gd name="T17" fmla="*/ 24 h 58"/>
                <a:gd name="T18" fmla="*/ 196 w 296"/>
                <a:gd name="T19" fmla="*/ 19 h 58"/>
                <a:gd name="T20" fmla="*/ 174 w 296"/>
                <a:gd name="T21" fmla="*/ 14 h 58"/>
                <a:gd name="T22" fmla="*/ 149 w 296"/>
                <a:gd name="T23" fmla="*/ 8 h 58"/>
                <a:gd name="T24" fmla="*/ 123 w 296"/>
                <a:gd name="T25" fmla="*/ 5 h 58"/>
                <a:gd name="T26" fmla="*/ 94 w 296"/>
                <a:gd name="T27" fmla="*/ 1 h 58"/>
                <a:gd name="T28" fmla="*/ 64 w 296"/>
                <a:gd name="T29" fmla="*/ 0 h 58"/>
                <a:gd name="T30" fmla="*/ 33 w 296"/>
                <a:gd name="T31" fmla="*/ 0 h 58"/>
                <a:gd name="T32" fmla="*/ 0 w 296"/>
                <a:gd name="T33" fmla="*/ 1 h 58"/>
                <a:gd name="T34" fmla="*/ 2 w 296"/>
                <a:gd name="T35" fmla="*/ 1 h 58"/>
                <a:gd name="T36" fmla="*/ 10 w 296"/>
                <a:gd name="T37" fmla="*/ 3 h 58"/>
                <a:gd name="T38" fmla="*/ 22 w 296"/>
                <a:gd name="T39" fmla="*/ 4 h 58"/>
                <a:gd name="T40" fmla="*/ 37 w 296"/>
                <a:gd name="T41" fmla="*/ 5 h 58"/>
                <a:gd name="T42" fmla="*/ 55 w 296"/>
                <a:gd name="T43" fmla="*/ 7 h 58"/>
                <a:gd name="T44" fmla="*/ 75 w 296"/>
                <a:gd name="T45" fmla="*/ 9 h 58"/>
                <a:gd name="T46" fmla="*/ 98 w 296"/>
                <a:gd name="T47" fmla="*/ 12 h 58"/>
                <a:gd name="T48" fmla="*/ 122 w 296"/>
                <a:gd name="T49" fmla="*/ 15 h 58"/>
                <a:gd name="T50" fmla="*/ 147 w 296"/>
                <a:gd name="T51" fmla="*/ 19 h 58"/>
                <a:gd name="T52" fmla="*/ 171 w 296"/>
                <a:gd name="T53" fmla="*/ 23 h 58"/>
                <a:gd name="T54" fmla="*/ 197 w 296"/>
                <a:gd name="T55" fmla="*/ 28 h 58"/>
                <a:gd name="T56" fmla="*/ 221 w 296"/>
                <a:gd name="T57" fmla="*/ 32 h 58"/>
                <a:gd name="T58" fmla="*/ 243 w 296"/>
                <a:gd name="T59" fmla="*/ 38 h 58"/>
                <a:gd name="T60" fmla="*/ 264 w 296"/>
                <a:gd name="T61" fmla="*/ 44 h 58"/>
                <a:gd name="T62" fmla="*/ 281 w 296"/>
                <a:gd name="T63" fmla="*/ 51 h 58"/>
                <a:gd name="T64" fmla="*/ 296 w 296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F5D8F1DB-650B-2D48-7801-6B9E4EB8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>
                <a:gd name="T0" fmla="*/ 296 w 296"/>
                <a:gd name="T1" fmla="*/ 59 h 59"/>
                <a:gd name="T2" fmla="*/ 295 w 296"/>
                <a:gd name="T3" fmla="*/ 58 h 59"/>
                <a:gd name="T4" fmla="*/ 291 w 296"/>
                <a:gd name="T5" fmla="*/ 55 h 59"/>
                <a:gd name="T6" fmla="*/ 285 w 296"/>
                <a:gd name="T7" fmla="*/ 52 h 59"/>
                <a:gd name="T8" fmla="*/ 276 w 296"/>
                <a:gd name="T9" fmla="*/ 48 h 59"/>
                <a:gd name="T10" fmla="*/ 264 w 296"/>
                <a:gd name="T11" fmla="*/ 43 h 59"/>
                <a:gd name="T12" fmla="*/ 250 w 296"/>
                <a:gd name="T13" fmla="*/ 37 h 59"/>
                <a:gd name="T14" fmla="*/ 235 w 296"/>
                <a:gd name="T15" fmla="*/ 31 h 59"/>
                <a:gd name="T16" fmla="*/ 217 w 296"/>
                <a:gd name="T17" fmla="*/ 25 h 59"/>
                <a:gd name="T18" fmla="*/ 196 w 296"/>
                <a:gd name="T19" fmla="*/ 20 h 59"/>
                <a:gd name="T20" fmla="*/ 174 w 296"/>
                <a:gd name="T21" fmla="*/ 14 h 59"/>
                <a:gd name="T22" fmla="*/ 150 w 296"/>
                <a:gd name="T23" fmla="*/ 9 h 59"/>
                <a:gd name="T24" fmla="*/ 124 w 296"/>
                <a:gd name="T25" fmla="*/ 5 h 59"/>
                <a:gd name="T26" fmla="*/ 95 w 296"/>
                <a:gd name="T27" fmla="*/ 2 h 59"/>
                <a:gd name="T28" fmla="*/ 65 w 296"/>
                <a:gd name="T29" fmla="*/ 0 h 59"/>
                <a:gd name="T30" fmla="*/ 34 w 296"/>
                <a:gd name="T31" fmla="*/ 0 h 59"/>
                <a:gd name="T32" fmla="*/ 0 w 296"/>
                <a:gd name="T33" fmla="*/ 1 h 59"/>
                <a:gd name="T34" fmla="*/ 3 w 296"/>
                <a:gd name="T35" fmla="*/ 1 h 59"/>
                <a:gd name="T36" fmla="*/ 11 w 296"/>
                <a:gd name="T37" fmla="*/ 2 h 59"/>
                <a:gd name="T38" fmla="*/ 22 w 296"/>
                <a:gd name="T39" fmla="*/ 3 h 59"/>
                <a:gd name="T40" fmla="*/ 37 w 296"/>
                <a:gd name="T41" fmla="*/ 5 h 59"/>
                <a:gd name="T42" fmla="*/ 56 w 296"/>
                <a:gd name="T43" fmla="*/ 7 h 59"/>
                <a:gd name="T44" fmla="*/ 75 w 296"/>
                <a:gd name="T45" fmla="*/ 9 h 59"/>
                <a:gd name="T46" fmla="*/ 98 w 296"/>
                <a:gd name="T47" fmla="*/ 13 h 59"/>
                <a:gd name="T48" fmla="*/ 123 w 296"/>
                <a:gd name="T49" fmla="*/ 16 h 59"/>
                <a:gd name="T50" fmla="*/ 148 w 296"/>
                <a:gd name="T51" fmla="*/ 20 h 59"/>
                <a:gd name="T52" fmla="*/ 172 w 296"/>
                <a:gd name="T53" fmla="*/ 24 h 59"/>
                <a:gd name="T54" fmla="*/ 197 w 296"/>
                <a:gd name="T55" fmla="*/ 29 h 59"/>
                <a:gd name="T56" fmla="*/ 222 w 296"/>
                <a:gd name="T57" fmla="*/ 33 h 59"/>
                <a:gd name="T58" fmla="*/ 243 w 296"/>
                <a:gd name="T59" fmla="*/ 39 h 59"/>
                <a:gd name="T60" fmla="*/ 264 w 296"/>
                <a:gd name="T61" fmla="*/ 45 h 59"/>
                <a:gd name="T62" fmla="*/ 281 w 296"/>
                <a:gd name="T63" fmla="*/ 52 h 59"/>
                <a:gd name="T64" fmla="*/ 296 w 296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13B47F98-9D04-3CEB-38FD-E45E90C1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>
                <a:gd name="T0" fmla="*/ 298 w 298"/>
                <a:gd name="T1" fmla="*/ 59 h 59"/>
                <a:gd name="T2" fmla="*/ 296 w 298"/>
                <a:gd name="T3" fmla="*/ 58 h 59"/>
                <a:gd name="T4" fmla="*/ 292 w 298"/>
                <a:gd name="T5" fmla="*/ 55 h 59"/>
                <a:gd name="T6" fmla="*/ 286 w 298"/>
                <a:gd name="T7" fmla="*/ 52 h 59"/>
                <a:gd name="T8" fmla="*/ 277 w 298"/>
                <a:gd name="T9" fmla="*/ 49 h 59"/>
                <a:gd name="T10" fmla="*/ 265 w 298"/>
                <a:gd name="T11" fmla="*/ 43 h 59"/>
                <a:gd name="T12" fmla="*/ 251 w 298"/>
                <a:gd name="T13" fmla="*/ 37 h 59"/>
                <a:gd name="T14" fmla="*/ 235 w 298"/>
                <a:gd name="T15" fmla="*/ 31 h 59"/>
                <a:gd name="T16" fmla="*/ 217 w 298"/>
                <a:gd name="T17" fmla="*/ 25 h 59"/>
                <a:gd name="T18" fmla="*/ 197 w 298"/>
                <a:gd name="T19" fmla="*/ 20 h 59"/>
                <a:gd name="T20" fmla="*/ 174 w 298"/>
                <a:gd name="T21" fmla="*/ 14 h 59"/>
                <a:gd name="T22" fmla="*/ 150 w 298"/>
                <a:gd name="T23" fmla="*/ 9 h 59"/>
                <a:gd name="T24" fmla="*/ 124 w 298"/>
                <a:gd name="T25" fmla="*/ 5 h 59"/>
                <a:gd name="T26" fmla="*/ 95 w 298"/>
                <a:gd name="T27" fmla="*/ 2 h 59"/>
                <a:gd name="T28" fmla="*/ 65 w 298"/>
                <a:gd name="T29" fmla="*/ 0 h 59"/>
                <a:gd name="T30" fmla="*/ 34 w 298"/>
                <a:gd name="T31" fmla="*/ 0 h 59"/>
                <a:gd name="T32" fmla="*/ 0 w 298"/>
                <a:gd name="T33" fmla="*/ 1 h 59"/>
                <a:gd name="T34" fmla="*/ 3 w 298"/>
                <a:gd name="T35" fmla="*/ 1 h 59"/>
                <a:gd name="T36" fmla="*/ 11 w 298"/>
                <a:gd name="T37" fmla="*/ 2 h 59"/>
                <a:gd name="T38" fmla="*/ 22 w 298"/>
                <a:gd name="T39" fmla="*/ 4 h 59"/>
                <a:gd name="T40" fmla="*/ 37 w 298"/>
                <a:gd name="T41" fmla="*/ 5 h 59"/>
                <a:gd name="T42" fmla="*/ 56 w 298"/>
                <a:gd name="T43" fmla="*/ 7 h 59"/>
                <a:gd name="T44" fmla="*/ 76 w 298"/>
                <a:gd name="T45" fmla="*/ 9 h 59"/>
                <a:gd name="T46" fmla="*/ 98 w 298"/>
                <a:gd name="T47" fmla="*/ 13 h 59"/>
                <a:gd name="T48" fmla="*/ 122 w 298"/>
                <a:gd name="T49" fmla="*/ 16 h 59"/>
                <a:gd name="T50" fmla="*/ 148 w 298"/>
                <a:gd name="T51" fmla="*/ 20 h 59"/>
                <a:gd name="T52" fmla="*/ 173 w 298"/>
                <a:gd name="T53" fmla="*/ 24 h 59"/>
                <a:gd name="T54" fmla="*/ 197 w 298"/>
                <a:gd name="T55" fmla="*/ 29 h 59"/>
                <a:gd name="T56" fmla="*/ 222 w 298"/>
                <a:gd name="T57" fmla="*/ 34 h 59"/>
                <a:gd name="T58" fmla="*/ 245 w 298"/>
                <a:gd name="T59" fmla="*/ 39 h 59"/>
                <a:gd name="T60" fmla="*/ 264 w 298"/>
                <a:gd name="T61" fmla="*/ 45 h 59"/>
                <a:gd name="T62" fmla="*/ 283 w 298"/>
                <a:gd name="T63" fmla="*/ 52 h 59"/>
                <a:gd name="T64" fmla="*/ 298 w 298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1C992EC-2AF1-46AE-E138-312870E8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>
                <a:gd name="T0" fmla="*/ 297 w 297"/>
                <a:gd name="T1" fmla="*/ 59 h 59"/>
                <a:gd name="T2" fmla="*/ 296 w 297"/>
                <a:gd name="T3" fmla="*/ 58 h 59"/>
                <a:gd name="T4" fmla="*/ 292 w 297"/>
                <a:gd name="T5" fmla="*/ 55 h 59"/>
                <a:gd name="T6" fmla="*/ 286 w 297"/>
                <a:gd name="T7" fmla="*/ 52 h 59"/>
                <a:gd name="T8" fmla="*/ 277 w 297"/>
                <a:gd name="T9" fmla="*/ 48 h 59"/>
                <a:gd name="T10" fmla="*/ 265 w 297"/>
                <a:gd name="T11" fmla="*/ 43 h 59"/>
                <a:gd name="T12" fmla="*/ 251 w 297"/>
                <a:gd name="T13" fmla="*/ 37 h 59"/>
                <a:gd name="T14" fmla="*/ 235 w 297"/>
                <a:gd name="T15" fmla="*/ 31 h 59"/>
                <a:gd name="T16" fmla="*/ 217 w 297"/>
                <a:gd name="T17" fmla="*/ 25 h 59"/>
                <a:gd name="T18" fmla="*/ 197 w 297"/>
                <a:gd name="T19" fmla="*/ 20 h 59"/>
                <a:gd name="T20" fmla="*/ 174 w 297"/>
                <a:gd name="T21" fmla="*/ 14 h 59"/>
                <a:gd name="T22" fmla="*/ 150 w 297"/>
                <a:gd name="T23" fmla="*/ 9 h 59"/>
                <a:gd name="T24" fmla="*/ 123 w 297"/>
                <a:gd name="T25" fmla="*/ 5 h 59"/>
                <a:gd name="T26" fmla="*/ 95 w 297"/>
                <a:gd name="T27" fmla="*/ 2 h 59"/>
                <a:gd name="T28" fmla="*/ 65 w 297"/>
                <a:gd name="T29" fmla="*/ 0 h 59"/>
                <a:gd name="T30" fmla="*/ 34 w 297"/>
                <a:gd name="T31" fmla="*/ 0 h 59"/>
                <a:gd name="T32" fmla="*/ 0 w 297"/>
                <a:gd name="T33" fmla="*/ 1 h 59"/>
                <a:gd name="T34" fmla="*/ 3 w 297"/>
                <a:gd name="T35" fmla="*/ 1 h 59"/>
                <a:gd name="T36" fmla="*/ 11 w 297"/>
                <a:gd name="T37" fmla="*/ 2 h 59"/>
                <a:gd name="T38" fmla="*/ 22 w 297"/>
                <a:gd name="T39" fmla="*/ 4 h 59"/>
                <a:gd name="T40" fmla="*/ 37 w 297"/>
                <a:gd name="T41" fmla="*/ 5 h 59"/>
                <a:gd name="T42" fmla="*/ 56 w 297"/>
                <a:gd name="T43" fmla="*/ 7 h 59"/>
                <a:gd name="T44" fmla="*/ 76 w 297"/>
                <a:gd name="T45" fmla="*/ 9 h 59"/>
                <a:gd name="T46" fmla="*/ 98 w 297"/>
                <a:gd name="T47" fmla="*/ 13 h 59"/>
                <a:gd name="T48" fmla="*/ 122 w 297"/>
                <a:gd name="T49" fmla="*/ 16 h 59"/>
                <a:gd name="T50" fmla="*/ 148 w 297"/>
                <a:gd name="T51" fmla="*/ 20 h 59"/>
                <a:gd name="T52" fmla="*/ 173 w 297"/>
                <a:gd name="T53" fmla="*/ 24 h 59"/>
                <a:gd name="T54" fmla="*/ 197 w 297"/>
                <a:gd name="T55" fmla="*/ 29 h 59"/>
                <a:gd name="T56" fmla="*/ 221 w 297"/>
                <a:gd name="T57" fmla="*/ 34 h 59"/>
                <a:gd name="T58" fmla="*/ 244 w 297"/>
                <a:gd name="T59" fmla="*/ 39 h 59"/>
                <a:gd name="T60" fmla="*/ 264 w 297"/>
                <a:gd name="T61" fmla="*/ 45 h 59"/>
                <a:gd name="T62" fmla="*/ 282 w 297"/>
                <a:gd name="T63" fmla="*/ 52 h 59"/>
                <a:gd name="T64" fmla="*/ 297 w 297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D8E69B4D-7E64-E4AE-6A05-B35BA722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>
                <a:gd name="T0" fmla="*/ 20 w 135"/>
                <a:gd name="T1" fmla="*/ 0 h 139"/>
                <a:gd name="T2" fmla="*/ 22 w 135"/>
                <a:gd name="T3" fmla="*/ 4 h 139"/>
                <a:gd name="T4" fmla="*/ 30 w 135"/>
                <a:gd name="T5" fmla="*/ 18 h 139"/>
                <a:gd name="T6" fmla="*/ 40 w 135"/>
                <a:gd name="T7" fmla="*/ 38 h 139"/>
                <a:gd name="T8" fmla="*/ 55 w 135"/>
                <a:gd name="T9" fmla="*/ 59 h 139"/>
                <a:gd name="T10" fmla="*/ 73 w 135"/>
                <a:gd name="T11" fmla="*/ 84 h 139"/>
                <a:gd name="T12" fmla="*/ 92 w 135"/>
                <a:gd name="T13" fmla="*/ 106 h 139"/>
                <a:gd name="T14" fmla="*/ 113 w 135"/>
                <a:gd name="T15" fmla="*/ 123 h 139"/>
                <a:gd name="T16" fmla="*/ 135 w 135"/>
                <a:gd name="T17" fmla="*/ 134 h 139"/>
                <a:gd name="T18" fmla="*/ 129 w 135"/>
                <a:gd name="T19" fmla="*/ 135 h 139"/>
                <a:gd name="T20" fmla="*/ 114 w 135"/>
                <a:gd name="T21" fmla="*/ 138 h 139"/>
                <a:gd name="T22" fmla="*/ 92 w 135"/>
                <a:gd name="T23" fmla="*/ 139 h 139"/>
                <a:gd name="T24" fmla="*/ 68 w 135"/>
                <a:gd name="T25" fmla="*/ 139 h 139"/>
                <a:gd name="T26" fmla="*/ 43 w 135"/>
                <a:gd name="T27" fmla="*/ 134 h 139"/>
                <a:gd name="T28" fmla="*/ 21 w 135"/>
                <a:gd name="T29" fmla="*/ 123 h 139"/>
                <a:gd name="T30" fmla="*/ 6 w 135"/>
                <a:gd name="T31" fmla="*/ 104 h 139"/>
                <a:gd name="T32" fmla="*/ 0 w 135"/>
                <a:gd name="T33" fmla="*/ 77 h 139"/>
                <a:gd name="T34" fmla="*/ 20 w 135"/>
                <a:gd name="T3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B22C692B-7EC8-B48A-7D87-E44B0A89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>
                <a:gd name="T0" fmla="*/ 133 w 133"/>
                <a:gd name="T1" fmla="*/ 0 h 129"/>
                <a:gd name="T2" fmla="*/ 128 w 133"/>
                <a:gd name="T3" fmla="*/ 3 h 129"/>
                <a:gd name="T4" fmla="*/ 118 w 133"/>
                <a:gd name="T5" fmla="*/ 11 h 129"/>
                <a:gd name="T6" fmla="*/ 102 w 133"/>
                <a:gd name="T7" fmla="*/ 22 h 129"/>
                <a:gd name="T8" fmla="*/ 82 w 133"/>
                <a:gd name="T9" fmla="*/ 38 h 129"/>
                <a:gd name="T10" fmla="*/ 61 w 133"/>
                <a:gd name="T11" fmla="*/ 57 h 129"/>
                <a:gd name="T12" fmla="*/ 42 w 133"/>
                <a:gd name="T13" fmla="*/ 79 h 129"/>
                <a:gd name="T14" fmla="*/ 24 w 133"/>
                <a:gd name="T15" fmla="*/ 103 h 129"/>
                <a:gd name="T16" fmla="*/ 12 w 133"/>
                <a:gd name="T17" fmla="*/ 129 h 129"/>
                <a:gd name="T18" fmla="*/ 11 w 133"/>
                <a:gd name="T19" fmla="*/ 125 h 129"/>
                <a:gd name="T20" fmla="*/ 7 w 133"/>
                <a:gd name="T21" fmla="*/ 114 h 129"/>
                <a:gd name="T22" fmla="*/ 4 w 133"/>
                <a:gd name="T23" fmla="*/ 98 h 129"/>
                <a:gd name="T24" fmla="*/ 0 w 133"/>
                <a:gd name="T25" fmla="*/ 79 h 129"/>
                <a:gd name="T26" fmla="*/ 0 w 133"/>
                <a:gd name="T27" fmla="*/ 58 h 129"/>
                <a:gd name="T28" fmla="*/ 4 w 133"/>
                <a:gd name="T29" fmla="*/ 39 h 129"/>
                <a:gd name="T30" fmla="*/ 13 w 133"/>
                <a:gd name="T31" fmla="*/ 22 h 129"/>
                <a:gd name="T32" fmla="*/ 29 w 133"/>
                <a:gd name="T33" fmla="*/ 11 h 129"/>
                <a:gd name="T34" fmla="*/ 133 w 133"/>
                <a:gd name="T3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1E309780-F67F-85BA-EB3D-7379B42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>
                <a:gd name="T0" fmla="*/ 0 w 988"/>
                <a:gd name="T1" fmla="*/ 158 h 158"/>
                <a:gd name="T2" fmla="*/ 641 w 988"/>
                <a:gd name="T3" fmla="*/ 54 h 158"/>
                <a:gd name="T4" fmla="*/ 642 w 988"/>
                <a:gd name="T5" fmla="*/ 53 h 158"/>
                <a:gd name="T6" fmla="*/ 647 w 988"/>
                <a:gd name="T7" fmla="*/ 51 h 158"/>
                <a:gd name="T8" fmla="*/ 654 w 988"/>
                <a:gd name="T9" fmla="*/ 46 h 158"/>
                <a:gd name="T10" fmla="*/ 663 w 988"/>
                <a:gd name="T11" fmla="*/ 42 h 158"/>
                <a:gd name="T12" fmla="*/ 676 w 988"/>
                <a:gd name="T13" fmla="*/ 37 h 158"/>
                <a:gd name="T14" fmla="*/ 691 w 988"/>
                <a:gd name="T15" fmla="*/ 33 h 158"/>
                <a:gd name="T16" fmla="*/ 708 w 988"/>
                <a:gd name="T17" fmla="*/ 28 h 158"/>
                <a:gd name="T18" fmla="*/ 729 w 988"/>
                <a:gd name="T19" fmla="*/ 25 h 158"/>
                <a:gd name="T20" fmla="*/ 752 w 988"/>
                <a:gd name="T21" fmla="*/ 23 h 158"/>
                <a:gd name="T22" fmla="*/ 778 w 988"/>
                <a:gd name="T23" fmla="*/ 23 h 158"/>
                <a:gd name="T24" fmla="*/ 806 w 988"/>
                <a:gd name="T25" fmla="*/ 26 h 158"/>
                <a:gd name="T26" fmla="*/ 837 w 988"/>
                <a:gd name="T27" fmla="*/ 31 h 158"/>
                <a:gd name="T28" fmla="*/ 872 w 988"/>
                <a:gd name="T29" fmla="*/ 39 h 158"/>
                <a:gd name="T30" fmla="*/ 907 w 988"/>
                <a:gd name="T31" fmla="*/ 52 h 158"/>
                <a:gd name="T32" fmla="*/ 947 w 988"/>
                <a:gd name="T33" fmla="*/ 69 h 158"/>
                <a:gd name="T34" fmla="*/ 988 w 988"/>
                <a:gd name="T35" fmla="*/ 90 h 158"/>
                <a:gd name="T36" fmla="*/ 986 w 988"/>
                <a:gd name="T37" fmla="*/ 89 h 158"/>
                <a:gd name="T38" fmla="*/ 980 w 988"/>
                <a:gd name="T39" fmla="*/ 83 h 158"/>
                <a:gd name="T40" fmla="*/ 971 w 988"/>
                <a:gd name="T41" fmla="*/ 76 h 158"/>
                <a:gd name="T42" fmla="*/ 957 w 988"/>
                <a:gd name="T43" fmla="*/ 67 h 158"/>
                <a:gd name="T44" fmla="*/ 941 w 988"/>
                <a:gd name="T45" fmla="*/ 57 h 158"/>
                <a:gd name="T46" fmla="*/ 922 w 988"/>
                <a:gd name="T47" fmla="*/ 46 h 158"/>
                <a:gd name="T48" fmla="*/ 900 w 988"/>
                <a:gd name="T49" fmla="*/ 36 h 158"/>
                <a:gd name="T50" fmla="*/ 876 w 988"/>
                <a:gd name="T51" fmla="*/ 25 h 158"/>
                <a:gd name="T52" fmla="*/ 850 w 988"/>
                <a:gd name="T53" fmla="*/ 15 h 158"/>
                <a:gd name="T54" fmla="*/ 822 w 988"/>
                <a:gd name="T55" fmla="*/ 8 h 158"/>
                <a:gd name="T56" fmla="*/ 792 w 988"/>
                <a:gd name="T57" fmla="*/ 3 h 158"/>
                <a:gd name="T58" fmla="*/ 761 w 988"/>
                <a:gd name="T59" fmla="*/ 0 h 158"/>
                <a:gd name="T60" fmla="*/ 729 w 988"/>
                <a:gd name="T61" fmla="*/ 1 h 158"/>
                <a:gd name="T62" fmla="*/ 695 w 988"/>
                <a:gd name="T63" fmla="*/ 7 h 158"/>
                <a:gd name="T64" fmla="*/ 662 w 988"/>
                <a:gd name="T65" fmla="*/ 18 h 158"/>
                <a:gd name="T66" fmla="*/ 629 w 988"/>
                <a:gd name="T67" fmla="*/ 33 h 158"/>
                <a:gd name="T68" fmla="*/ 0 w 988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3EE06270-6C2D-6251-8052-B99235D7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>
                <a:gd name="T0" fmla="*/ 142 w 147"/>
                <a:gd name="T1" fmla="*/ 0 h 1339"/>
                <a:gd name="T2" fmla="*/ 0 w 147"/>
                <a:gd name="T3" fmla="*/ 1339 h 1339"/>
                <a:gd name="T4" fmla="*/ 8 w 147"/>
                <a:gd name="T5" fmla="*/ 1284 h 1339"/>
                <a:gd name="T6" fmla="*/ 28 w 147"/>
                <a:gd name="T7" fmla="*/ 1139 h 1339"/>
                <a:gd name="T8" fmla="*/ 56 w 147"/>
                <a:gd name="T9" fmla="*/ 933 h 1339"/>
                <a:gd name="T10" fmla="*/ 85 w 147"/>
                <a:gd name="T11" fmla="*/ 694 h 1339"/>
                <a:gd name="T12" fmla="*/ 114 w 147"/>
                <a:gd name="T13" fmla="*/ 452 h 1339"/>
                <a:gd name="T14" fmla="*/ 136 w 147"/>
                <a:gd name="T15" fmla="*/ 237 h 1339"/>
                <a:gd name="T16" fmla="*/ 147 w 147"/>
                <a:gd name="T17" fmla="*/ 76 h 1339"/>
                <a:gd name="T18" fmla="*/ 142 w 147"/>
                <a:gd name="T1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10250113-FC1B-BD3B-6E8E-712EF759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>
                <a:gd name="T0" fmla="*/ 133 w 1015"/>
                <a:gd name="T1" fmla="*/ 55 h 121"/>
                <a:gd name="T2" fmla="*/ 663 w 1015"/>
                <a:gd name="T3" fmla="*/ 103 h 121"/>
                <a:gd name="T4" fmla="*/ 665 w 1015"/>
                <a:gd name="T5" fmla="*/ 103 h 121"/>
                <a:gd name="T6" fmla="*/ 670 w 1015"/>
                <a:gd name="T7" fmla="*/ 104 h 121"/>
                <a:gd name="T8" fmla="*/ 678 w 1015"/>
                <a:gd name="T9" fmla="*/ 105 h 121"/>
                <a:gd name="T10" fmla="*/ 689 w 1015"/>
                <a:gd name="T11" fmla="*/ 106 h 121"/>
                <a:gd name="T12" fmla="*/ 704 w 1015"/>
                <a:gd name="T13" fmla="*/ 108 h 121"/>
                <a:gd name="T14" fmla="*/ 721 w 1015"/>
                <a:gd name="T15" fmla="*/ 110 h 121"/>
                <a:gd name="T16" fmla="*/ 741 w 1015"/>
                <a:gd name="T17" fmla="*/ 111 h 121"/>
                <a:gd name="T18" fmla="*/ 764 w 1015"/>
                <a:gd name="T19" fmla="*/ 113 h 121"/>
                <a:gd name="T20" fmla="*/ 788 w 1015"/>
                <a:gd name="T21" fmla="*/ 116 h 121"/>
                <a:gd name="T22" fmla="*/ 816 w 1015"/>
                <a:gd name="T23" fmla="*/ 117 h 121"/>
                <a:gd name="T24" fmla="*/ 845 w 1015"/>
                <a:gd name="T25" fmla="*/ 119 h 121"/>
                <a:gd name="T26" fmla="*/ 876 w 1015"/>
                <a:gd name="T27" fmla="*/ 120 h 121"/>
                <a:gd name="T28" fmla="*/ 908 w 1015"/>
                <a:gd name="T29" fmla="*/ 121 h 121"/>
                <a:gd name="T30" fmla="*/ 943 w 1015"/>
                <a:gd name="T31" fmla="*/ 121 h 121"/>
                <a:gd name="T32" fmla="*/ 978 w 1015"/>
                <a:gd name="T33" fmla="*/ 121 h 121"/>
                <a:gd name="T34" fmla="*/ 1015 w 1015"/>
                <a:gd name="T35" fmla="*/ 121 h 121"/>
                <a:gd name="T36" fmla="*/ 1014 w 1015"/>
                <a:gd name="T37" fmla="*/ 121 h 121"/>
                <a:gd name="T38" fmla="*/ 1009 w 1015"/>
                <a:gd name="T39" fmla="*/ 121 h 121"/>
                <a:gd name="T40" fmla="*/ 1003 w 1015"/>
                <a:gd name="T41" fmla="*/ 120 h 121"/>
                <a:gd name="T42" fmla="*/ 993 w 1015"/>
                <a:gd name="T43" fmla="*/ 119 h 121"/>
                <a:gd name="T44" fmla="*/ 981 w 1015"/>
                <a:gd name="T45" fmla="*/ 119 h 121"/>
                <a:gd name="T46" fmla="*/ 966 w 1015"/>
                <a:gd name="T47" fmla="*/ 117 h 121"/>
                <a:gd name="T48" fmla="*/ 948 w 1015"/>
                <a:gd name="T49" fmla="*/ 116 h 121"/>
                <a:gd name="T50" fmla="*/ 928 w 1015"/>
                <a:gd name="T51" fmla="*/ 113 h 121"/>
                <a:gd name="T52" fmla="*/ 905 w 1015"/>
                <a:gd name="T53" fmla="*/ 111 h 121"/>
                <a:gd name="T54" fmla="*/ 879 w 1015"/>
                <a:gd name="T55" fmla="*/ 109 h 121"/>
                <a:gd name="T56" fmla="*/ 852 w 1015"/>
                <a:gd name="T57" fmla="*/ 105 h 121"/>
                <a:gd name="T58" fmla="*/ 821 w 1015"/>
                <a:gd name="T59" fmla="*/ 102 h 121"/>
                <a:gd name="T60" fmla="*/ 787 w 1015"/>
                <a:gd name="T61" fmla="*/ 98 h 121"/>
                <a:gd name="T62" fmla="*/ 751 w 1015"/>
                <a:gd name="T63" fmla="*/ 94 h 121"/>
                <a:gd name="T64" fmla="*/ 712 w 1015"/>
                <a:gd name="T65" fmla="*/ 89 h 121"/>
                <a:gd name="T66" fmla="*/ 672 w 1015"/>
                <a:gd name="T67" fmla="*/ 83 h 121"/>
                <a:gd name="T68" fmla="*/ 35 w 1015"/>
                <a:gd name="T69" fmla="*/ 52 h 121"/>
                <a:gd name="T70" fmla="*/ 34 w 1015"/>
                <a:gd name="T71" fmla="*/ 52 h 121"/>
                <a:gd name="T72" fmla="*/ 29 w 1015"/>
                <a:gd name="T73" fmla="*/ 51 h 121"/>
                <a:gd name="T74" fmla="*/ 23 w 1015"/>
                <a:gd name="T75" fmla="*/ 50 h 121"/>
                <a:gd name="T76" fmla="*/ 18 w 1015"/>
                <a:gd name="T77" fmla="*/ 45 h 121"/>
                <a:gd name="T78" fmla="*/ 12 w 1015"/>
                <a:gd name="T79" fmla="*/ 40 h 121"/>
                <a:gd name="T80" fmla="*/ 6 w 1015"/>
                <a:gd name="T81" fmla="*/ 30 h 121"/>
                <a:gd name="T82" fmla="*/ 3 w 1015"/>
                <a:gd name="T83" fmla="*/ 18 h 121"/>
                <a:gd name="T84" fmla="*/ 3 w 1015"/>
                <a:gd name="T85" fmla="*/ 0 h 121"/>
                <a:gd name="T86" fmla="*/ 1 w 1015"/>
                <a:gd name="T87" fmla="*/ 3 h 121"/>
                <a:gd name="T88" fmla="*/ 0 w 1015"/>
                <a:gd name="T89" fmla="*/ 7 h 121"/>
                <a:gd name="T90" fmla="*/ 0 w 1015"/>
                <a:gd name="T91" fmla="*/ 14 h 121"/>
                <a:gd name="T92" fmla="*/ 6 w 1015"/>
                <a:gd name="T93" fmla="*/ 23 h 121"/>
                <a:gd name="T94" fmla="*/ 19 w 1015"/>
                <a:gd name="T95" fmla="*/ 33 h 121"/>
                <a:gd name="T96" fmla="*/ 43 w 1015"/>
                <a:gd name="T97" fmla="*/ 42 h 121"/>
                <a:gd name="T98" fmla="*/ 80 w 1015"/>
                <a:gd name="T99" fmla="*/ 49 h 121"/>
                <a:gd name="T100" fmla="*/ 133 w 1015"/>
                <a:gd name="T101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1D19875F-D1C1-F951-4AA7-B97FADDB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>
                <a:gd name="T0" fmla="*/ 118 w 118"/>
                <a:gd name="T1" fmla="*/ 0 h 1211"/>
                <a:gd name="T2" fmla="*/ 0 w 118"/>
                <a:gd name="T3" fmla="*/ 1211 h 1211"/>
                <a:gd name="T4" fmla="*/ 3 w 118"/>
                <a:gd name="T5" fmla="*/ 1160 h 1211"/>
                <a:gd name="T6" fmla="*/ 11 w 118"/>
                <a:gd name="T7" fmla="*/ 1023 h 1211"/>
                <a:gd name="T8" fmla="*/ 23 w 118"/>
                <a:gd name="T9" fmla="*/ 828 h 1211"/>
                <a:gd name="T10" fmla="*/ 38 w 118"/>
                <a:gd name="T11" fmla="*/ 606 h 1211"/>
                <a:gd name="T12" fmla="*/ 57 w 118"/>
                <a:gd name="T13" fmla="*/ 383 h 1211"/>
                <a:gd name="T14" fmla="*/ 76 w 118"/>
                <a:gd name="T15" fmla="*/ 189 h 1211"/>
                <a:gd name="T16" fmla="*/ 97 w 118"/>
                <a:gd name="T17" fmla="*/ 52 h 1211"/>
                <a:gd name="T18" fmla="*/ 118 w 118"/>
                <a:gd name="T1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82A72E02-CE81-F461-3AF0-259A7DD3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>
                <a:gd name="T0" fmla="*/ 146 w 153"/>
                <a:gd name="T1" fmla="*/ 0 h 1314"/>
                <a:gd name="T2" fmla="*/ 0 w 153"/>
                <a:gd name="T3" fmla="*/ 1314 h 1314"/>
                <a:gd name="T4" fmla="*/ 2 w 153"/>
                <a:gd name="T5" fmla="*/ 1299 h 1314"/>
                <a:gd name="T6" fmla="*/ 8 w 153"/>
                <a:gd name="T7" fmla="*/ 1259 h 1314"/>
                <a:gd name="T8" fmla="*/ 17 w 153"/>
                <a:gd name="T9" fmla="*/ 1195 h 1314"/>
                <a:gd name="T10" fmla="*/ 29 w 153"/>
                <a:gd name="T11" fmla="*/ 1112 h 1314"/>
                <a:gd name="T12" fmla="*/ 42 w 153"/>
                <a:gd name="T13" fmla="*/ 1014 h 1314"/>
                <a:gd name="T14" fmla="*/ 57 w 153"/>
                <a:gd name="T15" fmla="*/ 904 h 1314"/>
                <a:gd name="T16" fmla="*/ 74 w 153"/>
                <a:gd name="T17" fmla="*/ 787 h 1314"/>
                <a:gd name="T18" fmla="*/ 90 w 153"/>
                <a:gd name="T19" fmla="*/ 665 h 1314"/>
                <a:gd name="T20" fmla="*/ 106 w 153"/>
                <a:gd name="T21" fmla="*/ 544 h 1314"/>
                <a:gd name="T22" fmla="*/ 120 w 153"/>
                <a:gd name="T23" fmla="*/ 425 h 1314"/>
                <a:gd name="T24" fmla="*/ 132 w 153"/>
                <a:gd name="T25" fmla="*/ 315 h 1314"/>
                <a:gd name="T26" fmla="*/ 143 w 153"/>
                <a:gd name="T27" fmla="*/ 214 h 1314"/>
                <a:gd name="T28" fmla="*/ 150 w 153"/>
                <a:gd name="T29" fmla="*/ 129 h 1314"/>
                <a:gd name="T30" fmla="*/ 153 w 153"/>
                <a:gd name="T31" fmla="*/ 62 h 1314"/>
                <a:gd name="T32" fmla="*/ 152 w 153"/>
                <a:gd name="T33" fmla="*/ 19 h 1314"/>
                <a:gd name="T34" fmla="*/ 146 w 153"/>
                <a:gd name="T3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F266F9BA-A071-7F35-0FAF-3FA781560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>
                <a:gd name="T0" fmla="*/ 0 w 146"/>
                <a:gd name="T1" fmla="*/ 0 h 155"/>
                <a:gd name="T2" fmla="*/ 1 w 146"/>
                <a:gd name="T3" fmla="*/ 6 h 155"/>
                <a:gd name="T4" fmla="*/ 6 w 146"/>
                <a:gd name="T5" fmla="*/ 21 h 155"/>
                <a:gd name="T6" fmla="*/ 15 w 146"/>
                <a:gd name="T7" fmla="*/ 42 h 155"/>
                <a:gd name="T8" fmla="*/ 29 w 146"/>
                <a:gd name="T9" fmla="*/ 68 h 155"/>
                <a:gd name="T10" fmla="*/ 48 w 146"/>
                <a:gd name="T11" fmla="*/ 94 h 155"/>
                <a:gd name="T12" fmla="*/ 74 w 146"/>
                <a:gd name="T13" fmla="*/ 120 h 155"/>
                <a:gd name="T14" fmla="*/ 106 w 146"/>
                <a:gd name="T15" fmla="*/ 141 h 155"/>
                <a:gd name="T16" fmla="*/ 146 w 146"/>
                <a:gd name="T17" fmla="*/ 155 h 155"/>
                <a:gd name="T18" fmla="*/ 141 w 146"/>
                <a:gd name="T19" fmla="*/ 152 h 155"/>
                <a:gd name="T20" fmla="*/ 126 w 146"/>
                <a:gd name="T21" fmla="*/ 143 h 155"/>
                <a:gd name="T22" fmla="*/ 105 w 146"/>
                <a:gd name="T23" fmla="*/ 128 h 155"/>
                <a:gd name="T24" fmla="*/ 81 w 146"/>
                <a:gd name="T25" fmla="*/ 108 h 155"/>
                <a:gd name="T26" fmla="*/ 54 w 146"/>
                <a:gd name="T27" fmla="*/ 85 h 155"/>
                <a:gd name="T28" fmla="*/ 31 w 146"/>
                <a:gd name="T29" fmla="*/ 59 h 155"/>
                <a:gd name="T30" fmla="*/ 12 w 146"/>
                <a:gd name="T31" fmla="*/ 30 h 155"/>
                <a:gd name="T32" fmla="*/ 0 w 146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47E1ECC-6F50-AA9D-4E0D-015387E7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>
                <a:gd name="T0" fmla="*/ 148 w 148"/>
                <a:gd name="T1" fmla="*/ 0 h 158"/>
                <a:gd name="T2" fmla="*/ 142 w 148"/>
                <a:gd name="T3" fmla="*/ 4 h 158"/>
                <a:gd name="T4" fmla="*/ 126 w 148"/>
                <a:gd name="T5" fmla="*/ 14 h 158"/>
                <a:gd name="T6" fmla="*/ 104 w 148"/>
                <a:gd name="T7" fmla="*/ 30 h 158"/>
                <a:gd name="T8" fmla="*/ 77 w 148"/>
                <a:gd name="T9" fmla="*/ 50 h 158"/>
                <a:gd name="T10" fmla="*/ 51 w 148"/>
                <a:gd name="T11" fmla="*/ 74 h 158"/>
                <a:gd name="T12" fmla="*/ 27 w 148"/>
                <a:gd name="T13" fmla="*/ 101 h 158"/>
                <a:gd name="T14" fmla="*/ 9 w 148"/>
                <a:gd name="T15" fmla="*/ 129 h 158"/>
                <a:gd name="T16" fmla="*/ 0 w 148"/>
                <a:gd name="T17" fmla="*/ 158 h 158"/>
                <a:gd name="T18" fmla="*/ 4 w 148"/>
                <a:gd name="T19" fmla="*/ 153 h 158"/>
                <a:gd name="T20" fmla="*/ 13 w 148"/>
                <a:gd name="T21" fmla="*/ 136 h 158"/>
                <a:gd name="T22" fmla="*/ 28 w 148"/>
                <a:gd name="T23" fmla="*/ 113 h 158"/>
                <a:gd name="T24" fmla="*/ 47 w 148"/>
                <a:gd name="T25" fmla="*/ 86 h 158"/>
                <a:gd name="T26" fmla="*/ 69 w 148"/>
                <a:gd name="T27" fmla="*/ 58 h 158"/>
                <a:gd name="T28" fmla="*/ 95 w 148"/>
                <a:gd name="T29" fmla="*/ 33 h 158"/>
                <a:gd name="T30" fmla="*/ 121 w 148"/>
                <a:gd name="T31" fmla="*/ 12 h 158"/>
                <a:gd name="T32" fmla="*/ 148 w 148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970A887-BE14-9426-5297-86800AC70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91" y="3035922"/>
            <a:ext cx="1333500" cy="1604963"/>
          </a:xfrm>
          <a:prstGeom prst="rect">
            <a:avLst/>
          </a:prstGeom>
        </p:spPr>
      </p:pic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4344" y="2377223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2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(first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65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(first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used or not.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But how do we know that DP[k-1] does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exceed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weight so we can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148318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2DE518B5-7AD4-FBC3-50CF-08B4045816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77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r="-1063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9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870009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do we know that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does not have weight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747592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Add an if statement in the recurrence.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  <a:blipFill>
                <a:blip r:embed="rId3"/>
                <a:stretch>
                  <a:fillRect r="-273"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60751" y="1716711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14038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263CBDE4-C077-E988-7BE8-F063DADC7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red}{Initialization}: &#10;&#10;\end{document}" title="IguanaTex Bitmap Display">
            <a:extLst>
              <a:ext uri="{FF2B5EF4-FFF2-40B4-BE49-F238E27FC236}">
                <a16:creationId xmlns:a16="http://schemas.microsoft.com/office/drawing/2014/main" id="{16A13D99-2109-423F-D5DA-CE2B7870AA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2436448"/>
            <a:ext cx="1788935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6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203125" r="-3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306316" r="-3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406316" r="-3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14:cNvPr>
              <p14:cNvContentPartPr/>
              <p14:nvPr/>
            </p14:nvContentPartPr>
            <p14:xfrm>
              <a:off x="3347879" y="3716138"/>
              <a:ext cx="99360" cy="45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59" y="3710018"/>
                <a:ext cx="111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14:cNvPr>
              <p14:cNvContentPartPr/>
              <p14:nvPr/>
            </p14:nvContentPartPr>
            <p14:xfrm>
              <a:off x="3385679" y="4267298"/>
              <a:ext cx="120960" cy="41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9559" y="4261178"/>
                <a:ext cx="133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14:cNvPr>
              <p14:cNvContentPartPr/>
              <p14:nvPr/>
            </p14:nvContentPartPr>
            <p14:xfrm>
              <a:off x="3367679" y="4860578"/>
              <a:ext cx="121320" cy="39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1559" y="4854458"/>
                <a:ext cx="13356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73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203125" r="-2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14:cNvPr>
              <p14:cNvContentPartPr/>
              <p14:nvPr/>
            </p14:nvContentPartPr>
            <p14:xfrm>
              <a:off x="2348519" y="3597338"/>
              <a:ext cx="3359160" cy="50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0519" y="3579338"/>
                <a:ext cx="3394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14:cNvPr>
              <p14:cNvContentPartPr/>
              <p14:nvPr/>
            </p14:nvContentPartPr>
            <p14:xfrm>
              <a:off x="4883999" y="3690218"/>
              <a:ext cx="386640" cy="41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6359" y="3672218"/>
                <a:ext cx="42228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46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897" t="-277143" r="-200897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14:cNvPr>
              <p14:cNvContentPartPr/>
              <p14:nvPr/>
            </p14:nvContentPartPr>
            <p14:xfrm>
              <a:off x="4955639" y="4252898"/>
              <a:ext cx="361440" cy="42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7999" y="4234898"/>
                <a:ext cx="3970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14:cNvPr>
              <p14:cNvContentPartPr/>
              <p14:nvPr/>
            </p14:nvContentPartPr>
            <p14:xfrm>
              <a:off x="2339159" y="4146338"/>
              <a:ext cx="3373560" cy="52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1159" y="4128698"/>
                <a:ext cx="340920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47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406316" r="-2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14:cNvPr>
              <p14:cNvContentPartPr/>
              <p14:nvPr/>
            </p14:nvContentPartPr>
            <p14:xfrm>
              <a:off x="4751159" y="4874978"/>
              <a:ext cx="137520" cy="37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039" y="4868858"/>
                <a:ext cx="14976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473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203125" r="-1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14:cNvPr>
              <p14:cNvContentPartPr/>
              <p14:nvPr/>
            </p14:nvContentPartPr>
            <p14:xfrm>
              <a:off x="6296999" y="3717578"/>
              <a:ext cx="324720" cy="39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8999" y="3699938"/>
                <a:ext cx="360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14:cNvPr>
              <p14:cNvContentPartPr/>
              <p14:nvPr/>
            </p14:nvContentPartPr>
            <p14:xfrm>
              <a:off x="3718319" y="3595538"/>
              <a:ext cx="3222000" cy="48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00319" y="3577898"/>
                <a:ext cx="325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14:cNvPr>
              <p14:cNvContentPartPr/>
              <p14:nvPr/>
            </p14:nvContentPartPr>
            <p14:xfrm>
              <a:off x="6898919" y="4073618"/>
              <a:ext cx="1965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1279" y="4055978"/>
                <a:ext cx="2322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9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837043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Why is it slow?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1D055249-5924-9721-14EF-81000883F9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306316" r="-1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35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406316" r="-1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189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203125" r="-8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356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306316" r="-897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6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max(2,0+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406316" r="-897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30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10420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118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</p:spTree>
    <p:extLst>
      <p:ext uri="{BB962C8B-B14F-4D97-AF65-F5344CB8AC3E}">
        <p14:creationId xmlns:p14="http://schemas.microsoft.com/office/powerpoint/2010/main" val="2527315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  <p:pic>
        <p:nvPicPr>
          <p:cNvPr id="70" name="Picture 69" descr="\documentclass{article}&#10;\usepackage{amsmath}&#10;\pagestyle{empty}&#10;\usepackage{xcolor}&#10;\begin{document}&#10;&#10;Running time: \textcolor{red}{$\Theta(nW)$}&#10;&#10;&#10;\end{document}" title="IguanaTex Bitmap Display">
            <a:extLst>
              <a:ext uri="{FF2B5EF4-FFF2-40B4-BE49-F238E27FC236}">
                <a16:creationId xmlns:a16="http://schemas.microsoft.com/office/drawing/2014/main" id="{56DB4DAE-DC46-8B3A-D3C5-1CCDD922018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006837" y="6021580"/>
            <a:ext cx="3062730" cy="312830"/>
          </a:xfrm>
          <a:prstGeom prst="rect">
            <a:avLst/>
          </a:prstGeom>
        </p:spPr>
      </p:pic>
      <p:sp>
        <p:nvSpPr>
          <p:cNvPr id="71" name="Content Placeholder 2 2">
            <a:extLst>
              <a:ext uri="{FF2B5EF4-FFF2-40B4-BE49-F238E27FC236}">
                <a16:creationId xmlns:a16="http://schemas.microsoft.com/office/drawing/2014/main" id="{C7C8F8E1-8EE4-62F1-E9D5-D9FE387C7416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836CD6FB-539E-45E0-4591-80D117E3D8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595600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Why is it slow? F(6)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378BB-DFC1-1CCE-1C85-FB6B6EB7B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0830" y="3840866"/>
            <a:ext cx="2376505" cy="2505093"/>
          </a:xfrm>
          <a:prstGeom prst="rect">
            <a:avLst/>
          </a:prstGeom>
        </p:spPr>
      </p:pic>
      <p:sp>
        <p:nvSpPr>
          <p:cNvPr id="10" name="Content Placeholder 2 2">
            <a:extLst>
              <a:ext uri="{FF2B5EF4-FFF2-40B4-BE49-F238E27FC236}">
                <a16:creationId xmlns:a16="http://schemas.microsoft.com/office/drawing/2014/main" id="{3643D840-00E5-1BD9-86A9-0451FF2D48C6}"/>
              </a:ext>
            </a:extLst>
          </p:cNvPr>
          <p:cNvSpPr txBox="1">
            <a:spLocks/>
          </p:cNvSpPr>
          <p:nvPr/>
        </p:nvSpPr>
        <p:spPr>
          <a:xfrm>
            <a:off x="320880" y="4849818"/>
            <a:ext cx="8522874" cy="145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Red nodes: Recursive calls.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B050"/>
                </a:solidFill>
              </a:rPr>
              <a:t>Green nodes: Bases cases.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F(5) is computed once, F(4) </a:t>
            </a:r>
            <a:r>
              <a:rPr lang="en-US" sz="2400" b="1" dirty="0">
                <a:solidFill>
                  <a:srgbClr val="FF0000"/>
                </a:solidFill>
              </a:rPr>
              <a:t>twice</a:t>
            </a:r>
            <a:r>
              <a:rPr lang="en-US" sz="2400" dirty="0">
                <a:solidFill>
                  <a:srgbClr val="3A3A82"/>
                </a:solidFill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F(3) </a:t>
            </a:r>
            <a:r>
              <a:rPr lang="en-US" sz="2400" b="1" dirty="0">
                <a:solidFill>
                  <a:srgbClr val="FF0000"/>
                </a:solidFill>
              </a:rPr>
              <a:t>three times</a:t>
            </a:r>
            <a:r>
              <a:rPr lang="en-US" sz="2400" dirty="0">
                <a:solidFill>
                  <a:srgbClr val="3A3A82"/>
                </a:solidFill>
              </a:rPr>
              <a:t>, F(2) </a:t>
            </a:r>
            <a:r>
              <a:rPr lang="en-US" sz="2400" b="1" dirty="0">
                <a:solidFill>
                  <a:srgbClr val="FF0000"/>
                </a:solidFill>
              </a:rPr>
              <a:t>five times</a:t>
            </a:r>
            <a:r>
              <a:rPr lang="en-US" sz="2400" dirty="0">
                <a:solidFill>
                  <a:srgbClr val="3A3A82"/>
                </a:solidFill>
              </a:rPr>
              <a:t>, F(1) </a:t>
            </a:r>
            <a:r>
              <a:rPr lang="en-US" sz="2400" b="1" dirty="0">
                <a:solidFill>
                  <a:srgbClr val="FF0000"/>
                </a:solidFill>
              </a:rPr>
              <a:t>three times 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0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B9B7A2-4850-46CC-8872-012430DAED98}"/>
              </a:ext>
            </a:extLst>
          </p:cNvPr>
          <p:cNvSpPr/>
          <p:nvPr/>
        </p:nvSpPr>
        <p:spPr>
          <a:xfrm>
            <a:off x="4383874" y="4715603"/>
            <a:ext cx="4549505" cy="1132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9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 1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651874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Exponential time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 2 2">
            <a:extLst>
              <a:ext uri="{FF2B5EF4-FFF2-40B4-BE49-F238E27FC236}">
                <a16:creationId xmlns:a16="http://schemas.microsoft.com/office/drawing/2014/main" id="{3643D840-00E5-1BD9-86A9-0451FF2D48C6}"/>
              </a:ext>
            </a:extLst>
          </p:cNvPr>
          <p:cNvSpPr txBox="1">
            <a:spLocks/>
          </p:cNvSpPr>
          <p:nvPr/>
        </p:nvSpPr>
        <p:spPr>
          <a:xfrm>
            <a:off x="320880" y="4849818"/>
            <a:ext cx="8522874" cy="145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Red nodes: Recursive calls.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B050"/>
                </a:solidFill>
              </a:rPr>
              <a:t>Green nodes: Bases cases.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F(5) is computed once, F(4) </a:t>
            </a:r>
            <a:r>
              <a:rPr lang="en-US" sz="2400" b="1" dirty="0">
                <a:solidFill>
                  <a:srgbClr val="FF0000"/>
                </a:solidFill>
              </a:rPr>
              <a:t>twice</a:t>
            </a:r>
            <a:r>
              <a:rPr lang="en-US" sz="2400" dirty="0">
                <a:solidFill>
                  <a:srgbClr val="3A3A82"/>
                </a:solidFill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F(3) </a:t>
            </a:r>
            <a:r>
              <a:rPr lang="en-US" sz="2400" b="1" dirty="0">
                <a:solidFill>
                  <a:srgbClr val="FF0000"/>
                </a:solidFill>
              </a:rPr>
              <a:t>three times</a:t>
            </a:r>
            <a:r>
              <a:rPr lang="en-US" sz="2400" dirty="0">
                <a:solidFill>
                  <a:srgbClr val="3A3A82"/>
                </a:solidFill>
              </a:rPr>
              <a:t>, F(2) </a:t>
            </a:r>
            <a:r>
              <a:rPr lang="en-US" sz="2400" b="1" dirty="0">
                <a:solidFill>
                  <a:srgbClr val="FF0000"/>
                </a:solidFill>
              </a:rPr>
              <a:t>five times</a:t>
            </a:r>
            <a:r>
              <a:rPr lang="en-US" sz="2400" dirty="0">
                <a:solidFill>
                  <a:srgbClr val="3A3A82"/>
                </a:solidFill>
              </a:rPr>
              <a:t>, F(1) </a:t>
            </a:r>
            <a:r>
              <a:rPr lang="en-US" sz="2400" b="1" dirty="0">
                <a:solidFill>
                  <a:srgbClr val="FF0000"/>
                </a:solidFill>
              </a:rPr>
              <a:t>three times 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T(n) = T(n-1)+T(n-2)$ &#10;&#10;&#10;\end{document}" title="IguanaTex Bitmap Display">
            <a:extLst>
              <a:ext uri="{FF2B5EF4-FFF2-40B4-BE49-F238E27FC236}">
                <a16:creationId xmlns:a16="http://schemas.microsoft.com/office/drawing/2014/main" id="{283847E6-AB71-888B-92E6-D54F3B7FBB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06399" y="5118815"/>
            <a:ext cx="3789547" cy="31283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which is \textcolor{red}{$\Omega(2^{n/2})$} &#10;&#10;&#10;\end{document}" title="IguanaTex Bitmap Display">
            <a:extLst>
              <a:ext uri="{FF2B5EF4-FFF2-40B4-BE49-F238E27FC236}">
                <a16:creationId xmlns:a16="http://schemas.microsoft.com/office/drawing/2014/main" id="{BEABEB01-3EA5-CB5F-1F65-2B10DF41F4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17712" y="5446260"/>
            <a:ext cx="2210413" cy="354041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Running time&#10;&#10;&#10;\end{document}" title="IguanaTex Bitmap Display">
            <a:extLst>
              <a:ext uri="{FF2B5EF4-FFF2-40B4-BE49-F238E27FC236}">
                <a16:creationId xmlns:a16="http://schemas.microsoft.com/office/drawing/2014/main" id="{B828BD8C-98D5-4D4B-4F32-3B81AC0665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640097" y="4820804"/>
            <a:ext cx="1852626" cy="275365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4A5E93BA-F42A-3242-98DA-5AA7216CC19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10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rgbClr val="FF0000"/>
                </a:solidFill>
              </a:rPr>
              <a:t>Memoization</a:t>
            </a:r>
            <a:r>
              <a:rPr lang="en-US" sz="2400" dirty="0">
                <a:solidFill>
                  <a:srgbClr val="FF0000"/>
                </a:solidFill>
              </a:rPr>
              <a:t> (fast):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76154CF0-1611-DD7D-CF5F-2161ED72D3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1790" y="5726674"/>
            <a:ext cx="2083033" cy="31283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836CD6FB-539E-45E0-4591-80D117E3D8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9202" y="3911365"/>
            <a:ext cx="852321" cy="31283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\textbf{If} $n \leq 2$ \textbf{then }mem$[n]=1$ &#10;&#10;&#10;\end{document}" title="IguanaTex Bitmap Display">
            <a:extLst>
              <a:ext uri="{FF2B5EF4-FFF2-40B4-BE49-F238E27FC236}">
                <a16:creationId xmlns:a16="http://schemas.microsoft.com/office/drawing/2014/main" id="{97CB8521-8019-258B-AD32-E1B1410404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49133" y="4986514"/>
            <a:ext cx="3615332" cy="3128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rm{Array mem}[]$&#10;&#10;&#10;\end{document}" title="IguanaTex Bitmap Display">
            <a:extLst>
              <a:ext uri="{FF2B5EF4-FFF2-40B4-BE49-F238E27FC236}">
                <a16:creationId xmlns:a16="http://schemas.microsoft.com/office/drawing/2014/main" id="{385A2251-6F19-6B26-36AB-2D962A525A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59202" y="3584645"/>
            <a:ext cx="1674671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\textbf{If} \textrm{mem}$[n]$ non-empty \textbf{then }  &#10;&#10;&#10;\end{document}" title="IguanaTex Bitmap Display">
            <a:extLst>
              <a:ext uri="{FF2B5EF4-FFF2-40B4-BE49-F238E27FC236}">
                <a16:creationId xmlns:a16="http://schemas.microsoft.com/office/drawing/2014/main" id="{17074561-86B1-188B-BA13-A4902EB3FB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1789" y="4287680"/>
            <a:ext cx="3744586" cy="31282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\textrm{mem}[n] =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4816E193-6B23-98D4-D536-FAE1E870DE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13862" y="5370852"/>
            <a:ext cx="4623135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DD0E5732-09C1-9865-756B-972AE973BCD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13862" y="4629709"/>
            <a:ext cx="2083033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11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rgbClr val="FF0000"/>
                </a:solidFill>
              </a:rPr>
              <a:t>Memoization</a:t>
            </a:r>
            <a:r>
              <a:rPr lang="en-US" sz="2400" dirty="0">
                <a:solidFill>
                  <a:srgbClr val="FF0000"/>
                </a:solidFill>
              </a:rPr>
              <a:t> (fast):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E230FBA4-5304-B3BD-5C41-749C93A513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9202" y="3911365"/>
            <a:ext cx="852321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textrm{Array mem}[]$&#10;&#10;&#10;\end{document}" title="IguanaTex Bitmap Display">
            <a:extLst>
              <a:ext uri="{FF2B5EF4-FFF2-40B4-BE49-F238E27FC236}">
                <a16:creationId xmlns:a16="http://schemas.microsoft.com/office/drawing/2014/main" id="{42376F7F-7766-8302-4465-4E70113ABE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9202" y="3584645"/>
            <a:ext cx="1674671" cy="3128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C90EE9-5167-FB82-26E1-63398F94F794}"/>
              </a:ext>
            </a:extLst>
          </p:cNvPr>
          <p:cNvSpPr txBox="1"/>
          <p:nvPr/>
        </p:nvSpPr>
        <p:spPr>
          <a:xfrm>
            <a:off x="5243558" y="265437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D6D12-890F-FBFE-1C48-1C6CA2150CF3}"/>
              </a:ext>
            </a:extLst>
          </p:cNvPr>
          <p:cNvSpPr txBox="1"/>
          <p:nvPr/>
        </p:nvSpPr>
        <p:spPr>
          <a:xfrm>
            <a:off x="5243558" y="264098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Linear time: Let’s see F(6)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509EE8-00F7-4475-160C-655AD5B903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8095" y="3384426"/>
            <a:ext cx="2667019" cy="289562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9751D5E7-E0FA-B0F6-F098-69FFA1189B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1790" y="5726674"/>
            <a:ext cx="2083033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textbf{If} $n \leq 2$ \textbf{then }mem$[n]=1$ &#10;&#10;&#10;\end{document}" title="IguanaTex Bitmap Display">
            <a:extLst>
              <a:ext uri="{FF2B5EF4-FFF2-40B4-BE49-F238E27FC236}">
                <a16:creationId xmlns:a16="http://schemas.microsoft.com/office/drawing/2014/main" id="{00334AAF-D47D-D196-A432-AB7B4ECFE8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9133" y="4986514"/>
            <a:ext cx="3615332" cy="312829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textbf{If} \textrm{mem}$[n]$ non-empty \textbf{then }  &#10;&#10;&#10;\end{document}" title="IguanaTex Bitmap Display">
            <a:extLst>
              <a:ext uri="{FF2B5EF4-FFF2-40B4-BE49-F238E27FC236}">
                <a16:creationId xmlns:a16="http://schemas.microsoft.com/office/drawing/2014/main" id="{AAAF4162-AF3D-C119-CE90-210E130125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1789" y="4287680"/>
            <a:ext cx="3744586" cy="3128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\textrm{mem}[n] =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29B44600-B122-C542-4A28-4FC9C63CF7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13862" y="5370852"/>
            <a:ext cx="4623135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F171788B-98EF-4607-C298-4CDADF2CF4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13862" y="4629709"/>
            <a:ext cx="2083033" cy="31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6BF64A9-F3A0-73F9-79BA-84631FB922A0}"/>
                  </a:ext>
                </a:extLst>
              </p:cNvPr>
              <p:cNvSpPr/>
              <p:nvPr/>
            </p:nvSpPr>
            <p:spPr>
              <a:xfrm>
                <a:off x="2873576" y="3082011"/>
                <a:ext cx="4549505" cy="11325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Fib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will be invoked twice: (a) </a:t>
                </a:r>
                <a:r>
                  <a:rPr lang="en-US" sz="2200" dirty="0">
                    <a:solidFill>
                      <a:srgbClr val="FF0000"/>
                    </a:solidFill>
                  </a:rPr>
                  <a:t>first recursion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 and (b) </a:t>
                </a:r>
                <a:r>
                  <a:rPr lang="en-US" sz="2200" dirty="0">
                    <a:solidFill>
                      <a:srgbClr val="FF0000"/>
                    </a:solidFill>
                  </a:rPr>
                  <a:t>second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memoization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6BF64A9-F3A0-73F9-79BA-84631FB92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76" y="3082011"/>
                <a:ext cx="4549505" cy="11325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\documentclass{article}&#10;\usepackage{amsmath}&#10;\pagestyle{empty}&#10;\usepackage{xcolor}&#10;\begin{document}&#10;&#10;Running time: \textcolor{red}{$\Theta(n)$}&#10;&#10;&#10;\end{document}" title="IguanaTex Bitmap Display">
            <a:extLst>
              <a:ext uri="{FF2B5EF4-FFF2-40B4-BE49-F238E27FC236}">
                <a16:creationId xmlns:a16="http://schemas.microsoft.com/office/drawing/2014/main" id="{AAAEF22D-8C0C-0292-F741-6DF9FB0F8F8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785552" y="3174917"/>
            <a:ext cx="272555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47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begin{document}&#10;&#10;$T(n) = T(n-1)+T(n-2)$ 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884.8893"/>
  <p:tag name="LATEXADDIN" val="\documentclass{article}&#10;\usepackage{amsmath}&#10;\pagestyle{empty}&#10;\usepackage{xcolor}&#10;\begin{document}&#10;&#10;which is \textcolor{red}{$\Omega(2^{n/2})$} &#10;&#10;&#10;\end{document}"/>
  <p:tag name="IGUANATEXSIZE" val="28"/>
  <p:tag name="IGUANATEXCURSOR" val="1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6.097"/>
  <p:tag name="LATEXADDIN" val="\documentclass{article}&#10;\usepackage{amsmath}&#10;\pagestyle{empty}&#10;\usepackage{xcolor}&#10;\begin{document}&#10;&#10;Running time: \textcolor{red}{$\Theta(nW)$}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41.6573"/>
  <p:tag name="LATEXADDIN" val="\documentclass{article}&#10;\usepackage{amsmath}&#10;\pagestyle{empty}&#10;\usepackage{xcolor}&#10;\begin{document}&#10;&#10;Running time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47.319"/>
  <p:tag name="LATEXADDIN" val="\documentclass{article}&#10;\usepackage{amsmath}&#10;\pagestyle{empty}&#10;\begin{document}&#10;&#10;\textbf{If} $n \leq 2$ \textbf{then }mem$[n]=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0.4162"/>
  <p:tag name="LATEXADDIN" val="\documentclass{article}&#10;\usepackage{amsmath}&#10;\pagestyle{empty}&#10;\begin{document}&#10;&#10;$\textrm{Array mem}[]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9.063"/>
  <p:tag name="LATEXADDIN" val="\documentclass{article}&#10;\usepackage{amsmath}&#10;\pagestyle{empty}&#10;\begin{document}&#10;&#10;\textbf{If} \textrm{mem}$[n]$ non-empty \textbf{then }  &#10;&#10;&#10;\end{document}"/>
  <p:tag name="IGUANATEXSIZE" val="2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0.769"/>
  <p:tag name="LATEXADDIN" val="\documentclass{article}&#10;\usepackage{amsmath}&#10;\pagestyle{empty}&#10;\begin{document}&#10;&#10;$\textrm{mem}[n] = \textrm{Fib}(n-1)+\textrm{Fib}(n-2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0.4162"/>
  <p:tag name="LATEXADDIN" val="\documentclass{article}&#10;\usepackage{amsmath}&#10;\pagestyle{empty}&#10;\begin{document}&#10;&#10;$\textrm{Array mem}[]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47.319"/>
  <p:tag name="LATEXADDIN" val="\documentclass{article}&#10;\usepackage{amsmath}&#10;\pagestyle{empty}&#10;\begin{document}&#10;&#10;\textbf{If} $n \leq 2$ \textbf{then }mem$[n]=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9.063"/>
  <p:tag name="LATEXADDIN" val="\documentclass{article}&#10;\usepackage{amsmath}&#10;\pagestyle{empty}&#10;\begin{document}&#10;&#10;\textbf{If} \textrm{mem}$[n]$ non-empty \textbf{then }  &#10;&#10;&#10;\end{document}"/>
  <p:tag name="IGUANATEXSIZE" val="2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0.769"/>
  <p:tag name="LATEXADDIN" val="\documentclass{article}&#10;\usepackage{amsmath}&#10;\pagestyle{empty}&#10;\begin{document}&#10;&#10;$\textrm{mem}[n] = \textrm{Fib}(n-1)+\textrm{Fib}(n-2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91.114"/>
  <p:tag name="LATEXADDIN" val="\documentclass{article}&#10;\usepackage{amsmath}&#10;\pagestyle{empty}&#10;\usepackage{xcolor}&#10;\begin{document}&#10;&#10;Running time: \textcolor{red}{$\Theta(n)$}&#10;&#10;&#10;\end{document}"/>
  <p:tag name="IGUANATEXSIZE" val="28"/>
  <p:tag name="IGUANATEXCURSOR" val="1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5.9318"/>
  <p:tag name="LATEXADDIN" val="\documentclass{article}&#10;\usepackage{amsmath}&#10;\pagestyle{empty}&#10;\begin{document}&#10;&#10;Array $\textrm{fib}[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9.4113"/>
  <p:tag name="LATEXADDIN" val="\documentclass{article}&#10;\usepackage{amsmath}&#10;\pagestyle{empty}&#10;\begin{document}&#10;&#10;\textbf{return }fib$[n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38.058"/>
  <p:tag name="LATEXADDIN" val="\documentclass{article}&#10;\usepackage{amsmath}&#10;\pagestyle{empty}&#10;\begin{document}&#10;&#10;$\textrm{fib}[i] = \textrm{fib}(i-1)+\textrm{fib}(i-2)$&#10;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3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94.113"/>
  <p:tag name="LATEXADDIN" val="\documentclass{article}&#10;\usepackage{amsmath}&#10;\pagestyle{empty}&#10;\begin{document}&#10;&#10;$\textrm{fib}[1] \leftarrow 1, \textrm{fib}[2] \leftarrow 1$ 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98.23772"/>
  <p:tag name="LATEXADDIN" val="\documentclass{article}&#10;\usepackage{amsmath}&#10;\pagestyle{empty}&#10;\begin{document}&#10;&#10;&#10;$p_i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4.9381"/>
  <p:tag name="LATEXADDIN" val="\documentclass{article}&#10;\usepackage{amsmath}&#10;\pagestyle{empty}&#10;\begin{document}&#10;&#10;&#10;$\textrm{DP}[k-i]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98.23772"/>
  <p:tag name="LATEXADDIN" val="\documentclass{article}&#10;\usepackage{amsmath}&#10;\pagestyle{empty}&#10;\begin{document}&#10;&#10;&#10;$p_i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4.9381"/>
  <p:tag name="LATEXADDIN" val="\documentclass{article}&#10;\usepackage{amsmath}&#10;\pagestyle{empty}&#10;\begin{document}&#10;&#10;&#10;$\textrm{DP}[k-i]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84.402"/>
  <p:tag name="LATEXADDIN" val="\documentclass{article}&#10;\usepackage{amsmath}&#10;\pagestyle{empty}&#10;\begin{document}&#10;&#10;&#10;DP$[k]$ is the max of $p_i+\textrm{DP}[k-i]$ for all $1\leq i\leq k$ 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857.518"/>
  <p:tag name="LATEXADDIN" val="\documentclass{article}&#10;\usepackage{amsmath}&#10;\pagestyle{empty}&#10;\usepackage{xcolor}&#10;\begin{document}&#10;&#10;&#10;\textcolor{red}{DP$[k]= \max_{1\leq i\leq k} \;\;p_i+\textrm{DP}[k-i]$} 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46.607"/>
  <p:tag name="LATEXADDIN" val="\documentclass{article}&#10;\usepackage{amsmath}&#10;\pagestyle{empty}&#10;\usepackage{xcolor}&#10;\begin{document}&#10;&#10;Running time: \textcolor{red}{$\Theta(n^2)$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090.364"/>
  <p:tag name="LATEXADDIN" val="\documentclass{article}&#10;\usepackage{amsmath}&#10;\pagestyle{empty}&#10;\usepackage{xcolor}&#10;\begin{document}&#10;&#10;\textcolor{red}{Question}: What is the cut that gives maximum revenue?&#10;&#10;&#10;\end{document}"/>
  <p:tag name="IGUANATEXSIZE" val="28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37.345"/>
  <p:tag name="LATEXADDIN" val="\documentclass{article}&#10;\usepackage{amsmath}&#10;\pagestyle{empty}&#10;\usepackage{xcolor}&#10;\begin{document}&#10;&#10;\textcolor{red}{Answer}: Use pointer $S$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1942"/>
  <p:tag name="LATEXADDIN" val="\documentclass{article}&#10;\usepackage{amsmath}&#10;\pagestyle{empty}&#10;\begin{document}&#10;&#10;$S[k] \leftarrow i$ 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16.1605"/>
  <p:tag name="LATEXADDIN" val="\documentclass{article}&#10;\usepackage{amsmath}&#10;\pagestyle{empty}&#10;\usepackage{xcolor}&#10;\begin{document}&#10;&#10;\textcolor{red}{Initialization}: 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3543</Words>
  <Application>Microsoft Office PowerPoint</Application>
  <PresentationFormat>On-screen Show (4:3)</PresentationFormat>
  <Paragraphs>940</Paragraphs>
  <Slides>57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sohne</vt:lpstr>
      <vt:lpstr>Wingdings</vt:lpstr>
      <vt:lpstr>Office Theme</vt:lpstr>
      <vt:lpstr>Equation</vt:lpstr>
      <vt:lpstr>       Lecture 8  Dynamic Programming I: Introduction, Memoization, Rod Cutting, Knapsack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   Case study I: Rod cutting problem</vt:lpstr>
      <vt:lpstr>   Case study I: Rod cutting problem</vt:lpstr>
      <vt:lpstr>   Case study I: Rod cutting problem</vt:lpstr>
      <vt:lpstr>   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  Case study I: Rod cutting problem</vt:lpstr>
      <vt:lpstr>  Case study I: Rod cutting problem</vt:lpstr>
      <vt:lpstr>  Case study I: Rod cutting problem</vt:lpstr>
      <vt:lpstr>  Case study I: Rod cutting problem</vt:lpstr>
      <vt:lpstr>Case study I: Rod cutting problem</vt:lpstr>
      <vt:lpstr>Case study I: Rod cutting problem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PowerPoint Presentation</vt:lpstr>
      <vt:lpstr>PowerPoint Presentation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223</cp:revision>
  <dcterms:created xsi:type="dcterms:W3CDTF">2015-09-14T04:42:16Z</dcterms:created>
  <dcterms:modified xsi:type="dcterms:W3CDTF">2024-04-25T00:03:46Z</dcterms:modified>
</cp:coreProperties>
</file>