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32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469" r:id="rId3"/>
    <p:sldId id="433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81" r:id="rId14"/>
    <p:sldId id="466" r:id="rId15"/>
    <p:sldId id="472" r:id="rId16"/>
    <p:sldId id="471" r:id="rId17"/>
    <p:sldId id="473" r:id="rId18"/>
    <p:sldId id="375" r:id="rId19"/>
    <p:sldId id="376" r:id="rId20"/>
    <p:sldId id="377" r:id="rId21"/>
    <p:sldId id="378" r:id="rId22"/>
    <p:sldId id="379" r:id="rId23"/>
    <p:sldId id="380" r:id="rId24"/>
    <p:sldId id="384" r:id="rId25"/>
    <p:sldId id="474" r:id="rId26"/>
    <p:sldId id="470" r:id="rId27"/>
    <p:sldId id="476" r:id="rId28"/>
    <p:sldId id="475" r:id="rId29"/>
    <p:sldId id="477" r:id="rId30"/>
    <p:sldId id="479" r:id="rId31"/>
    <p:sldId id="480" r:id="rId32"/>
    <p:sldId id="482" r:id="rId33"/>
    <p:sldId id="398" r:id="rId34"/>
    <p:sldId id="483" r:id="rId35"/>
    <p:sldId id="484" r:id="rId36"/>
    <p:sldId id="495" r:id="rId37"/>
    <p:sldId id="494" r:id="rId38"/>
    <p:sldId id="496" r:id="rId39"/>
    <p:sldId id="497" r:id="rId40"/>
    <p:sldId id="500" r:id="rId41"/>
    <p:sldId id="499" r:id="rId42"/>
    <p:sldId id="498" r:id="rId43"/>
    <p:sldId id="502" r:id="rId44"/>
    <p:sldId id="393" r:id="rId45"/>
    <p:sldId id="501" r:id="rId46"/>
    <p:sldId id="503" r:id="rId47"/>
    <p:sldId id="504" r:id="rId48"/>
    <p:sldId id="505" r:id="rId49"/>
    <p:sldId id="506" r:id="rId50"/>
    <p:sldId id="486" r:id="rId51"/>
    <p:sldId id="403" r:id="rId52"/>
    <p:sldId id="485" r:id="rId53"/>
    <p:sldId id="488" r:id="rId54"/>
    <p:sldId id="487" r:id="rId55"/>
    <p:sldId id="489" r:id="rId56"/>
    <p:sldId id="491" r:id="rId57"/>
    <p:sldId id="492" r:id="rId58"/>
    <p:sldId id="49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14.65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199 191,'46'-1,"-19"0,45 4,-55 0,0 2,0 0,32 15,-35-14,1 1,0 1,22 15,-27-15,-5-6,0 1,-1-1,1 0,0-1,10 3,-11-3,-1-1,0 1,0 0,0 0,0 0,0 0,0 0,0 1,0-1,0 1,0 0,-1 0,1 0,-1 0,1 0,-1 1,2 2,-4-5,1 0,-1 1,0-1,0 0,0 0,0 0,0 0,0 0,0 1,0-1,0 0,0 0,0 0,0 0,0 1,0-1,0 0,0 0,0 0,0 0,0 1,0-1,0 0,0 0,0 0,0 0,0 1,0-1,0 0,0 0,0 0,0 0,-1 0,1 1,0-1,0 0,0 0,0 0,0 0,0 0,-1 0,1 0,0 0,0 1,0-1,-1 0,-12 1,-14-6,-1-1,0-2,1-1,0-2,1 0,-35-21,34 16,14 9,0-1,0 0,0-1,1-1,-15-15,23 21,-4-5,0 0,0-1,1 0,0-1,-5-11,11 20,0 0,0 0,1 0,-1 0,0-1,1 1,-1 0,1-1,0 1,0 0,0-1,0 1,0 0,0 0,1-1,-1 1,1 0,-1 0,1-1,0 1,0 0,0 0,0 0,0 0,1 0,-1 0,1 0,-1 1,1-1,0 1,-1-1,1 1,0-1,3-1,0 1,-1 0,1 0,0 0,0 0,0 1,0-1,1 1,-1 1,6-1,51 2,-36 0,-20-1,1 1,-1 0,0 0,1 1,-1-1,0 1,0 1,0-1,0 1,0 0,-1 1,1-1,7 8,-10-9,-1 0,1 1,-1-1,0 1,0 0,0-1,0 1,-1 0,1 0,-1 0,0 0,1 0,-1 0,-1 1,1-1,0 0,-1 0,0 1,0-1,0 0,0 1,0-1,-1 0,1 0,-1 1,0-1,0 0,-2 4,1-3,0 0,-1 0,0 0,0-1,0 1,0-1,0 0,0 0,-1 0,0 0,1 0,-1-1,0 0,0 0,0 0,-1 0,1-1,0 1,-1-1,-5 1,-11 1,0-1,0-1,-24-2,30 1,-9 0,-46-2,68 2,1-1,0 1,-1 0,1 0,0-1,0 1,0-1,-1 1,1-1,0 1,0-1,0 0,0 1,0-1,0 0,0 0,0 0,0 0,0 0,0 0,0-1,0 0,0-1,0 1,0 0,1 0,-1-1,1 1,0-1,0 1,-1 0,2-5,0-2,0 1,1-1,0 1,1-1,4-9,-6 16,0-1,0 1,0 0,0 0,1 0,-1 0,1 0,0 0,-1 0,1 0,0 1,0-1,0 0,0 1,1 0,-1 0,0-1,0 1,1 1,-1-1,1 0,-1 1,1-1,-1 1,4-1,-2 1,0 1,0-1,1 1,-1-1,0 1,0 1,0-1,-1 0,1 1,0 0,0 0,-1 0,1 0,5 5,4 6,-1 0,0 1,-1 0,0 1,-1 0,-1 1,0 0,-1 0,-1 1,0 0,-1 0,-1 1,-1 0,3 32,-6-45,-1 0,0-1,0 1,0 0,0 0,-1 0,0-1,0 1,0 0,-1-1,0 1,0-1,0 0,0 0,0 1,-1-1,0-1,0 1,0 0,0-1,-1 1,1-1,-1 0,0 0,0-1,0 1,0-1,0 0,-1 0,1 0,-1 0,1-1,-1 0,0 0,1 0,-8 0,8-1,0 0,0 0,1 0,-1-1,0 0,0 1,1-1,-1-1,1 1,-5-2,2-1,1 0,-1 0,1 0,-9-9,-8-12,18 19,-1 0,0 1,0 0,0-1,-11-6,-13-6,-2 0,1-1,-40-35,68 52,-1 0,1 0,0-1,0 0,0 1,1-1,-3-5,-2-6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5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73,'3'0,"-1"-1,1 1,-1-1,1 0,-1 0,0 0,1 0,-1-1,0 1,3-3,10-5,69-19,-59 21,-3 2,0 1,1 1,-1 0,1 2,32 3,-70-3,-43 1,50 0,1 0,-1 1,1 0,0 1,-14 4,19-5,0 1,-1-1,1 0,0 1,0-1,0 1,0 0,1 0,-1-1,0 1,1 1,-1-1,1 0,0 0,0 0,0 1,0-1,0 0,0 1,0-1,1 1,-1 4,0 4,1 1,0 0,3 20,-1-19,7 66,8 150,-16-222,-2 0,1 0,-1 0,0 0,0-1,-1 1,-4 13,4-18,1 0,0 1,-1-1,1 0,-1 0,1 0,-1 0,0 0,0-1,0 1,0 0,0-1,-1 0,1 1,0-1,-1 0,1 0,-1 0,1-1,-1 1,1 0,-1-1,-5 1,4-1,-1 0,1 0,-1 0,1-1,-1 1,1-1,-1 0,1-1,0 1,-1-1,1 1,0-1,0-1,0 1,0 0,-4-5,1 0,0 0,1 0,0-1,0 0,1 0,-8-14,9 14,-1 1,0 0,-1 0,-7-7,9 9,-1 1,1-1,0 0,0 0,1 0,-1-1,1 1,0-1,-3-10,4 10,1 0,0 1,1-1,-1 0,1 0,0 0,0 0,1 0,0 0,0 1,2-9,-2 10,1 0,0 0,0 1,0-1,0 1,0-1,1 1,-1 0,1-1,0 1,0 1,0-1,0 0,1 1,-1 0,8-4,-10 5,1 0,0 1,-1-1,1 0,0 0,-1 0,1-1,-1 1,0 0,1-1,-1 1,0 0,0-1,0 0,0 1,0-1,0 0,0 1,-1-1,1 0,0-2,-1-1,0 0,0 1,0-1,0 0,-1 0,-1-6,1 6,0 0,0 0,0 0,1 0,0 0,1-8,-1 12,0 1,0-1,1 0,-1 0,0 0,1 1,-1-1,1 0,-1 1,1-1,-1 0,1 1,-1-1,1 0,0 1,-1-1,1 1,0 0,-1-1,1 1,0-1,1 1,9-4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9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0 177,'2'-2,"0"0,0 0,-1 0,1 0,0 0,0 1,0-1,0 1,0-1,0 1,1 0,-1 0,0 0,1 0,2 0,15-3,1 2,-1 0,1 1,28 3,-1 0,-46-2,0 0,-1 0,1 0,0 0,-1 0,1-1,0 1,-1-1,1 1,0-1,-1 1,1-1,-1 0,0 0,1 0,-1 0,1 0,-1 0,0 0,0 0,2-2,-2 0,1 0,-1 0,0 0,0 0,0 0,0 0,0 0,-1 0,1 0,-1-6,0 7,0 0,0-1,1 1,-1 0,1 0,0-1,-1 1,1 0,0 0,0 0,0 0,1 0,-1 0,0 0,1 0,-1 1,1-1,0 0,2-1,0 0,0 1,0 0,1 0,-1 0,0 0,1 1,-1 0,1 0,5-1,11 0,-14 2,0-1,0 0,-1 0,1-1,10-3,-12 3,0 0,1 0,-1 0,8 0,-13 1,1 1,-1 0,1 0,0 0,-1 0,1 0,0 0,-1 0,1 0,0 0,-1 0,1 0,0 1,-1-1,1 0,0 0,-1 1,1-1,-1 0,1 1,-1-1,1 0,-1 1,1-1,-1 1,1-1,-1 1,1-1,-1 1,0-1,1 1,-1-1,0 1,1 0,-1-1,0 1,0 0,0-1,0 1,1 0,-1-1,0 1,0 0,0-1,0 1,-1 0,1 0,0 2,-1-1,0 0,1 1,-1-1,0 0,0 1,0-1,-1 0,1 0,-1 0,1 0,-4 3,-26 23,6-7,14-9,9-9,0 1,-1-1,0 0,0-1,0 1,0 0,0-1,0 1,-1-1,1 0,-1 0,0-1,1 1,-1-1,0 0,-6 2,4-2,-1 0,0-1,0 0,0 0,-7-1,13 1,-1-1,0 1,1-1,-1 1,1-1,-1 0,1 1,-1-1,1 0,-1 0,1 0,0 0,-1 0,1 0,0-1,0 1,0 0,0-1,0 1,0-1,0 1,0-1,1 1,-1-1,0-2,-1-4,0-1,1-1,0 1,0 0,1 0,0 0,1-1,0 1,4-15,-5 22,1 0,0 1,0-1,0 1,0 0,0-1,0 1,0 0,0-1,1 1,-1 0,1 0,-1 0,0 0,1 0,0 1,-1-1,1 0,-1 1,1-1,0 1,0 0,2-1,5 0,0 0,1 1,10 1,-9-1,0 0,-1 1,1 0,0 1,0 0,-1 0,12 5,-18-5,-1-1,1 1,-1 0,0 0,1 0,-1 1,0-1,0 1,-1-1,1 1,0 0,-1 0,0 0,0 1,0-1,0 0,0 1,-1 0,1-1,1 7,0 5,0 0,-2 0,1 1,-2-1,0 0,-1 0,0 1,-1-1,-1 0,0-1,-9 24,10-34,0 0,0 0,-1 0,1-1,-1 1,0-1,0 0,0 0,0 0,0 0,-1 0,0-1,1 0,-1 1,0-1,0-1,0 1,0-1,-6 2,-2 0,-1-1,0 0,0-1,0 0,-16-2,19 0,-1-1,1 1,0-2,-1 0,1 0,1 0,-18-10,11 4,1 0,0-1,-24-21,37 28,0 1,0 0,0-1,0 1,1-1,-1 0,1 0,-1 0,1 0,0 1,0-2,0 1,1 0,-1 0,1 0,0 0,0 0,0-5,0 2,0 0,-1 1,0-1,-1-7,1 12,1-1,-1 1,1 0,-1 0,1 0,-1 0,0 0,0 0,1 0,-1 0,0 0,0 1,0-1,0 0,-1-1,-7-2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37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16,'32'-1,"-8"1,0 0,-1 1,33 6,102 30,128 24,-155-48,-80-9,73 15,-71-8,1-2,0-3,79 0,-80-6,134 3,-147 0,0 2,64 16,36 23,-73-21,-50-19,1 0,-1 0,1-2,20 1,74-4,-43-1,28 1,385 2,-394 4,0 5,0 3,96 27,49 25,-11-8,-218-56,1 0,-1-1,0 1,0-1,1 0,-1 0,0 0,6-2,0 0,-1-1,14-7,-22 10,151-68,99-39,-137 70,226-41,124 21,-54 37,-2 25,-251 2,80 0,-101 0,2 1,582-9,-673-1,1-1,47-11,93-26,58-10,-206 45,61-9,146-2,232 18,-372 5,-1 0,-89-7,-1 1,1 0,0 1,27 8,-23-5,1-1,-1-1,39 2,66-8,-111 2,62-5,30-2,196 9,-292-1,0 2,-1-1,1 1,0 1,-1 0,0 1,0-1,0 2,0 0,0 0,14 11,-23-16,-1 0,0 0,0 0,0 0,1 1,-1-1,0 0,0 0,0 0,1 0,-1 0,0 0,0 0,0 0,0 1,1-1,-1 0,0 0,0 0,0 0,0 0,0 1,0-1,1 0,-1 0,0 0,0 1,0-1,0 0,0 0,0 0,0 1,0-1,0 0,0 0,0 0,0 1,0-1,0 0,0 0,0 0,0 1,0-1,0 0,0 0,-1 0,1 0,0 1,0-1,0 0,-5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45.9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1 249,'21'-3,"91"-25,236-47,94 37,5 38,-22-10,26 5,-266 6,-153-1,312 14,-109 24,109 9,-80-43,-222-9,74-15,50-8,517-65,193 45,7 87,-77 62,-708-83,70 9,-133-23,1-3,67-4,131-29,37-3,154 15,-231 14,-21-9,14 0,124 13,-205 3,-67 1,0 2,44 10,-20-3,118 13,-131-23,-36-1,-1 0,0 1,16 2,-26-2,0 0,0-1,0 1,0 1,0-1,-1 0,1 1,0-1,-1 1,1 0,-1 0,0 0,1 0,-1 0,3 4,-3-2,0-1,0 1,0 0,-1 0,1 0,-1 0,0 0,-1 0,1 0,0 8,0 26,-4 40,3-76,0 0,0 0,0 0,-1 0,1 0,-1-1,0 1,1 0,-1 0,0 0,0-1,0 1,0 0,0-1,0 1,-1-1,1 1,-1-1,-1 2,0-2,0 1,0-1,0 1,0-1,-1 0,1 0,0-1,-1 1,1-1,-4 1,-188 0,113-3,41-1,1-1,-49-12,1 1,-318-18,-4 30,220 21,67-4,116-13,0 0,0 0,1 1,-1 0,0 1,1 0,0 0,0 0,0 0,0 1,0 0,-7 7,-8 4,-1 0,14-10,-1 0,-11 11,15-11,-1-1,0 0,0-1,0 1,0-1,-1 0,1-1,-1 0,0 0,-13 3,-7-2,-39 1,48-4,-79 2,-92 5,158-3,0 0,0 3,1 0,-32 13,31-9,0 0,-1-2,-61 9,-15 2,73-12,1-1,-38 1,-251-7,155-2,103 1,-12 1,-93-11,161 9,-192-30,118 17,0 4,-1 4,-87 5,-369 2,301-1,218-2,0-1,0-1,0 0,1-2,-24-9,1 1,-150-38,-212-29,319 70,-98-1,-87 13,94 1,133 0,-56 10,-18 1,-73-9,-49 3,232-7,-6 1,-1 0,1 1,0 0,0 1,-21 7,-88 35,3-2,104-37,0-1,-1 0,1-1,-1-1,0-1,1 0,-27-1,-62 6,12-1,-221-7,290 1,0-2,0-1,0-1,-27-9,-92-35,84 26,31 12,6 1,-1 2,1 0,-1 1,0 1,-45-4,27 9,12 1,-55-7,19-4,-126 0,85 2,5 0,-266 9,363-1,0 0,0 1,0 0,0-1,0 1,0 1,0-1,0 0,-6 4,1 1,1-1,-14 13,10-8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55.9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1 228,'577'32,"-471"-20,313 17,-3-31,-403 3,0 0,0 1,0 1,18 5,13 3,-28-9,1 0,-1-1,30-2,51-10,-42 3,23-1,291-23,-327 32,195-10,308-22,505 33,-1007-3,0-2,54-12,-5 1,197-18,154 4,-284 22,99-1,-194 8,103-12,128-26,-159 16,184-19,140 47,-391-3,20 0,136 10,-204-9,-1 0,0 1,22 9,34 9,30-9,-54-9,5-1,-35-3,-1 1,1 1,21 6,-6-1,-1-2,57 3,-27-3,-45-3,26 8,-31-7,-1 0,2-1,25 1,553-4,-256-1,-321 0,21-3,-24 1,-1 2,21 0,27 6,-32-2,-1-1,32-2,3-13,-56 12,1-1,-1 0,0-1,0 1,0-2,9-4,-10 4,1 0,0 1,0 0,1 1,16-4,-17 5,-1-1,1 0,0 0,-1 0,10-5,-5 2,0 2,0 0,1 1,-1 0,1 1,0 0,0 1,13 2,5-1,31-1,69 0,-103-4,-27 4,1-1,-1 1,0 0,1-1,-1 1,0-1,0 0,1 1,-1-1,0 0,0 0,0 0,0 0,0 0,0 0,0 0,0-2,0-1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05.4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0 133,'563'0,"-501"-3,91-16,-87 8,68 0,157 11,200-10,-305-2,228 14,-380 1,-1-2,0-2,55-7,-27-3,160-25,133 19,3 19,-117 0,-182-2,359 12,300 5,-687-17,110 7,-1 1,-2 3,-37 0,196-3,-104-4,876 5,-697-10,-231 13,-46-2,460-2,-335-9,1024 1,-1138 7,-47-2,-56-4,0-1,1-1,-1 1,1 0,-1 0,1-1,-1 0,1 1,-1-1,0 0,0 0,1 0,-1 0,0-1,0 1,0-1,3-2,13-9,-12 10,0 0,1 1,-1 0,1 0,0 0,-1 1,10-1,23-6,-16 2,1 2,0 0,0 2,0 0,40 4,-31-2,-40 1,0 1,1-1,-1 1,-9 4,6-2,-1-1,0 0,-17 3,-197-4,117-3,77 0,19 0,1 1,-1 0,0 0,0 1,1 1,-1 0,-19 6,12-1,-1 0,0-1,0-2,-35 5,48-8,0 2,0-1,0 1,1 0,-1 0,1 1,0-1,-11 9,-7 4,13-9,0 0,0 1,1-1,0 2,-11 12,16-17,1 0,-1 1,1-2,-1 1,-1-1,1 1,0-1,-8 3,-5 0,-25 6,-1 0,18-1,-42 22,40-19,-31 12,49-22,-1-2,1 1,-1-1,-21 1,-45-5,51 1,-50 3,-15 5,-97-4,18-1,154-1,-1 2,2 0,-1 0,0 1,-27 12,33-12,-1-1,-1 0,1-1,-22 1,-48-3,-6 0,38 7,-69 17,61-11,16-7,1-1,-60-1,22-1,-217 26,211-19,-238 2,83-7,-413 4,424-10,-706 1,880-3,-89-15,-5-1,73 15,-46-4,62 3,-44-7,40 4,-1 2,-104 4,100 3,-1-3,-74-11,-54-4,159 14,0-3,-53-14,60 12,-31-7,-2 3,0 2,-97-2,50 14,21 0,-124-12,144 2,-83-22,127 23,0-2,-27-13,33 15,-1 0,0 1,-24-4,-14-4,42 9,9 4,0-2,0 1,0-1,0 0,-9-6,9 6,0-1,0 1,0 1,0-1,-1 1,1 1,-1 0,-16-1,-14-1,-224-41,197 37,-25-4,16 2,0 3,-87 4,94 3,54-1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3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0 189,'63'-7,"111"-10,227 28,-221-1,381-6,-332-5,-54-6,-14 0,36 0,7 0,-124 2,104-17,-61 4,188-23,-162 22,660-33,5 48,-373 14,-1 29,-326-18,144 46,-213-54,114 22,-111-26,-33-7,0-1,-1 0,1-1,26-4,-11 1,320-37,-103 8,-42 9,389-28,-75 51,-215 2,86 11,24 2,-356-13,-1 3,83 18,-92-16,2-3,76-2,-81-2,-38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7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12,'138'3,"197"30,10 18,-129-23,256-1,243-24,-371-5,523 2,-847 0,37-6,-16 0,513-33,10 31,-538 8,1435 1,-550 0,-768 6,-11 1,110-7,253 6,77-2,-483-5,-84 0,13 1,0-2,0 0,20-5,-33 5,0 0,1-1,-1 0,0 0,0 0,-1 0,1-1,0 0,-1 0,1-1,-1 1,0-1,0 0,5-7,4-8,-10 14,0 0,0 0,8-8,-9 11,0 0,0 1,0 0,0-1,0 1,0 0,0 0,0 0,0 0,1 0,-1 1,0-1,5 0,31-1,57 4,-22 1,533-3,-603 0,-1 0,0 0,1 0,-1-1,0 1,1-1,-1 1,0-1,4-1,3-4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3.16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0 153,'3289'0,"-3083"-3,87-9,-135 3,893-35,12 58,-706-2,-311-12,112-3,-114 1,68-14,-46 1,84-14,425-17,-199 59,-16-1,-319-9,-1 1,47 10,-27-3,18 1,26 7,175 6,-253-25,-11-1,-1 1,0 1,0 0,17 4,81 15,-37-8,-38-5,0-2,67 1,2 1,-18-1,223-6,-307 0,25-2,-28 2,1-1,-1 1,0 0,1-1,-1 1,0-1,0 0,0 1,1-1,-1 0,0 0,0 0,0 0,0 0,0 0,-1 0,3-2,1-6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9.8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1 177,'27'0,"470"11,-17 6,0-16,-96-1,18 22,44-1,-258-30,-53 0,173-5,479-14,-373 17,-246 3,229-17,491-16,-279 43,-325-4,-45-11,-3-17,88-9,241 17,4 24,-240 1,-257-3,82 1,-121 2,-1 0,53 14,-73-13,-1 1,1 0,-1 1,-1 1,1-1,11 11,-15-12,5 5,-1-2,1 0,0 0,20 9,149 61,-161-70,1-1,36 8,-26-8,-6-2,1-1,43 2,55-7,-43-1,-67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35.4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0 147,'86'0,"2639"0,-2343-5,-125 1,2527-3,-1730 8,-900-6,0-7,155-33,-19 4,-233 34,280-15,2 24,-115 0,-157-3,115 3,-2 14,-52-5,-93-9,20 5,-32-4,25 0,-34-2,1 1,-1 0,25 7,-25-4,1-2,0 0,21 1,-17-4,1 1,31 6,-20-5,-26-1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330 102 24575,'3'0'0,"-1"-1"0,1 1 0,-1-1 0,1 0 0,-1 0 0,1 0 0,-1 0 0,0-1 0,4-2 0,9-4 0,4 1 0,1 1 0,28-5 0,-9 2 0,40-8 0,0 4 0,1 3 0,148 1 0,378 11 0,-595-2 0,1 0 0,-1 2 0,0-1 0,1 1 0,-1 1 0,0 0 0,0 0 0,-1 1 0,1 1 0,19 11 0,-10-6 0,0-1 0,0-1 0,1-1 0,34 7 0,30 11 0,5 13 0,99 57 0,-176-88 0,-1 0 0,0 0 0,-1 1 0,0 1 0,0 0 0,0 0 0,-1 1 0,-1 0 0,0 1 0,0 0 0,-1 1 0,-1-1 0,9 17 0,-11-16 0,-1-1 0,1 2 0,-2-1 0,0 0 0,0 1 0,-1-1 0,-1 1 0,0 0 0,-1-1 0,0 1 0,-1 0 0,-3 19 0,3-26 0,-1-1 0,0 0 0,0 1 0,0-1 0,-1 0 0,0 0 0,0 0 0,0-1 0,-5 7 0,-4 2 0,-23 18 0,2-1 0,27-23 0,-2 0 0,1 0 0,-12 7 0,15-12 0,-1 1 0,1-1 0,-1 0 0,1-1 0,-1 1 0,0-1 0,0 0 0,-8 1 0,-14 0 0,-31-3 0,34-1 0,1 2 0,-26 3 0,39-1 0,0 1 0,0-1 0,1 2 0,-13 5 0,14-5 0,0-1 0,-1 0 0,1 0 0,0 0 0,-1-1 0,-12 1 0,14-3 0,0 0 0,0 1 0,0 0 0,0 0 0,0 1 0,0 0 0,0 0 0,1 0 0,-13 7 0,-1 0 0,-1 0 0,-1-1 0,0-2 0,0 0 0,-24 3 0,-47 12 0,77-16 0,1 1 0,0 0 0,0 1 0,0 1 0,1 0 0,-23 17 0,26-17 0,-1-1 0,0 0 0,-1-1 0,1-1 0,-1 0 0,-19 5 0,-27 10 0,-59 25 0,99-40 0,0 0 0,0-1 0,-1-1 0,-27 0 0,11-3 0,18 0 0,0 0 0,0 1 0,0 1 0,1 0 0,-19 6 0,-1 1 0,0-2 0,0-1 0,-1-1 0,1-3 0,-41-1 0,-213-3 0,283 2 0,0-1 0,-1 0 0,1 0 0,0-1 0,0 0 0,0 0 0,0-1 0,1 0 0,-1-1 0,1 0 0,-1 0 0,-7-5 0,0-3 0,0-1 0,1 0 0,0-1 0,-13-16 0,21 23 0,-2 0 0,-11-9 0,11 9 0,0 0 0,-9-9 0,15 13 0,0 1 0,0-1 0,0 0 0,0 1 0,1-1 0,0 0 0,-1 0 0,1 0 0,0 0 0,0 0 0,-1-6 0,-4-84 0,-1-12 0,6-114 0,2 109 0,-2 70 0,2-36 0,-1 66 0,1 0 0,1 0 0,0 1 0,0-1 0,6-13 0,-6 19 0,0-1 0,1 1 0,-1-1 0,1 1 0,0 0 0,1 0 0,-1 1 0,1-1 0,-1 0 0,1 1 0,6-4 0,4-1 0,0 0 0,19-8 0,17-9 0,-43 21 0,1-1 0,0 2 0,0-1 0,0 1 0,0 0 0,0 0 0,0 1 0,12-2 0,62-3 0,100 2 0,-166 5-1365,-1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1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456 188 24575,'-4'0'0,"0"0"0,0 1 0,0-1 0,1 1 0,-1 0 0,0 0 0,0 1 0,1-1 0,-1 1 0,1-1 0,-1 1 0,1 0 0,0 1 0,0-1 0,0 1 0,0-1 0,0 1 0,-4 6 0,3-4 0,0 0 0,1 0 0,0 0 0,0 1 0,1-1 0,-1 1 0,1 0 0,1 0 0,-1 0 0,1 0 0,-1 7 0,1 120 0,3-63 0,-2 335 0,1-386 0,1 1 0,1-1 0,1 0 0,1 0 0,0-1 0,2 1 0,0-1 0,1-1 0,16 29 0,-12-23 0,-1 1 0,13 41 0,0 1 0,-18-55 0,1 0 0,0 0 0,1 0 0,0-1 0,1 0 0,16 14 0,-11-10 0,40 47 0,9 10 0,-54-63 0,0 1 0,1-1 0,1-1 0,-1 0 0,17 8 0,160 56 0,-129-52 0,-31-10 0,0-1 0,0-1 0,1-1 0,0-2 0,55 2 0,-77-6 0,31 0 0,1-1 0,-1-2 0,45-9 0,8-12 0,120-46 0,79-58 0,-261 113 0,0-2 0,-1-1 0,0-1 0,-2-1 0,39-39 0,-58 53 0,0-1 0,0 0 0,-1-1 0,0 1 0,0-1 0,-1 0 0,0 0 0,0-1 0,-1 1 0,0-1 0,-1 0 0,0 0 0,0 0 0,0 0 0,-2 0 0,1 0 0,-1-10 0,0-39 0,-3-83 0,0 118 0,-1 1 0,-1-1 0,0 1 0,-14-32 0,-44-82 0,17 55 0,-2 3 0,-101-122 0,-63-23 0,191 203 0,9 8 0,-1 1 0,-1 0 0,-22-14 0,27 20 0,0 1 0,1 0 0,-1 0 0,0 1 0,-1 0 0,1 1 0,-19-3 0,-160 3 0,95 4 0,32-2 0,-1 2 0,-97 17 0,32 10 0,-24 5 0,111-27 0,-73 3 0,86-9 0,0 1 0,1 1 0,-1 1 0,-32 9 0,-28 6 0,61-15 0,0 1 0,-27 10 0,30-6 0,1 1 0,0 1 0,-36 24 0,45-27-490,-21 9 0,31-16 105,-10 5-6441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3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18 24575,'-39'0'0,"-79"3"0,103-1 0,-1 0 0,1 1 0,-1 1 0,1 0 0,-22 10 0,23-8 0,0 1 0,0 1 0,0-1 0,-18 16 0,28-19 0,0-1 0,0 1 0,1 0 0,0 0 0,0 0 0,0 0 0,0 0 0,0 1 0,1-1 0,0 1 0,0 0 0,0 0 0,1 0 0,0 0 0,0 0 0,0 0 0,0 9 0,2 155 0,1-60 0,-4-60 0,1-24 0,1 0 0,5 41 0,-4-60 0,1 0 0,0-1 0,0 1 0,0 0 0,0-1 0,1 1 0,0-1 0,0 0 0,1 0 0,7 8 0,3 2 0,31 23 0,-12-10 0,-10-9 0,6 5 0,-12-8 0,0 0 0,1-2 0,0 0 0,1-1 0,0-1 0,1-1 0,26 11 0,16 2 0,76 19 0,-88-29 0,63 19 0,-90-25 0,0 1 0,38 22 0,-27-13 0,-25-13 0,0-1 0,0 1 0,-1 0 0,1 1 0,-1 0 0,8 8 0,-11-9 0,3 4 0,1 0 0,13 11 0,-18-17 0,0-1 0,-1 0 0,1 1 0,0-2 0,0 1 0,1 0 0,-1-1 0,0 0 0,0 0 0,7 1 0,9 0 0,0-2 0,0 0 0,39-6 0,57-18 0,18-3 0,-125 26 0,1 0 0,-1 0 0,0-1 0,0-1 0,0 1 0,0-1 0,-1-1 0,1 0 0,-1 0 0,0-1 0,0 1 0,12-12 0,5-5 0,-13 11 0,0 0 0,15-18 0,-20 20 0,0 0 0,0 1 0,1 0 0,0 0 0,0 1 0,0 0 0,18-10 0,-22 14 0,-1 0 0,0 0 0,-1 0 0,1-1 0,0 0 0,-1 1 0,1-1 0,-1 0 0,0 0 0,0-1 0,0 1 0,0 0 0,-1-1 0,3-5 0,0-4 0,-1 1 0,4-26 0,-2-12 0,-5-97 0,-2 63 0,3 47 0,0 13 0,-2 0 0,0 0 0,-5-26 0,3 39 0,-1 0 0,-1 0 0,1 0 0,-2 1 0,0 0 0,0 0 0,-13-15 0,-12-21 0,20 28 0,0 1 0,-2 1 0,-25-26 0,-50-40 0,79 75 0,4 3 0,-1-1 0,0 1 0,0 1 0,0-1 0,-1 1 0,0 0 0,1 0 0,-1 1 0,0 0 0,0 0 0,-8-1 0,-9 1 0,1 0 0,-27 3 0,33 0 0,-1-1 0,1-1 0,0 0 0,0-1 0,-24-6 0,23 3 0,0 1 0,-1 1 0,1 1 0,-21 0 0,21 1 0,11 0 0,0 0 0,0-1 0,0 0 0,0 0 0,0 0 0,-9-6 0,7 4 0,-1 0 0,-12-3 0,-10 2 0,0 1 0,0 2 0,-63 3 0,39 1 0,-381-2-1365,423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42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373 24575,'1'5'0,"-1"0"0,1 1 0,0-1 0,0 0 0,1 0 0,-1 0 0,1 0 0,0 0 0,1 0 0,-1-1 0,4 6 0,6 6 0,22 25 0,-13-17 0,-6-6 0,3 3 0,-1 1 0,14 23 0,-26-37 0,-1 1 0,0 0 0,0-1 0,-1 1 0,0 0 0,-1 0 0,0 1 0,0-1 0,0 17 0,-3 172 0,1-192 0,0 0 0,0 1 0,-1-1 0,1 0 0,-2 0 0,1 0 0,-1 1 0,1-2 0,-2 1 0,1 0 0,-1 0 0,0-1 0,0 1 0,0-1 0,-1 0 0,0 0 0,0 0 0,-8 8 0,-69 62 0,70-65 0,0-1 0,0-1 0,-1 1 0,0-2 0,-1 0 0,0 0 0,-21 7 0,-29 15 0,-60 27 0,108-50 0,-72 25 0,-119 25 0,181-49 0,-42 9 0,18-6 0,0 3 0,-81 33 0,118-41 0,-1 0 0,0-1 0,-1 0 0,1-1 0,0-1 0,-19 1 0,-84-3 0,49-2 0,56 1 0,0 0 0,1 0 0,-1-1 0,1-1 0,-1 0 0,-17-7 0,-57-32 0,80 39 0,-9-5 0,1 0 0,-1 0 0,1-1 0,1-1 0,0 0 0,1-1 0,0-1 0,0 1 0,1-2 0,1 1 0,0-1 0,0-1 0,2 1 0,-11-25 0,10 17 0,3 9 0,0 0 0,1 0 0,1 0 0,0-1 0,-3-23 0,4-55 0,-4-43 0,4 111 0,-4-34 0,6 51 0,0 0 0,1 0 0,-1 1 0,1-1 0,0 0 0,1 1 0,2-9 0,-2 11 0,0 0 0,0 0 0,0 0 0,0 0 0,1 1 0,-1-1 0,1 1 0,0 0 0,0 0 0,0 0 0,0 0 0,0 0 0,0 0 0,0 1 0,0-1 0,1 1 0,4-1 0,-4 1 0,0 0 0,0-1 0,0 0 0,0 0 0,-1 0 0,1 0 0,0 0 0,-1-1 0,1 0 0,-1 1 0,0-1 0,3-4 0,20-29 0,-16 24 0,0 0 0,1 0 0,0 1 0,16-14 0,0 2 0,5-6 0,64-42 0,43-14 0,-122 75 0,186-101 0,-160 89 0,-15 5 0,44-34 0,-2 2 0,-45 34 0,0 0 0,32-12 0,-23 12 0,-22 9 0,-1 1 0,1 1 0,-1 0 0,1 0 0,0 1 0,1 0 0,15 0 0,83 3 0,-44 1 0,-64-1 0,0 0 0,0 0 0,-1 0 0,1 0 0,0 1 0,-1-1 0,1 1 0,-1 0 0,1 0 0,-1 0 0,1 0 0,-1 0 0,1 0 0,-1 1 0,0-1 0,0 1 0,3 2 0,-1 1 0,0 0 0,-1 0 0,0 0 0,0 1 0,0-1 0,3 10 0,1 6 0,-1 0 0,-1 0 0,-1 1 0,2 39 0,-3-35 0,-2-1 0,-1-19 0,0 0 0,1 1 0,0-1 0,0 0 0,0 0 0,1 0 0,-1 1 0,5 7 0,-2-4 0,0 0 0,-1 1 0,0-1 0,-1 1 0,0-1 0,1 19 0,-2-15 0,1-1 0,0 0 0,8 25 0,-10-36-45,1 1-1,0 0 1,0 0-1,1-1 1,-1 1-1,0 0 1,1-1-1,0 0 1,-1 1-1,1-1 1,0 0-1,0 0 1,0 0-1,1 0 1,-1 0-1,0 0 1,1-1-1,-1 1 1,1-1-1,0 0 1,-1 1-1,1-1 1,0-1-1,0 1 0,0 0 1,0-1-1,0 1 1,0-1-1,4 0 1,8 1-6781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5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73 24575,'0'1'0,"0"-1"0,-1 1 0,1 0 0,0-1 0,0 1 0,-1-1 0,1 1 0,0 0 0,-1-1 0,1 1 0,0-1 0,-1 1 0,1-1 0,-1 1 0,1-1 0,-1 1 0,0-1 0,1 1 0,-2-1 0,-14 9 0,10-6 0,-9 5 0,1 0 0,1 1 0,0 1 0,-22 20 0,31-26 0,0 1 0,0-1 0,1 1 0,-1 0 0,1 0 0,0 1 0,1-1 0,-1 0 0,1 1 0,0 0 0,1-1 0,-1 1 0,1 0 0,0 0 0,0 0 0,1 8 0,4 199 0,-4-210 0,0 0 0,0 1 0,1-1 0,0 0 0,0 0 0,0 1 0,0-1 0,0 0 0,0 0 0,1 0 0,0 0 0,-1-1 0,1 1 0,3 3 0,3 3 0,1 0 0,16 12 0,-15-13 0,17 17 0,-7-1 0,-13-14 0,1-1 0,0 0 0,1 0 0,0-1 0,19 14 0,-18-17 0,0-1 0,1 0 0,-1-1 0,1 0 0,0 0 0,0-1 0,0-1 0,17 1 0,16 2 0,266 54 0,-236-42 0,37 13 0,-82-19 0,0-2 0,1-1 0,0-1 0,58 3 0,-53-9 0,59-1 0,-88 0 0,-1-1 0,1 0 0,0 0 0,-1 0 0,1 0 0,-1-1 0,0 0 0,0 0 0,0-1 0,0 1 0,6-8 0,-3 5 0,0 0 0,0 0 0,12-6 0,9 0 0,-21 10 0,-1-1 0,0 0 0,0 0 0,0-1 0,11-7 0,-6 2 0,103-90 0,-104 88 0,-1 0 0,0 0 0,-1-1 0,0-1 0,-1 1 0,8-17 0,-5 4 0,-1 0 0,11-40 0,-16 51 0,9-22 0,-9 27 0,-1 0 0,-1-1 0,1 1 0,-2-1 0,4-18 0,-6 22 0,2-2 0,-2-1 0,1 1 0,-1-1 0,0 0 0,-1 1 0,0-1 0,-3-12 0,2 19 0,1 0 0,-1 0 0,0 0 0,0 0 0,0 0 0,0 1 0,0-1 0,0 1 0,-1-1 0,1 1 0,0 0 0,-1 0 0,-4-1 0,-6-5 0,3 2 0,0 1 0,0 0 0,0 0 0,0 1 0,0 0 0,-1 1 0,-16-2 0,-7 3 0,-36 1 0,-17 1 0,79-2 0,0 0 0,0-1 0,1 0 0,-1 0 0,1-1 0,-1 0 0,1 0 0,-10-6 0,5 2 0,1-1 0,0 0 0,0-1 0,-9-9 0,17 15 0,0 0 0,0 1 0,0 0 0,0 0 0,0 0 0,-1 0 0,1 0 0,-1 1 0,-5-2 0,-35-6 0,33 8 0,0-1 0,-18-6 0,8 0 0,1 1 0,-1 0 0,-1 2 0,1 0 0,-1 2 0,-34-2 0,-431 6 0,479-1 0,0 1 0,1 0 0,-1 0 0,1 1 0,-1 0 0,1 1 0,0-1 0,0 1 0,-10 6 0,-4 1 0,16-8-227,0 0-1,-1-1 1,1 1-1,0-1 1,-8 1-1,2-2-6598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35.1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29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43 289 24575,'0'658'0,"0"-646"0,1 1 0,0-1 0,1 0 0,6 21 0,21 45 0,-28-77 0,11 32 0,-9-22 0,1-1 0,1 1 0,11 19 0,0-7 0,2 0 0,23 23 0,-33-39 0,0 0 0,1 0 0,-1-1 0,1 0 0,1-1 0,-1 0 0,1 0 0,0-1 0,12 4 0,14 2 0,47 6 0,-61-12 0,126 29 0,35 7 0,-182-40 0,9 1 0,1 1 0,-1-2 0,19 0 0,-25 0 0,-1-1 0,0 0 0,0 1 0,0-1 0,1 0 0,-1-1 0,0 1 0,-1 0 0,1-1 0,0 0 0,0 0 0,-1 0 0,1 0 0,-1 0 0,5-5 0,12-19 0,-1 0 0,-1-1 0,21-46 0,7-10 0,-39 74 0,1 0 0,0 0 0,10-9 0,-10 11 0,0-1 0,0 1 0,-1-1 0,8-13 0,-1-3 0,1 0 0,0 1 0,2 1 0,1 1 0,1 0 0,0 1 0,2 1 0,42-33 0,-48 42 0,-9 6 0,1-1 0,0 1 0,0 0 0,1 0 0,-1 1 0,1 0 0,0 0 0,-1 1 0,12-3 0,30-7 0,-33 7 0,0 1 0,19-2 0,-30 6 0,0-1 0,-1 1 0,1-1 0,0 0 0,0 0 0,-1-1 0,1 1 0,-1-1 0,1 0 0,-1 0 0,0 0 0,0 0 0,1 0 0,-2-1 0,1 1 0,0-1 0,0 0 0,-1 0 0,0 0 0,1 0 0,2-6 0,-3 5 0,1 0 0,0 0 0,0 0 0,1 0 0,-1 1 0,6-4 0,-6 5 0,-1-1 0,1 1 0,0-1 0,-1 0 0,1 0 0,-1 0 0,0 0 0,0 0 0,0 0 0,0 0 0,0-1 0,0-3 0,4-19 0,-1 0 0,2-50 0,-8-55 0,-2 90 0,-2 1 0,-1-1 0,-21-68 0,25 102 0,0 1 0,-1 0 0,0-1 0,0 1 0,0 0 0,-1 0 0,1 1 0,-1-1 0,-1 1 0,1 0 0,-1 0 0,0 0 0,0 1 0,0 0 0,-1 0 0,0 0 0,1 0 0,-1 1 0,-1 0 0,1 0 0,0 1 0,-1 0 0,1 0 0,-1 0 0,-11 0 0,-9-3 0,1-1 0,-1-2 0,-34-13 0,34 12 0,0 2 0,-1 0 0,0 2 0,0 2 0,-31-1 0,38 2 0,-1 1 0,0 1 0,0 1 0,1 1 0,-25 6 0,20-2 0,0-1 0,-45 2 0,-54-5 0,28-1 0,76 1 0,1 1 0,0 1 0,0 0 0,0 2 0,-25 10 0,6-2 0,13-7 0,1-2 0,-1 0 0,0-2 0,-39 1 0,58-3 0,0 0 0,0 0 0,0 0 0,0 1 0,0 0 0,0 1 0,0-1 0,1 1 0,-1 1 0,-9 6 0,-2 3 0,1 1 0,-17 17 0,8-7 0,15-11 0,0-1 0,0 2 0,-17 27 0,14-19 0,12-18-91,-1 0 0,1 0 0,0 0 0,0 1 0,1-1 0,-1 0 0,1 1 0,0 0 0,0-1 0,0 1 0,1 0 0,0-1 0,0 1 0,1 7 0,1 4-6735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45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633 140 24575,'-16'-6'0,"-24"-13"0,26 11 0,-26-8 0,16 9 0,-1 1 0,1 1 0,-1 1 0,-27 0 0,-102 5 0,55 1 0,87-2 0,1 0 0,1 0 0,0 0 0,0 1 0,-13 3 0,21-3 0,0-1 0,-1 1 0,1-1 0,0 1 0,0 0 0,1 0 0,-1 0 0,0 0 0,0 1 0,0-1 0,1 0 0,-1 1 0,0-1 0,1 1 0,0 0 0,-1-1 0,1 1 0,0 0 0,0 0 0,0 0 0,0 0 0,0 0 0,0 0 0,0 0 0,0 4 0,-1 8 0,1 0 0,1 1 0,0-1 0,1 0 0,1 1 0,0-1 0,0 0 0,7 17 0,6 16 0,23 44 0,-36-85 0,6 11 0,-1 0 0,0 1 0,5 29 0,-9-37 0,-1-1 0,1 0 0,0 0 0,1 0 0,0 0 0,1 0 0,0-1 0,0 0 0,0 0 0,1 0 0,1-1 0,-1 0 0,1 0 0,0-1 0,12 9 0,-13-12 0,1 0 0,0-1 0,0 0 0,0 0 0,0 0 0,0-1 0,0 0 0,0 0 0,14-1 0,-14 0 0,0 0 0,0 0 0,0 1 0,0-1 0,-1 2 0,1-1 0,0 1 0,-1 0 0,1 0 0,-1 1 0,8 4 0,-6-2 0,0 0 0,1-1 0,-1 0 0,1 0 0,0 0 0,0-1 0,0-1 0,14 3 0,3 0 0,-11-2 0,27 1 0,-33-3 0,0 0 0,1 1 0,-1 0 0,0 0 0,17 7 0,41 24 0,-27-13 0,-25-11 0,-1 1 0,1 0 0,-2 0 0,1 2 0,-2 0 0,23 26 0,-21-23 0,30 41 0,-16-17 0,-3-5 0,-14-19 0,0 0 0,22 22 0,-30-35 0,1 1 0,-1-1 0,1 0 0,-1 0 0,1 0 0,0 0 0,0-1 0,0 0 0,0 1 0,0-2 0,0 1 0,0 0 0,0-1 0,6 0 0,8 0 0,0-1 0,18-4 0,-16 3 0,90-6 0,-48 5 0,-56 3 0,0 0 0,1-1 0,-1 0 0,0-1 0,0 1 0,0-1 0,0 0 0,0-1 0,0 1 0,0-1 0,-1 0 0,1-1 0,-1 1 0,0-1 0,0 0 0,7-8 0,20-21 0,95-89 0,-101 105 0,-23 15 0,0 1 0,-1-1 0,1 1 0,0-1 0,0 0 0,-1 0 0,0 0 0,1 0 0,-1-1 0,0 1 0,0-1 0,0 0 0,0 1 0,0-1 0,1-4 0,4-15 0,-1 0 0,-1 0 0,-1-1 0,2-27 0,-5 6 0,-4-55 0,3 94 0,-1-1 0,0 1 0,-1-1 0,1 1 0,-1-1 0,0 1 0,0 0 0,-1 0 0,0 0 0,0 0 0,0 1 0,0-1 0,-6-5 0,-6-5 0,0 1 0,-24-17 0,-3-2 0,18 10 0,2-1 0,0-1 0,-20-33 0,37 51 0,0 0 0,0 0 0,-1 0 0,0 1 0,0 0 0,0 0 0,-1 0 0,0 1 0,0 0 0,0 0 0,-1 1 0,0 0 0,0 0 0,0 1 0,-11-3 0,-53-12 0,23 7 0,0-2 0,-65-27 0,59 12 0,-7-3 0,53 27 0,0 1 0,1 1 0,-1 0 0,0 0 0,-17-1 0,-11 2 0,24 2 0,1-1 0,-1-1 0,1 0 0,0-1 0,0 0 0,-21-7 0,20 4-1365,2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52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24575,'0'5'0,"1"44"0,-10 72 0,2-78 0,1-9 0,-2 68 0,8 338 0,0-435 0,1 1 0,-1-1 0,1 1 0,0-1 0,0 1 0,0-1 0,1 0 0,-1 0 0,2 0 0,-1 0 0,4 7 0,0-4 0,0-1 0,0 1 0,1-2 0,0 1 0,13 10 0,35 28 0,-28-20 0,2-3 0,49 31 0,-17-21 0,2-2 0,0-4 0,91 26 0,-143-49 0,0-1 0,0 0 0,0 0 0,0-1 0,1 0 0,-1-1 0,0 0 0,1-1 0,-1 0 0,0-1 0,0 0 0,0-1 0,0 0 0,16-8 0,47-27 0,-39 18 0,-15 11 0,23-8 0,-32 13 0,1 0 0,-1 0 0,0-2 0,0 1 0,0-1 0,-1-1 0,17-14 0,53-63 0,40-22 0,-71 64 0,-1-2 0,48-57 0,-92 96 0,4-5 0,13-21 0,-18 27 0,-1 0 0,0-1 0,-1 1 0,1-1 0,-1 1 0,0-1 0,0 0 0,1-7 0,-2-137 0,-2 62 0,2 81 0,0 1 0,0-1 0,-1 1 0,1-1 0,-1 0 0,-1 1 0,1-1 0,-1 1 0,1 0 0,-2-1 0,1 1 0,-1 0 0,1 0 0,-1 0 0,-1 1 0,1-1 0,-1 1 0,1 0 0,-1 0 0,0 0 0,-1 0 0,1 1 0,-1-1 0,-8-3 0,-16-11 0,7 4 0,-45-19 0,-17 10 0,-76-51 0,135 60 0,14 7 0,-1 1 0,1 1 0,-1 0 0,0 0 0,0 1 0,-14-2 0,-19 1 0,-1 2 0,-69 5 0,25 0 0,62-3 0,-26 1 0,49 1 0,0-1 0,0 1 0,0 0 0,1 0 0,-1 1 0,0-1 0,0 1 0,-5 4 0,-11 8 0,1 1 0,0 2 0,2 0 0,-18 20 0,15-15 0,-1-1 0,-30 23 0,46-39 6,0 1-1,0-1 1,0 2-1,-5 7 1,5-7-1,0 0 0,-10 9 1,13-14-124,1 0 1,-1 0 0,0-1-1,1 1 1,-1 0-1,0-1 1,0 0 0,0 0-1,0 0 1,0 0-1,-4 0 1,-7 1-6709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1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17 24575,'0'5'0,"0"1"0,-1-1 0,0 1 0,0-1 0,-1 0 0,0 1 0,0-1 0,0 0 0,0 0 0,-1 0 0,-4 6 0,-4 4 0,-25 28 0,15-20 0,11-13 0,-1 0 0,-15 13 0,13-13 0,-17 17 0,28-23 0,-1-1 0,1 1 0,0 0 0,0-1 0,0 1 0,0 0 0,1 0 0,0 0 0,0 1 0,0-1 0,0 0 0,0 0 0,1 5 0,-1 9 0,4 31 0,-3-46 0,1 1 0,-1 0 0,1 0 0,0 0 0,0-1 0,1 1 0,-1 0 0,1 0 0,-1-1 0,1 1 0,0-1 0,5 6 0,0-1 0,1 0 0,16 12 0,-17-14 0,1 1 0,-1 0 0,0 0 0,11 14 0,6 18 0,-2 1 0,-2 1 0,21 61 0,-22-52 0,3-1 0,49 85 0,-62-121 0,15 17 0,-16-21 0,0 0 0,-1 0 0,0 1 0,5 12 0,-6-10 0,-3-5 0,0 0 0,1-1 0,0 1 0,7 9 0,-9-14 0,0 0 0,0 0 0,0 0 0,1 0 0,-1-1 0,1 1 0,-1-1 0,1 1 0,0-1 0,-1 0 0,1 0 0,0 0 0,0 0 0,0-1 0,4 1 0,19 1 0,0-1 0,27-3 0,0 0 0,-18 2 0,0 1 0,50 9 0,-35-2 0,69 2 0,52-9 0,-90-2 0,44-9 0,-81 5 0,-32 3 0,-1 0 0,1-1 0,-1-1 0,0 0 0,0 0 0,0-1 0,0 0 0,-1-1 0,14-9 0,1-4 0,-1-1 0,29-30 0,5-17 0,-53 61 0,0-1 0,-1 0 0,0 1 0,0-2 0,-1 1 0,1 0 0,-2-1 0,1 1 0,-1-1 0,2-11 0,0-10 0,1-43 0,-5 60 0,6-110 0,3-128 0,-8 233 0,-1 9 0,0 1 0,0 0 0,0-1 0,-2-9 0,2 15 0,-1 1 0,1 0 0,0-1 0,-1 1 0,1-1 0,-1 1 0,0 0 0,1 0 0,-1-1 0,0 1 0,0 0 0,0 0 0,0 0 0,0 0 0,0 0 0,0 0 0,0 0 0,0 0 0,0 1 0,0-1 0,-1 0 0,1 1 0,0-1 0,-1 0 0,1 1 0,0 0 0,-1-1 0,-1 1 0,-13-1 0,0 0 0,-23 3 0,22-1 0,-32-2 0,43 0 0,1 0 0,-1 0 0,0 0 0,1-1 0,-1 0 0,1 0 0,-1 0 0,1-1 0,-7-4 0,-20-14 0,4 3 0,-28-24 0,35 26 0,-1 1 0,0 1 0,-43-20 0,2 2 0,55 27 0,0 2 0,1-1 0,-2 1 0,1 0 0,0 1 0,0-1 0,-1 2 0,0-1 0,1 1 0,-14 1 0,8-2 0,0 1 0,1-2 0,-1 1 0,-25-10 0,21 6 0,1 1 0,-21-3 0,-18 4 0,-87 4 0,57 2 0,-462-2 0,543 0 0,-1 0 0,1 1 0,-1 0 0,1 0 0,0 0 0,-1 1 0,1-1 0,-9 6 0,1 0 0,-23 17 0,22-14 0,-19 11 0,17-14-33,15-7-37,-1 0-1,0 1 1,1-1 0,-1 1 0,1 0 0,-1 0 0,0-1 0,1 1 0,-1 0 0,1 0 0,0 1 0,-1-1-1,1 0 1,0 0 0,0 1 0,0-1 0,0 0 0,-2 3 0,0 5-6756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6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37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16,'32'-1,"-8"1,0 0,-1 1,33 6,102 30,128 24,-155-48,-80-9,73 15,-71-8,1-2,0-3,79 0,-80-6,134 3,-147 0,0 2,64 16,36 23,-73-21,-50-19,1 0,-1 0,1-2,20 1,74-4,-43-1,28 1,385 2,-394 4,0 5,0 3,96 27,49 25,-11-8,-218-56,1 0,-1-1,0 1,0-1,1 0,-1 0,0 0,6-2,0 0,-1-1,14-7,-22 10,151-68,99-39,-137 70,226-41,124 21,-54 37,-2 25,-251 2,80 0,-101 0,2 1,582-9,-673-1,1-1,47-11,93-26,58-10,-206 45,61-9,146-2,232 18,-372 5,-1 0,-89-7,-1 1,1 0,0 1,27 8,-23-5,1-1,-1-1,39 2,66-8,-111 2,62-5,30-2,196 9,-292-1,0 2,-1-1,1 1,0 1,-1 0,0 1,0-1,0 2,0 0,0 0,14 11,-23-16,-1 0,0 0,0 0,0 0,1 1,-1-1,0 0,0 0,0 0,1 0,-1 0,0 0,0 0,0 0,0 1,1-1,-1 0,0 0,0 0,0 0,0 0,0 1,0-1,1 0,-1 0,0 0,0 1,0-1,0 0,0 0,0 0,0 1,0-1,0 0,0 0,0 0,0 1,0-1,0 0,0 0,0 0,0 1,0-1,0 0,0 0,-1 0,1 0,0 1,0-1,0 0,-5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45.9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1 249,'21'-3,"91"-25,236-47,94 37,5 38,-22-10,26 5,-266 6,-153-1,312 14,-109 24,109 9,-80-43,-222-9,74-15,50-8,517-65,193 45,7 87,-77 62,-708-83,70 9,-133-23,1-3,67-4,131-29,37-3,154 15,-231 14,-21-9,14 0,124 13,-205 3,-67 1,0 2,44 10,-20-3,118 13,-131-23,-36-1,-1 0,0 1,16 2,-26-2,0 0,0-1,0 1,0 1,0-1,-1 0,1 1,0-1,-1 1,1 0,-1 0,0 0,1 0,-1 0,3 4,-3-2,0-1,0 1,0 0,-1 0,1 0,-1 0,0 0,-1 0,1 0,0 8,0 26,-4 40,3-76,0 0,0 0,0 0,-1 0,1 0,-1-1,0 1,1 0,-1 0,0 0,0-1,0 1,0 0,0-1,0 1,-1-1,1 1,-1-1,-1 2,0-2,0 1,0-1,0 1,0-1,-1 0,1 0,0-1,-1 1,1-1,-4 1,-188 0,113-3,41-1,1-1,-49-12,1 1,-318-18,-4 30,220 21,67-4,116-13,0 0,0 0,1 1,-1 0,0 1,1 0,0 0,0 0,0 0,0 1,0 0,-7 7,-8 4,-1 0,14-10,-1 0,-11 11,15-11,-1-1,0 0,0-1,0 1,0-1,-1 0,1-1,-1 0,0 0,-13 3,-7-2,-39 1,48-4,-79 2,-92 5,158-3,0 0,0 3,1 0,-32 13,31-9,0 0,-1-2,-61 9,-15 2,73-12,1-1,-38 1,-251-7,155-2,103 1,-12 1,-93-11,161 9,-192-30,118 17,0 4,-1 4,-87 5,-369 2,301-1,218-2,0-1,0-1,0 0,1-2,-24-9,1 1,-150-38,-212-29,319 70,-98-1,-87 13,94 1,133 0,-56 10,-18 1,-73-9,-49 3,232-7,-6 1,-1 0,1 1,0 0,0 1,-21 7,-88 35,3-2,104-37,0-1,-1 0,1-1,-1-1,0-1,1 0,-27-1,-62 6,12-1,-221-7,290 1,0-2,0-1,0-1,-27-9,-92-35,84 26,31 12,6 1,-1 2,1 0,-1 1,0 1,-45-4,27 9,12 1,-55-7,19-4,-126 0,85 2,5 0,-266 9,363-1,0 0,0 1,0 0,0-1,0 1,0 1,0-1,0 0,-6 4,1 1,1-1,-14 13,10-8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1:55.9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1 228,'577'32,"-471"-20,313 17,-3-31,-403 3,0 0,0 1,0 1,18 5,13 3,-28-9,1 0,-1-1,30-2,51-10,-42 3,23-1,291-23,-327 32,195-10,308-22,505 33,-1007-3,0-2,54-12,-5 1,197-18,154 4,-284 22,99-1,-194 8,103-12,128-26,-159 16,184-19,140 47,-391-3,20 0,136 10,-204-9,-1 0,0 1,22 9,34 9,30-9,-54-9,5-1,-35-3,-1 1,1 1,21 6,-6-1,-1-2,57 3,-27-3,-45-3,26 8,-31-7,-1 0,2-1,25 1,553-4,-256-1,-321 0,21-3,-24 1,-1 2,21 0,27 6,-32-2,-1-1,32-2,3-13,-56 12,1-1,-1 0,0-1,0 1,0-2,9-4,-10 4,1 0,0 1,0 0,1 1,16-4,-17 5,-1-1,1 0,0 0,-1 0,10-5,-5 2,0 2,0 0,1 1,-1 0,1 1,0 0,0 1,13 2,5-1,31-1,69 0,-103-4,-27 4,1-1,-1 1,0 0,1-1,-1 1,0-1,0 0,1 1,-1-1,0 0,0 0,0 0,0 0,0 0,0 0,0 0,0-2,0-1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05.4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0 133,'563'0,"-501"-3,91-16,-87 8,68 0,157 11,200-10,-305-2,228 14,-380 1,-1-2,0-2,55-7,-27-3,160-25,133 19,3 19,-117 0,-182-2,359 12,300 5,-687-17,110 7,-1 1,-2 3,-37 0,196-3,-104-4,876 5,-697-10,-231 13,-46-2,460-2,-335-9,1024 1,-1138 7,-47-2,-56-4,0-1,1-1,-1 1,1 0,-1 0,1-1,-1 0,1 1,-1-1,0 0,0 0,1 0,-1 0,0-1,0 1,0-1,3-2,13-9,-12 10,0 0,1 1,-1 0,1 0,0 0,-1 1,10-1,23-6,-16 2,1 2,0 0,0 2,0 0,40 4,-31-2,-40 1,0 1,1-1,-1 1,-9 4,6-2,-1-1,0 0,-17 3,-197-4,117-3,77 0,19 0,1 1,-1 0,0 0,0 1,1 1,-1 0,-19 6,12-1,-1 0,0-1,0-2,-35 5,48-8,0 2,0-1,0 1,1 0,-1 0,1 1,0-1,-11 9,-7 4,13-9,0 0,0 1,1-1,0 2,-11 12,16-17,1 0,-1 1,1-2,-1 1,-1-1,1 1,0-1,-8 3,-5 0,-25 6,-1 0,18-1,-42 22,40-19,-31 12,49-22,-1-2,1 1,-1-1,-21 1,-45-5,51 1,-50 3,-15 5,-97-4,18-1,154-1,-1 2,2 0,-1 0,0 1,-27 12,33-12,-1-1,-1 0,1-1,-22 1,-48-3,-6 0,38 7,-69 17,61-11,16-7,1-1,-60-1,22-1,-217 26,211-19,-238 2,83-7,-413 4,424-10,-706 1,880-3,-89-15,-5-1,73 15,-46-4,62 3,-44-7,40 4,-1 2,-104 4,100 3,-1-3,-74-11,-54-4,159 14,0-3,-53-14,60 12,-31-7,-2 3,0 2,-97-2,50 14,21 0,-124-12,144 2,-83-22,127 23,0-2,-27-13,33 15,-1 0,0 1,-24-4,-14-4,42 9,9 4,0-2,0 1,0-1,0 0,-9-6,9 6,0-1,0 1,0 1,0-1,-1 1,1 1,-1 0,-16-1,-14-1,-224-41,197 37,-25-4,16 2,0 3,-87 4,94 3,54-1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53.1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3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0 189,'63'-7,"111"-10,227 28,-221-1,381-6,-332-5,-54-6,-14 0,36 0,7 0,-124 2,104-17,-61 4,188-23,-162 22,660-33,5 48,-373 14,-1 29,-326-18,144 46,-213-54,114 22,-111-26,-33-7,0-1,-1 0,1-1,26-4,-11 1,320-37,-103 8,-42 9,389-28,-75 51,-215 2,86 11,24 2,-356-13,-1 3,83 18,-92-16,2-3,76-2,-81-2,-38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17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12,'138'3,"197"30,10 18,-129-23,256-1,243-24,-371-5,523 2,-847 0,37-6,-16 0,513-33,10 31,-538 8,1435 1,-550 0,-768 6,-11 1,110-7,253 6,77-2,-483-5,-84 0,13 1,0-2,0 0,20-5,-33 5,0 0,1-1,-1 0,0 0,0 0,-1 0,1-1,0 0,-1 0,1-1,-1 1,0-1,0 0,5-7,4-8,-10 14,0 0,0 0,8-8,-9 11,0 0,0 1,0 0,0-1,0 1,0 0,0 0,0 0,0 0,1 0,-1 1,0-1,5 0,31-1,57 4,-22 1,533-3,-603 0,-1 0,0 0,1 0,-1-1,0 1,1-1,-1 1,0-1,4-1,3-4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3.16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0 153,'3289'0,"-3083"-3,87-9,-135 3,893-35,12 58,-706-2,-311-12,112-3,-114 1,68-14,-46 1,84-14,425-17,-199 59,-16-1,-319-9,-1 1,47 10,-27-3,18 1,26 7,175 6,-253-25,-11-1,-1 1,0 1,0 0,17 4,81 15,-37-8,-38-5,0-2,67 1,2 1,-18-1,223-6,-307 0,25-2,-28 2,1-1,-1 1,0 0,1-1,-1 1,0-1,0 0,0 1,1-1,-1 0,0 0,0 0,0 0,0 0,0 0,-1 0,3-2,1-6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29.82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1 177,'27'0,"470"11,-17 6,0-16,-96-1,18 22,44-1,-258-30,-53 0,173-5,479-14,-373 17,-246 3,229-17,491-16,-279 43,-325-4,-45-11,-3-17,88-9,241 17,4 24,-240 1,-257-3,82 1,-121 2,-1 0,53 14,-73-13,-1 1,1 0,-1 1,-1 1,1-1,11 11,-15-12,5 5,-1-2,1 0,0 0,20 9,149 61,-161-70,1-1,36 8,-26-8,-6-2,1-1,43 2,55-7,-43-1,-67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6T23:22:35.4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0 147,'86'0,"2639"0,-2343-5,-125 1,2527-3,-1730 8,-900-6,0-7,155-33,-19 4,-233 34,280-15,2 24,-115 0,-157-3,115 3,-2 14,-52-5,-93-9,20 5,-32-4,25 0,-34-2,1 1,-1 0,25 7,-25-4,1-2,0 0,21 1,-17-4,1 1,31 6,-20-5,-26-1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330 102 24575,'3'0'0,"-1"-1"0,1 1 0,-1-1 0,1 0 0,-1 0 0,1 0 0,-1 0 0,0-1 0,4-2 0,9-4 0,4 1 0,1 1 0,28-5 0,-9 2 0,40-8 0,0 4 0,1 3 0,148 1 0,378 11 0,-595-2 0,1 0 0,-1 2 0,0-1 0,1 1 0,-1 1 0,0 0 0,0 0 0,-1 1 0,1 1 0,19 11 0,-10-6 0,0-1 0,0-1 0,1-1 0,34 7 0,30 11 0,5 13 0,99 57 0,-176-88 0,-1 0 0,0 0 0,-1 1 0,0 1 0,0 0 0,0 0 0,-1 1 0,-1 0 0,0 1 0,0 0 0,-1 1 0,-1-1 0,9 17 0,-11-16 0,-1-1 0,1 2 0,-2-1 0,0 0 0,0 1 0,-1-1 0,-1 1 0,0 0 0,-1-1 0,0 1 0,-1 0 0,-3 19 0,3-26 0,-1-1 0,0 0 0,0 1 0,0-1 0,-1 0 0,0 0 0,0 0 0,0-1 0,-5 7 0,-4 2 0,-23 18 0,2-1 0,27-23 0,-2 0 0,1 0 0,-12 7 0,15-12 0,-1 1 0,1-1 0,-1 0 0,1-1 0,-1 1 0,0-1 0,0 0 0,-8 1 0,-14 0 0,-31-3 0,34-1 0,1 2 0,-26 3 0,39-1 0,0 1 0,0-1 0,1 2 0,-13 5 0,14-5 0,0-1 0,-1 0 0,1 0 0,0 0 0,-1-1 0,-12 1 0,14-3 0,0 0 0,0 1 0,0 0 0,0 0 0,0 1 0,0 0 0,0 0 0,1 0 0,-13 7 0,-1 0 0,-1 0 0,-1-1 0,0-2 0,0 0 0,-24 3 0,-47 12 0,77-16 0,1 1 0,0 0 0,0 1 0,0 1 0,1 0 0,-23 17 0,26-17 0,-1-1 0,0 0 0,-1-1 0,1-1 0,-1 0 0,-19 5 0,-27 10 0,-59 25 0,99-40 0,0 0 0,0-1 0,-1-1 0,-27 0 0,11-3 0,18 0 0,0 0 0,0 1 0,0 1 0,1 0 0,-19 6 0,-1 1 0,0-2 0,0-1 0,-1-1 0,1-3 0,-41-1 0,-213-3 0,283 2 0,0-1 0,-1 0 0,1 0 0,0-1 0,0 0 0,0 0 0,0-1 0,1 0 0,-1-1 0,1 0 0,-1 0 0,-7-5 0,0-3 0,0-1 0,1 0 0,0-1 0,-13-16 0,21 23 0,-2 0 0,-11-9 0,11 9 0,0 0 0,-9-9 0,15 13 0,0 1 0,0-1 0,0 0 0,0 1 0,1-1 0,0 0 0,-1 0 0,1 0 0,0 0 0,0 0 0,-1-6 0,-4-84 0,-1-12 0,6-114 0,2 109 0,-2 70 0,2-36 0,-1 66 0,1 0 0,1 0 0,0 1 0,0-1 0,6-13 0,-6 19 0,0-1 0,1 1 0,-1-1 0,1 1 0,0 0 0,1 0 0,-1 1 0,1-1 0,-1 0 0,1 1 0,6-4 0,4-1 0,0 0 0,19-8 0,17-9 0,-43 21 0,1-1 0,0 2 0,0-1 0,0 1 0,0 0 0,0 0 0,0 1 0,12-2 0,62-3 0,100 2 0,-166 5-1365,-1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1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456 188 24575,'-4'0'0,"0"0"0,0 1 0,0-1 0,1 1 0,-1 0 0,0 0 0,0 1 0,1-1 0,-1 1 0,1-1 0,-1 1 0,1 0 0,0 1 0,0-1 0,0 1 0,0-1 0,0 1 0,-4 6 0,3-4 0,0 0 0,1 0 0,0 0 0,0 1 0,1-1 0,-1 1 0,1 0 0,1 0 0,-1 0 0,1 0 0,-1 7 0,1 120 0,3-63 0,-2 335 0,1-386 0,1 1 0,1-1 0,1 0 0,1 0 0,0-1 0,2 1 0,0-1 0,1-1 0,16 29 0,-12-23 0,-1 1 0,13 41 0,0 1 0,-18-55 0,1 0 0,0 0 0,1 0 0,0-1 0,1 0 0,16 14 0,-11-10 0,40 47 0,9 10 0,-54-63 0,0 1 0,1-1 0,1-1 0,-1 0 0,17 8 0,160 56 0,-129-52 0,-31-10 0,0-1 0,0-1 0,1-1 0,0-2 0,55 2 0,-77-6 0,31 0 0,1-1 0,-1-2 0,45-9 0,8-12 0,120-46 0,79-58 0,-261 113 0,0-2 0,-1-1 0,0-1 0,-2-1 0,39-39 0,-58 53 0,0-1 0,0 0 0,-1-1 0,0 1 0,0-1 0,-1 0 0,0 0 0,0-1 0,-1 1 0,0-1 0,-1 0 0,0 0 0,0 0 0,0 0 0,-2 0 0,1 0 0,-1-10 0,0-39 0,-3-83 0,0 118 0,-1 1 0,-1-1 0,0 1 0,-14-32 0,-44-82 0,17 55 0,-2 3 0,-101-122 0,-63-23 0,191 203 0,9 8 0,-1 1 0,-1 0 0,-22-14 0,27 20 0,0 1 0,1 0 0,-1 0 0,0 1 0,-1 0 0,1 1 0,-19-3 0,-160 3 0,95 4 0,32-2 0,-1 2 0,-97 17 0,32 10 0,-24 5 0,111-27 0,-73 3 0,86-9 0,0 1 0,1 1 0,-1 1 0,-32 9 0,-28 6 0,61-15 0,0 1 0,-27 10 0,30-6 0,1 1 0,0 1 0,-36 24 0,45-27-490,-21 9 0,31-16 105,-10 5-6441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3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18 24575,'-39'0'0,"-79"3"0,103-1 0,-1 0 0,1 1 0,-1 1 0,1 0 0,-22 10 0,23-8 0,0 1 0,0 1 0,0-1 0,-18 16 0,28-19 0,0-1 0,0 1 0,1 0 0,0 0 0,0 0 0,0 0 0,0 0 0,0 1 0,1-1 0,0 1 0,0 0 0,0 0 0,1 0 0,0 0 0,0 0 0,0 0 0,0 9 0,2 155 0,1-60 0,-4-60 0,1-24 0,1 0 0,5 41 0,-4-60 0,1 0 0,0-1 0,0 1 0,0 0 0,0-1 0,1 1 0,0-1 0,0 0 0,1 0 0,7 8 0,3 2 0,31 23 0,-12-10 0,-10-9 0,6 5 0,-12-8 0,0 0 0,1-2 0,0 0 0,1-1 0,0-1 0,1-1 0,26 11 0,16 2 0,76 19 0,-88-29 0,63 19 0,-90-25 0,0 1 0,38 22 0,-27-13 0,-25-13 0,0-1 0,0 1 0,-1 0 0,1 1 0,-1 0 0,8 8 0,-11-9 0,3 4 0,1 0 0,13 11 0,-18-17 0,0-1 0,-1 0 0,1 1 0,0-2 0,0 1 0,1 0 0,-1-1 0,0 0 0,0 0 0,7 1 0,9 0 0,0-2 0,0 0 0,39-6 0,57-18 0,18-3 0,-125 26 0,1 0 0,-1 0 0,0-1 0,0-1 0,0 1 0,0-1 0,-1-1 0,1 0 0,-1 0 0,0-1 0,0 1 0,12-12 0,5-5 0,-13 11 0,0 0 0,15-18 0,-20 20 0,0 0 0,0 1 0,1 0 0,0 0 0,0 1 0,0 0 0,18-10 0,-22 14 0,-1 0 0,0 0 0,-1 0 0,1-1 0,0 0 0,-1 1 0,1-1 0,-1 0 0,0 0 0,0-1 0,0 1 0,0 0 0,-1-1 0,3-5 0,0-4 0,-1 1 0,4-26 0,-2-12 0,-5-97 0,-2 63 0,3 47 0,0 13 0,-2 0 0,0 0 0,-5-26 0,3 39 0,-1 0 0,-1 0 0,1 0 0,-2 1 0,0 0 0,0 0 0,-13-15 0,-12-21 0,20 28 0,0 1 0,-2 1 0,-25-26 0,-50-40 0,79 75 0,4 3 0,-1-1 0,0 1 0,0 1 0,0-1 0,-1 1 0,0 0 0,1 0 0,-1 1 0,0 0 0,0 0 0,-8-1 0,-9 1 0,1 0 0,-27 3 0,33 0 0,-1-1 0,1-1 0,0 0 0,0-1 0,-24-6 0,23 3 0,0 1 0,-1 1 0,1 1 0,-21 0 0,21 1 0,11 0 0,0 0 0,0-1 0,0 0 0,0 0 0,0 0 0,-9-6 0,7 4 0,-1 0 0,-12-3 0,-10 2 0,0 1 0,0 2 0,-63 3 0,39 1 0,-381-2-1365,423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42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373 24575,'1'5'0,"-1"0"0,1 1 0,0-1 0,0 0 0,1 0 0,-1 0 0,1 0 0,0 0 0,1 0 0,-1-1 0,4 6 0,6 6 0,22 25 0,-13-17 0,-6-6 0,3 3 0,-1 1 0,14 23 0,-26-37 0,-1 1 0,0 0 0,0-1 0,-1 1 0,0 0 0,-1 0 0,0 1 0,0-1 0,0 17 0,-3 172 0,1-192 0,0 0 0,0 1 0,-1-1 0,1 0 0,-2 0 0,1 0 0,-1 1 0,1-2 0,-2 1 0,1 0 0,-1 0 0,0-1 0,0 1 0,0-1 0,-1 0 0,0 0 0,0 0 0,-8 8 0,-69 62 0,70-65 0,0-1 0,0-1 0,-1 1 0,0-2 0,-1 0 0,0 0 0,-21 7 0,-29 15 0,-60 27 0,108-50 0,-72 25 0,-119 25 0,181-49 0,-42 9 0,18-6 0,0 3 0,-81 33 0,118-41 0,-1 0 0,0-1 0,-1 0 0,1-1 0,0-1 0,-19 1 0,-84-3 0,49-2 0,56 1 0,0 0 0,1 0 0,-1-1 0,1-1 0,-1 0 0,-17-7 0,-57-32 0,80 39 0,-9-5 0,1 0 0,-1 0 0,1-1 0,1-1 0,0 0 0,1-1 0,0-1 0,0 1 0,1-2 0,1 1 0,0-1 0,0-1 0,2 1 0,-11-25 0,10 17 0,3 9 0,0 0 0,1 0 0,1 0 0,0-1 0,-3-23 0,4-55 0,-4-43 0,4 111 0,-4-34 0,6 51 0,0 0 0,1 0 0,-1 1 0,1-1 0,0 0 0,1 1 0,2-9 0,-2 11 0,0 0 0,0 0 0,0 0 0,0 0 0,1 1 0,-1-1 0,1 1 0,0 0 0,0 0 0,0 0 0,0 0 0,0 0 0,0 0 0,0 1 0,0-1 0,1 1 0,4-1 0,-4 1 0,0 0 0,0-1 0,0 0 0,0 0 0,-1 0 0,1 0 0,0 0 0,-1-1 0,1 0 0,-1 1 0,0-1 0,3-4 0,20-29 0,-16 24 0,0 0 0,1 0 0,0 1 0,16-14 0,0 2 0,5-6 0,64-42 0,43-14 0,-122 75 0,186-101 0,-160 89 0,-15 5 0,44-34 0,-2 2 0,-45 34 0,0 0 0,32-12 0,-23 12 0,-22 9 0,-1 1 0,1 1 0,-1 0 0,1 0 0,0 1 0,1 0 0,15 0 0,83 3 0,-44 1 0,-64-1 0,0 0 0,0 0 0,-1 0 0,1 0 0,0 1 0,-1-1 0,1 1 0,-1 0 0,1 0 0,-1 0 0,1 0 0,-1 0 0,1 0 0,-1 1 0,0-1 0,0 1 0,3 2 0,-1 1 0,0 0 0,-1 0 0,0 0 0,0 1 0,0-1 0,3 10 0,1 6 0,-1 0 0,-1 0 0,-1 1 0,2 39 0,-3-35 0,-2-1 0,-1-19 0,0 0 0,1 1 0,0-1 0,0 0 0,0 0 0,1 0 0,-1 1 0,5 7 0,-2-4 0,0 0 0,-1 1 0,0-1 0,-1 1 0,0-1 0,1 19 0,-2-15 0,1-1 0,0 0 0,8 25 0,-10-36-45,1 1-1,0 0 1,0 0-1,1-1 1,-1 1-1,0 0 1,1-1-1,0 0 1,-1 1-1,1-1 1,0 0-1,0 0 1,0 0-1,1 0 1,-1 0-1,0 0 1,1-1-1,-1 1 1,1-1-1,0 0 1,-1 1-1,1-1 1,0-1-1,0 1 0,0 0 1,0-1-1,0 1 1,0-1-1,4 0 1,8 1-6781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3:5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73 24575,'0'1'0,"0"-1"0,-1 1 0,1 0 0,0-1 0,0 1 0,-1-1 0,1 1 0,0 0 0,-1-1 0,1 1 0,0-1 0,-1 1 0,1-1 0,-1 1 0,1-1 0,-1 1 0,0-1 0,1 1 0,-2-1 0,-14 9 0,10-6 0,-9 5 0,1 0 0,1 1 0,0 1 0,-22 20 0,31-26 0,0 1 0,0-1 0,1 1 0,-1 0 0,1 0 0,0 1 0,1-1 0,-1 0 0,1 1 0,0 0 0,1-1 0,-1 1 0,1 0 0,0 0 0,0 0 0,1 8 0,4 199 0,-4-210 0,0 0 0,0 1 0,1-1 0,0 0 0,0 0 0,0 1 0,0-1 0,0 0 0,0 0 0,1 0 0,0 0 0,-1-1 0,1 1 0,3 3 0,3 3 0,1 0 0,16 12 0,-15-13 0,17 17 0,-7-1 0,-13-14 0,1-1 0,0 0 0,1 0 0,0-1 0,19 14 0,-18-17 0,0-1 0,1 0 0,-1-1 0,1 0 0,0 0 0,0-1 0,0-1 0,17 1 0,16 2 0,266 54 0,-236-42 0,37 13 0,-82-19 0,0-2 0,1-1 0,0-1 0,58 3 0,-53-9 0,59-1 0,-88 0 0,-1-1 0,1 0 0,0 0 0,-1 0 0,1 0 0,-1-1 0,0 0 0,0 0 0,0-1 0,0 1 0,6-8 0,-3 5 0,0 0 0,0 0 0,12-6 0,9 0 0,-21 10 0,-1-1 0,0 0 0,0 0 0,0-1 0,11-7 0,-6 2 0,103-90 0,-104 88 0,-1 0 0,0 0 0,-1-1 0,0-1 0,-1 1 0,8-17 0,-5 4 0,-1 0 0,11-40 0,-16 51 0,9-22 0,-9 27 0,-1 0 0,-1-1 0,1 1 0,-2-1 0,4-18 0,-6 22 0,2-2 0,-2-1 0,1 1 0,-1-1 0,0 0 0,-1 1 0,0-1 0,-3-12 0,2 19 0,1 0 0,-1 0 0,0 0 0,0 0 0,0 0 0,0 1 0,0-1 0,0 1 0,-1-1 0,1 1 0,0 0 0,-1 0 0,-4-1 0,-6-5 0,3 2 0,0 1 0,0 0 0,0 0 0,0 1 0,0 0 0,-1 1 0,-16-2 0,-7 3 0,-36 1 0,-17 1 0,79-2 0,0 0 0,0-1 0,1 0 0,-1 0 0,1-1 0,-1 0 0,1 0 0,-10-6 0,5 2 0,1-1 0,0 0 0,0-1 0,-9-9 0,17 15 0,0 0 0,0 1 0,0 0 0,0 0 0,0 0 0,-1 0 0,1 0 0,-1 1 0,-5-2 0,-35-6 0,33 8 0,0-1 0,-18-6 0,8 0 0,1 1 0,-1 0 0,-1 2 0,1 0 0,-1 2 0,-34-2 0,-431 6 0,479-1 0,0 1 0,1 0 0,-1 0 0,1 1 0,-1 0 0,1 1 0,0-1 0,0 1 0,-10 6 0,-4 1 0,16-8-227,0 0-1,-1-1 1,1 1-1,0-1 1,-8 1-1,2-2-6598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29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43 289 24575,'0'658'0,"0"-646"0,1 1 0,0-1 0,1 0 0,6 21 0,21 45 0,-28-77 0,11 32 0,-9-22 0,1-1 0,1 1 0,11 19 0,0-7 0,2 0 0,23 23 0,-33-39 0,0 0 0,1 0 0,-1-1 0,1 0 0,1-1 0,-1 0 0,1 0 0,0-1 0,12 4 0,14 2 0,47 6 0,-61-12 0,126 29 0,35 7 0,-182-40 0,9 1 0,1 1 0,-1-2 0,19 0 0,-25 0 0,-1-1 0,0 0 0,0 1 0,0-1 0,1 0 0,-1-1 0,0 1 0,-1 0 0,1-1 0,0 0 0,0 0 0,-1 0 0,1 0 0,-1 0 0,5-5 0,12-19 0,-1 0 0,-1-1 0,21-46 0,7-10 0,-39 74 0,1 0 0,0 0 0,10-9 0,-10 11 0,0-1 0,0 1 0,-1-1 0,8-13 0,-1-3 0,1 0 0,0 1 0,2 1 0,1 1 0,1 0 0,0 1 0,2 1 0,42-33 0,-48 42 0,-9 6 0,1-1 0,0 1 0,0 0 0,1 0 0,-1 1 0,1 0 0,0 0 0,-1 1 0,12-3 0,30-7 0,-33 7 0,0 1 0,19-2 0,-30 6 0,0-1 0,-1 1 0,1-1 0,0 0 0,0 0 0,-1-1 0,1 1 0,-1-1 0,1 0 0,-1 0 0,0 0 0,0 0 0,1 0 0,-2-1 0,1 1 0,0-1 0,0 0 0,-1 0 0,0 0 0,1 0 0,2-6 0,-3 5 0,1 0 0,0 0 0,0 0 0,1 0 0,-1 1 0,6-4 0,-6 5 0,-1-1 0,1 1 0,0-1 0,-1 0 0,1 0 0,-1 0 0,0 0 0,0 0 0,0 0 0,0 0 0,0-1 0,0-3 0,4-19 0,-1 0 0,2-50 0,-8-55 0,-2 90 0,-2 1 0,-1-1 0,-21-68 0,25 102 0,0 1 0,-1 0 0,0-1 0,0 1 0,0 0 0,-1 0 0,1 1 0,-1-1 0,-1 1 0,1 0 0,-1 0 0,0 0 0,0 1 0,0 0 0,-1 0 0,0 0 0,1 0 0,-1 1 0,-1 0 0,1 0 0,0 1 0,-1 0 0,1 0 0,-1 0 0,-11 0 0,-9-3 0,1-1 0,-1-2 0,-34-13 0,34 12 0,0 2 0,-1 0 0,0 2 0,0 2 0,-31-1 0,38 2 0,-1 1 0,0 1 0,0 1 0,1 1 0,-25 6 0,20-2 0,0-1 0,-45 2 0,-54-5 0,28-1 0,76 1 0,1 1 0,0 1 0,0 0 0,0 2 0,-25 10 0,6-2 0,13-7 0,1-2 0,-1 0 0,0-2 0,-39 1 0,58-3 0,0 0 0,0 0 0,0 0 0,0 1 0,0 0 0,0 1 0,0-1 0,1 1 0,-1 1 0,-9 6 0,-2 3 0,1 1 0,-17 17 0,8-7 0,15-11 0,0-1 0,0 2 0,-17 27 0,14-19 0,12-18-91,-1 0 0,1 0 0,0 0 0,0 1 0,1-1 0,-1 0 0,1 1 0,0 0 0,0-1 0,0 1 0,1 0 0,0-1 0,0 1 0,1 7 0,1 4-6735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45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633 140 24575,'-16'-6'0,"-24"-13"0,26 11 0,-26-8 0,16 9 0,-1 1 0,1 1 0,-1 1 0,-27 0 0,-102 5 0,55 1 0,87-2 0,1 0 0,1 0 0,0 0 0,0 1 0,-13 3 0,21-3 0,0-1 0,-1 1 0,1-1 0,0 1 0,0 0 0,1 0 0,-1 0 0,0 0 0,0 1 0,0-1 0,1 0 0,-1 1 0,0-1 0,1 1 0,0 0 0,-1-1 0,1 1 0,0 0 0,0 0 0,0 0 0,0 0 0,0 0 0,0 0 0,0 0 0,0 4 0,-1 8 0,1 0 0,1 1 0,0-1 0,1 0 0,1 1 0,0-1 0,0 0 0,7 17 0,6 16 0,23 44 0,-36-85 0,6 11 0,-1 0 0,0 1 0,5 29 0,-9-37 0,-1-1 0,1 0 0,0 0 0,1 0 0,0 0 0,1 0 0,0-1 0,0 0 0,0 0 0,1 0 0,1-1 0,-1 0 0,1 0 0,0-1 0,12 9 0,-13-12 0,1 0 0,0-1 0,0 0 0,0 0 0,0 0 0,0-1 0,0 0 0,0 0 0,14-1 0,-14 0 0,0 0 0,0 0 0,0 1 0,0-1 0,-1 2 0,1-1 0,0 1 0,-1 0 0,1 0 0,-1 1 0,8 4 0,-6-2 0,0 0 0,1-1 0,-1 0 0,1 0 0,0 0 0,0-1 0,0-1 0,14 3 0,3 0 0,-11-2 0,27 1 0,-33-3 0,0 0 0,1 1 0,-1 0 0,0 0 0,17 7 0,41 24 0,-27-13 0,-25-11 0,-1 1 0,1 0 0,-2 0 0,1 2 0,-2 0 0,23 26 0,-21-23 0,30 41 0,-16-17 0,-3-5 0,-14-19 0,0 0 0,22 22 0,-30-35 0,1 1 0,-1-1 0,1 0 0,-1 0 0,1 0 0,0 0 0,0-1 0,0 0 0,0 1 0,0-2 0,0 1 0,0 0 0,0-1 0,6 0 0,8 0 0,0-1 0,18-4 0,-16 3 0,90-6 0,-48 5 0,-56 3 0,0 0 0,1-1 0,-1 0 0,0-1 0,0 1 0,0-1 0,0 0 0,0-1 0,0 1 0,0-1 0,-1 0 0,1-1 0,-1 1 0,0-1 0,0 0 0,7-8 0,20-21 0,95-89 0,-101 105 0,-23 15 0,0 1 0,-1-1 0,1 1 0,0-1 0,0 0 0,-1 0 0,0 0 0,1 0 0,-1-1 0,0 1 0,0-1 0,0 0 0,0 1 0,0-1 0,1-4 0,4-15 0,-1 0 0,-1 0 0,-1-1 0,2-27 0,-5 6 0,-4-55 0,3 94 0,-1-1 0,0 1 0,-1-1 0,1 1 0,-1-1 0,0 1 0,0 0 0,-1 0 0,0 0 0,0 0 0,0 1 0,0-1 0,-6-5 0,-6-5 0,0 1 0,-24-17 0,-3-2 0,18 10 0,2-1 0,0-1 0,-20-33 0,37 51 0,0 0 0,0 0 0,-1 0 0,0 1 0,0 0 0,0 0 0,-1 0 0,0 1 0,0 0 0,0 0 0,-1 1 0,0 0 0,0 0 0,0 1 0,-11-3 0,-53-12 0,23 7 0,0-2 0,-65-27 0,59 12 0,-7-3 0,53 27 0,0 1 0,1 1 0,-1 0 0,0 0 0,-17-1 0,-11 2 0,24 2 0,1-1 0,-1-1 0,1 0 0,0-1 0,0 0 0,-21-7 0,20 4-1365,2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4:52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24575,'0'5'0,"1"44"0,-10 72 0,2-78 0,1-9 0,-2 68 0,8 338 0,0-435 0,1 1 0,-1-1 0,1 1 0,0-1 0,0 1 0,0-1 0,1 0 0,-1 0 0,2 0 0,-1 0 0,4 7 0,0-4 0,0-1 0,0 1 0,1-2 0,0 1 0,13 10 0,35 28 0,-28-20 0,2-3 0,49 31 0,-17-21 0,2-2 0,0-4 0,91 26 0,-143-49 0,0-1 0,0 0 0,0 0 0,0-1 0,1 0 0,-1-1 0,0 0 0,1-1 0,-1 0 0,0-1 0,0 0 0,0-1 0,0 0 0,16-8 0,47-27 0,-39 18 0,-15 11 0,23-8 0,-32 13 0,1 0 0,-1 0 0,0-2 0,0 1 0,0-1 0,-1-1 0,17-14 0,53-63 0,40-22 0,-71 64 0,-1-2 0,48-57 0,-92 96 0,4-5 0,13-21 0,-18 27 0,-1 0 0,0-1 0,-1 1 0,1-1 0,-1 1 0,0-1 0,0 0 0,1-7 0,-2-137 0,-2 62 0,2 81 0,0 1 0,0-1 0,-1 1 0,1-1 0,-1 0 0,-1 1 0,1-1 0,-1 1 0,1 0 0,-2-1 0,1 1 0,-1 0 0,1 0 0,-1 0 0,-1 1 0,1-1 0,-1 1 0,1 0 0,-1 0 0,0 0 0,-1 0 0,1 1 0,-1-1 0,-8-3 0,-16-11 0,7 4 0,-45-19 0,-17 10 0,-76-51 0,135 60 0,14 7 0,-1 1 0,1 1 0,-1 0 0,0 0 0,0 1 0,-14-2 0,-19 1 0,-1 2 0,-69 5 0,25 0 0,62-3 0,-26 1 0,49 1 0,0-1 0,0 1 0,0 0 0,1 0 0,-1 1 0,0-1 0,0 1 0,-5 4 0,-11 8 0,1 1 0,0 2 0,2 0 0,-18 20 0,15-15 0,-1-1 0,-30 23 0,46-39 6,0 1-1,0-1 1,0 2-1,-5 7 1,5-7-1,0 0 0,-10 9 1,13-14-124,1 0 1,-1 0 0,0-1-1,1 1 1,-1 0-1,0-1 1,0 0 0,0 0-1,0 0 1,0 0-1,-4 0 1,-7 1-6709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1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 17 24575,'0'5'0,"0"1"0,-1-1 0,0 1 0,0-1 0,-1 0 0,0 1 0,0-1 0,0 0 0,0 0 0,-1 0 0,-4 6 0,-4 4 0,-25 28 0,15-20 0,11-13 0,-1 0 0,-15 13 0,13-13 0,-17 17 0,28-23 0,-1-1 0,1 1 0,0 0 0,0-1 0,0 1 0,0 0 0,1 0 0,0 0 0,0 1 0,0-1 0,0 0 0,0 0 0,1 5 0,-1 9 0,4 31 0,-3-46 0,1 1 0,-1 0 0,1 0 0,0 0 0,0-1 0,1 1 0,-1 0 0,1 0 0,-1-1 0,1 1 0,0-1 0,5 6 0,0-1 0,1 0 0,16 12 0,-17-14 0,1 1 0,-1 0 0,0 0 0,11 14 0,6 18 0,-2 1 0,-2 1 0,21 61 0,-22-52 0,3-1 0,49 85 0,-62-121 0,15 17 0,-16-21 0,0 0 0,-1 0 0,0 1 0,5 12 0,-6-10 0,-3-5 0,0 0 0,1-1 0,0 1 0,7 9 0,-9-14 0,0 0 0,0 0 0,0 0 0,1 0 0,-1-1 0,1 1 0,-1-1 0,1 1 0,0-1 0,-1 0 0,1 0 0,0 0 0,0 0 0,0-1 0,4 1 0,19 1 0,0-1 0,27-3 0,0 0 0,-18 2 0,0 1 0,50 9 0,-35-2 0,69 2 0,52-9 0,-90-2 0,44-9 0,-81 5 0,-32 3 0,-1 0 0,1-1 0,-1-1 0,0 0 0,0 0 0,0-1 0,0 0 0,-1-1 0,14-9 0,1-4 0,-1-1 0,29-30 0,5-17 0,-53 61 0,0-1 0,-1 0 0,0 1 0,0-2 0,-1 1 0,1 0 0,-2-1 0,1 1 0,-1-1 0,2-11 0,0-10 0,1-43 0,-5 60 0,6-110 0,3-128 0,-8 233 0,-1 9 0,0 1 0,0 0 0,0-1 0,-2-9 0,2 15 0,-1 1 0,1 0 0,0-1 0,-1 1 0,1-1 0,-1 1 0,0 0 0,1 0 0,-1-1 0,0 1 0,0 0 0,0 0 0,0 0 0,0 0 0,0 0 0,0 0 0,0 0 0,0 0 0,0 1 0,0-1 0,-1 0 0,1 1 0,0-1 0,-1 0 0,1 1 0,0 0 0,-1-1 0,-1 1 0,-13-1 0,0 0 0,-23 3 0,22-1 0,-32-2 0,43 0 0,1 0 0,-1 0 0,0 0 0,1-1 0,-1 0 0,1 0 0,-1 0 0,1-1 0,-7-4 0,-20-14 0,4 3 0,-28-24 0,35 26 0,-1 1 0,0 1 0,-43-20 0,2 2 0,55 27 0,0 2 0,1-1 0,-2 1 0,1 0 0,0 1 0,0-1 0,-1 2 0,0-1 0,1 1 0,-14 1 0,8-2 0,0 1 0,1-2 0,-1 1 0,-25-10 0,21 6 0,1 1 0,-21-3 0,-18 4 0,-87 4 0,57 2 0,-462-2 0,543 0 0,-1 0 0,1 1 0,-1 0 0,1 0 0,0 0 0,-1 1 0,1-1 0,-9 6 0,1 0 0,-23 17 0,22-14 0,-19 11 0,17-14-33,15-7-37,-1 0-1,0 1 1,1-1 0,-1 1 0,1 0 0,-1 0 0,0-1 0,1 1 0,-1 0 0,1 0 0,0 1 0,-1-1-1,1 0 1,0 0 0,0 1 0,0-1 0,0 0 0,-2 3 0,0 5-6756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6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25:2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10248 2454 24575,'-376'0'0,"359"1"0,1 1 0,0 1 0,-27 7 0,-19 3 0,13-6 0,-64 0 0,56-8 0,-67 2 0,72 6 0,29-4 0,-27 2 0,-9-4 0,-127 6 0,51 0 0,0 0 0,-18 10 0,96-15 0,-6 1 0,56-2 0,-1 0 0,1 1 0,0 0 0,0 0 0,0 0 0,-10 6 0,-4 3 0,9-6 0,1 1 0,0 0 0,-12 11 0,20-15 0,0 0 0,0 1 0,1 0 0,-1-1 0,1 1 0,0 0 0,0 0 0,0 0 0,0 1 0,1-1 0,-1 0 0,1 1 0,0-1 0,0 1 0,-1 6 0,0 13 0,2 45 0,1-47 0,-1 0 0,-4 38 0,-2-33 0,-1-1 0,-1 0 0,0 0 0,-3-1 0,0 0 0,-26 41 0,34-60 0,0 1 0,0-1 0,1 1 0,-1-1 0,1 1 0,1 0 0,-1 0 0,1 0 0,0 0 0,0-1 0,1 2 0,0-1 0,0 0 0,0 0 0,1 0 0,0 0 0,0-1 0,0 1 0,1 0 0,4 10 0,-2-5 0,0 1 0,0 1 0,-1-1 0,-1 0 0,0 1 0,-1-1 0,0 1 0,-1-1 0,-2 20 0,2-28 0,-1 1 0,0-1 0,0 0 0,0 0 0,-1 1 0,1-1 0,-1 0 0,0 0 0,0 0 0,-4 5 0,-2 2 0,-1-1 0,-11 10 0,-5 8 0,21-24 0,0-1 0,0 1 0,0 0 0,0-1 0,-1 0 0,0 0 0,1 0 0,-9 3 0,-3 0 0,-23 6 0,11-4 0,-8 4 0,-93 31 0,101-31 0,0 0 0,-37 24 0,-42 36 0,-72 43 0,156-104 0,-1-1 0,0 0 0,-28 5 0,-79 13 0,7-1 0,-115 41 0,169-43 0,-92 44 0,152-64 0,0 0 0,-1-1 0,-19 6 0,25-9 0,-1 0 0,0-1 0,1 1 0,-1-1 0,0 0 0,1-1 0,-1 1 0,0-1 0,1 0 0,-7-2 0,-19-8 0,1-1 0,-51-30 0,-58-44 0,81 49 0,-413-243-715,375 232 536,-3 3 1,-1 5-1,-114-31 0,119 49 87,-2 3-1,0 5 1,0 4-1,-122 2 1,-251 33 1901,191 20-1726,-8 13-83,253-50 0,0 1 0,1 2 0,1 1 0,-44 22 0,63-26 0,1 0 0,0 1 0,1 0 0,0 1 0,-19 21 0,-2 2 0,19-21 0,0-1 0,-1-1 0,0 0 0,0-1 0,-19 10 0,21-14 0,0 0 0,0-1 0,0 0 0,0-1 0,-1-1 0,1 0 0,-23 1 0,-230-5 0,131-5 0,-84-1 0,177 10 0,22-1 0,0 0 0,1-2 0,-21-2 0,26 0 0,0 0 0,1-1 0,0-1 0,-15-6 0,-47-30 0,47 26 0,-69-43 0,-15-8 0,85 52 0,0 2 0,-41-14 0,-192-38 0,-2 16 0,203 37 0,-10 2 0,-91-3 0,-69 13 0,83 1 0,93-1 0,21 0 0,0-1 0,-39-5 0,64 4 0,1-1 0,-1 0 0,1 0 0,0 0 0,-1-1 0,1 1 0,0-1 0,1 0 0,-1-1 0,0 1 0,1-1 0,0 0 0,0 0 0,0 0 0,0-1 0,1 0 0,-4-6 0,-6-10 0,2 0 0,-15-42 0,16 39 0,10 22 0,-11-22 0,2 0 0,1 0 0,0-1 0,-6-49 0,7-137 0,2 18 0,-3 114 0,-5-96 0,12 150 0,-10-49 0,1 8 0,1-190 0,6 89 0,1 105 0,2 28 0,-2-1 0,-9-52 0,9 78 0,-1 0 0,-9-19 0,9 21 0,-1 0 0,1 0 0,1 0 0,-1-1 0,-1-14 0,3 6 0,1 0 0,0 0 0,1 0 0,1-1 0,0 1 0,9-27 0,0 9 0,31-64 0,-31 71 0,-1 0 0,10-44 0,9-26 0,-2 26 0,54-127 0,-17 59 0,-55 121 0,-1 2 0,19-28 0,-23 39 0,0 0 0,0 0 0,1 0 0,0 1 0,0 0 0,0 0 0,0 0 0,11-6 0,22-7 0,2 1 0,47-12 0,-47 17 0,0-3 0,50-24 0,-78 32 0,1 0 0,-1 1 0,1 0 0,0 1 0,0 0 0,0 1 0,1 0 0,-1 1 0,1 1 0,-1 0 0,1 1 0,0 1 0,25 3 0,110 33 0,-117-30 0,-1-1 0,1-2 0,0-1 0,45-2 0,-16 0 0,468 30 0,-475-27 0,261 14 42,45 5-1335,571 12 1012,-748-29 1110,-19 1-126,-94-6-703,111-3 0,-162 0 0,0-1 0,1-1 0,22-8 0,57-24 0,-50 18 0,39-12 0,2 3 0,0 5 0,98-11 0,241-4-412,-2 30 1,-384 7 411,0-3 0,-1-2 0,55-13 0,-45 8 0,109-20-431,166-26-645,419-17-1,262 84 184,-876-3 645,301 29-192,-126-6 4885,-132-12-3849,58 3-649,-201-22 53,0 2 0,0 2 0,53 11 0,-70-11 0,155 42 0,-138-35 0,-1 1 0,0 1 0,35 21 0,-48-22 0,0 1 0,-1 1 0,0 0 0,-1 1 0,-1 1 0,-1 0 0,16 23 0,-19-24 0,8 9 0,-1 2 0,22 43 0,-26-39 0,3 3 0,-2 1 0,-1 0 0,15 58 0,-19-35 0,6 95 0,-13 60 0,-3 116 0,-1-315 0,1 0 0,-2 0 0,0-1 0,0 1 0,-1-1 0,-1 1 0,0-1 0,-1 0 0,0-1 0,0 1 0,-2-1 0,-7 12 0,5-10 0,1 1 0,0 0 0,1 0 0,-8 28 0,-14 63 0,26-93 0,0 5 0,0 0 0,0 18 0,-1 16 0,2-44 0,0 0 0,0-1 0,-1 1 0,1-1 0,-6 8 0,5-7 0,-1-1 0,1 1 0,1 0 0,-4 13 0,2 8 0,2 0 0,3 55 0,1-23 0,-2 38-1365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6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24575,'-9'160'0,"0"-7"0,4-44 0,-1 153 0,7-191 0,-1-70 0,0 0 0,0 0 0,0 0 0,0-1 0,0 1 0,0 0 0,0 0 0,0-1 0,1 1 0,-1 0 0,0 0 0,1-1 0,-1 1 0,0 0 0,1-1 0,-1 1 0,1 0 0,-1-1 0,1 1 0,-1-1 0,1 1 0,0-1 0,-1 1 0,1-1 0,0 1 0,-1-1 0,1 0 0,0 1 0,-1-1 0,1 0 0,0 1 0,0-1 0,-1 0 0,2 0 0,3 1 0,0-1 0,0 0 0,0-1 0,8 0 0,1-1 0,220-1-10,-143 4-1345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1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 358 24575,'0'4'0,"0"0"0,0 1 0,-1-1 0,0 1 0,0-1 0,0 0 0,0 0 0,-1 0 0,-3 7 0,0-2 0,-1 0 0,-11 12 0,-8 11 0,21-25 0,1 0 0,0-1 0,1 1 0,-1 0 0,1 0 0,0 0 0,-1 15 0,2-10 0,-2-1 0,-3 14 0,0-6 0,2 0 0,-4 24 0,6-27 0,-1 0 0,-1 1 0,0-1 0,-7 16 0,4-13 0,1 1 0,0 0 0,2 0 0,0 0 0,2 1 0,0-1 0,1 33 0,1-49 0,0-1 0,-1 0 0,1 1 0,-1-1 0,0 1 0,0-1 0,0 0 0,0 0 0,-1 0 0,1 0 0,-3 4 0,-3 3 0,-15 16 0,6-7 0,11-12 0,-1 0 0,-1 0 0,1-1 0,-1 1 0,-10 6 0,13-11 0,-1 1 0,0 0 0,0-1 0,0 0 0,0 0 0,0-1 0,0 1 0,-1-1 0,1 0 0,-10 0 0,-23 0 0,16-1 0,-1 1 0,-41 7 0,-70 31 0,122-37 0,-1-1 0,0 0 0,-20 0 0,23-2 0,1 1 0,-1 0 0,0 1 0,0 0 0,1 1 0,-1 0 0,-12 4 0,9-1 0,1-2 0,-1 1 0,0-2 0,-24 3 0,25-5 0,-1 2 0,1 0 0,1 0 0,-1 1 0,0 0 0,-17 8 0,13-2 0,-3 1 0,-1-1 0,-29 10 0,-9-1 0,-50 14 0,39-14 0,38-9 0,-1-1 0,0-2 0,-47 4 0,59-9 0,1 0 0,0 1 0,0 2 0,-31 8 0,-4 7 0,2 3 0,0 2 0,-91 57 0,137-78 0,-7 5 0,0 1 0,1 0 0,0 0 0,-17 18 0,20-17 0,-2-1 0,-21 16 0,22-18 0,0 0 0,1 1 0,-1 0 0,-8 11 0,14-14 0,1-1 0,-1 1 0,1-1 0,0 1 0,0 0 0,1 0 0,0 1 0,0-1 0,0 0 0,0 1 0,1-1 0,0 1 0,-1 8 0,-1 7 0,-1-1 0,-1 1 0,-1-1 0,-11 23 0,10-26 0,1 0 0,0 1 0,1 0 0,1 0 0,-3 33 0,7 86 0,1 9 0,-4-112 0,-2 0 0,-11 42 0,0 4 0,8-30 0,3 0 0,0 57 0,6 131 0,-1-236 0,0 0 0,0 1 0,0-1 0,0 0 0,1 0 0,-1 0 0,0 0 0,1 0 0,0 0 0,0 0 0,-1 0 0,1 0 0,0 0 0,1 0 0,-1 0 0,0 0 0,3 2 0,-2-3 0,0 1 0,0-1 0,1 1 0,-1-1 0,1 0 0,-1 0 0,1 0 0,-1 0 0,1-1 0,-1 1 0,1-1 0,0 1 0,-1-1 0,4 0 0,86-1 0,-66-1 0,1 1 0,-1 2 0,0 0 0,51 11 0,-35 2 0,81 37 0,-87-35 0,-21-10 0,1-1 0,0 0 0,26 3 0,-23-5 0,-1 1 0,24 8 0,-24-4 0,-1 1 0,1 1 0,29 23 0,9 5 0,-34-23 0,-16-11 0,-1 0 0,1 0 0,0-1 0,0 0 0,10 4 0,24 9 0,-31-12 0,0 0 0,0-1 0,0 0 0,1 0 0,-1-1 0,13 2 0,205-3 0,-116-3 0,121-16 0,-79 3 0,709 10 0,-506 32-397,-245-13 198,132 34 1,-107-1 804,-127-43-550,6 0-38,0 0 0,0-1-1,0-1 1,1 0 0,-1-1 0,21-1 0,8 1-11,106 10-7,130 2 0,337-13 0,-580 2 0,0 1 0,49 11 0,-47-6 0,1-2 0,46 1 0,256-19-239,-121 2-157,562 5 396,-555 6 0,-148 0 159,0 3 0,-1 4 0,97 22-1,-77 0-158,-69-19 0,2-1 0,49 8 0,-55-14 0,42 14 0,-49-12 0,1 0 0,0-2 0,0 0 0,23 1 0,49 1 0,-56-3 0,1-1 0,69-5 0,159-35 0,-38-3 0,-135 24 0,16-9 0,-67 15 0,67-10 0,-61 14 0,65-19 0,13-2 0,-47 16 0,1 5 0,0 3 0,1 3 0,90 11 0,-115-3 0,0 3 0,57 18 0,-77-16 0,-24-8 0,0 0 0,1-1 0,0 0 0,-1-1 0,15 1 0,-16-2 0,0-1 0,0 0 0,-1-1 0,1 0 0,0-1 0,-1 0 0,1 0 0,16-8 0,6 0 0,-26 9 0,-1-1 0,1 1 0,-1-1 0,0 0 0,0-1 0,0 1 0,0-1 0,0 0 0,8-7 0,-4 2 0,0 0 0,1 1 0,0 0 0,0 1 0,0 0 0,1 0 0,0 1 0,0 1 0,1-1 0,-1 2 0,1 0 0,0 0 0,13 0 0,-17 2 0,0-1 0,0 1 0,0-1 0,-1-1 0,1 1 0,-1-1 0,1-1 0,-1 1 0,0-1 0,0 0 0,0-1 0,7-6 0,-12 8 0,0 1 0,0-1 0,0 0 0,0 0 0,0 0 0,0 0 0,-1 0 0,0 0 0,1 0 0,-1-1 0,-1 1 0,1 0 0,0-6 0,1-6 0,-1-26 0,-1 32 0,-2-51 0,0 32 0,2-1 0,3-30 0,-1 49 0,0-1 0,1 1 0,7-16 0,3-11 0,4-37 0,7-25 0,-16 79 0,11-22 0,-1 6 0,0-6 0,19-48 0,-33 77 0,-1 1 0,0-1 0,-1 1 0,0-1 0,0-21 0,-1-7 0,1-1 0,3 1 0,1 0 0,17-58 0,1-26 0,-16 80 0,17-61 0,-20 85 0,-1 0 0,0 0 0,-1-1 0,-1-42 0,-1 20 0,5-29 0,1-14 0,-6-303 0,-2 187 0,0 197 0,1 0 0,-1 0 0,-1 0 0,1 1 0,-1-1 0,0 0 0,0 1 0,-6-10 0,4 7 0,0 0 0,1 0 0,-3-10 0,-9-66 0,4 14 0,8 55 0,2 10 0,1-1 0,-1 1 0,-1 0 0,-3-9 0,5 13 0,-1-1 0,0 1 0,0 0 0,1 0 0,-1 0 0,0-1 0,0 1 0,0 0 0,-1 0 0,1 0 0,0 0 0,0 1 0,0-1 0,-1 0 0,1 0 0,0 1 0,-1-1 0,1 1 0,-1-1 0,1 1 0,-3-1 0,-23-1 0,23 3 0,-1-1 0,1 0 0,0 0 0,-1-1 0,1 1 0,0-1 0,0 0 0,0 0 0,0 0 0,0-1 0,0 0 0,0 1 0,0-1 0,-4-3 0,4 1 0,1 1 0,-1-1 0,1 0 0,-1 1 0,1-2 0,-4-6 0,3 5 0,0 1 0,0 0 0,-1 0 0,1 0 0,-1 0 0,0 1 0,0 0 0,-1 0 0,-9-6 0,-20-15 0,0-10 0,23 22 0,0 1 0,-19-15 0,26 24 0,0 0 0,1 0 0,-1 1 0,0-1 0,-1 1 0,1 0 0,0 0 0,0 1 0,-1 0 0,1 0 0,-10-1 0,-48 3 0,42 0 0,0-1 0,0 0 0,-22-5 0,-338-87 0,183 39 0,-59-30 0,23 5 0,208 71 0,1 0 0,0-1 0,1-2 0,-44-23 0,57 26 0,0 0 0,-1 1 0,0 0 0,0 1 0,-1 0 0,1 1 0,-1 0 0,0 1 0,0 1 0,-20-2 0,-133 4 0,62 2 0,66-1 0,-1 2 0,-72 16 0,-73 33 0,-48 43 0,87-32 0,103-48 0,-1-3 0,-53 9 0,32-7 0,10-2 0,-94 34 0,127-38 0,0-1 0,-1-1 0,1-2 0,-1 0 0,0-1 0,0-1 0,0-1 0,-44-3 0,45-2 0,0 0 0,0-2 0,0 0 0,1-1 0,-29-14 0,-7-3 0,50 22 0,-326-121 0,-10 28 0,305 88 0,-174-33 0,146 30 0,-84 0 0,138 10 0,-19-1 0,0 1 0,0 2 0,1 0 0,-42 10 0,48-7 0,-1-1 0,0-1 0,-45-1 0,2 1 0,35 1 0,0 1 0,0 2 0,1 1 0,-34 13 0,25-3 0,0 1 0,-57 37 0,78-45 0,-20 10 0,-1-2 0,-1-2 0,-46 13 0,19-7 0,-108 46 0,176-69 0,-8 3 0,0-1 0,-15 4 0,20-6 0,0 1 0,1-1 0,-1 0 0,0 0 0,1 0 0,-1-1 0,0 1 0,1-1 0,-1 1 0,0-1 0,1 0 0,-1 0 0,-2-2 0,-9-6 0,1 0 0,0-2 0,1 1 0,1-2 0,-13-14 0,-17-16 0,19 23 0,0 2 0,-2 1 0,-36-20 0,48 29 0,0 0 0,1 0 0,-1 1 0,0 0 0,-1 1 0,1 0 0,-1 1 0,-24-4 0,0 5 0,-51 4 0,37 0 0,42 0 0,0 0 0,1 1 0,-1 0 0,0 0 0,1 1 0,0 0 0,-10 5 0,-18 7 0,0-2 0,27-9 0,-1 0 0,1 0 0,-1-1 0,0-1 0,0 0 0,-10 1 0,-39-3 0,-7 0 0,58 1 0,0 0 0,-1 0 0,1 1 0,0 0 0,-15 7 0,15-6 0,0-1 0,-1 1 0,1-2 0,-1 1 0,0-1 0,-12 0 0,-25 4 0,30-3 0,-21 1 0,-9 2 0,39-3 0,1 0 0,0 0 0,0 1 0,-1-1 0,2 2 0,-12 6 0,10-5 0,0-1 0,0 0 0,0 0 0,-10 3 0,-16 1 0,13-3 0,-21 8 0,35-10 0,1-1 0,0 0 0,-1 1 0,2 0 0,-1 1 0,0-1 0,0 1 0,-6 6 0,6-4 6,-1-1-1,0 0 1,0 0-1,-1 0 1,1-1-1,-1 0 1,0 0-1,0-1 1,-1 0-1,1 0 1,-1-1-1,1 1 1,-14 1-1,-8-1-197,1-1-1,-43-2 0,34-1-671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2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24575,'-3'3'0,"1"0"0,0 1 0,0-1 0,0 1 0,0-1 0,0 1 0,1 0 0,0 0 0,-2 5 0,-4 37 0,4 142 0,5-102 0,-2 338 0,1-443 0,2 0 0,0 1 0,11-36 0,-12 50 0,8-32 0,0 5 0,10-57 0,-14 11 0,-3-121 0,-4 115 0,2 67 0,0-1 0,5-19 0,-1 12 0,-5 22 0,0 0 0,1 0 0,-1 1 0,1-1 0,-1 0 0,1 1 0,0-1 0,0 0 0,-1 1 0,1-1 0,0 1 0,1-1 0,-1 1 0,0-1 0,0 1 0,0 0 0,1 0 0,-1 0 0,1-1 0,-1 1 0,1 1 0,-1-1 0,1 0 0,0 0 0,2 0 0,3-1 0,1 1 0,-1 0 0,0 0 0,1 1 0,8 0 0,-8 1 0,1-1 0,15-3 0,-6 0 0,32-1 0,-30 3 0,27-5 0,-46 6 0,4-1 0,1 0 0,-1 0 0,0 0 0,1 1 0,-1 0 0,6 0 0,-9 1 0,-1-1 0,0 0 0,1 1 0,-1-1 0,0 1 0,0-1 0,1 1 0,-1 0 0,0-1 0,0 1 0,0 0 0,0 0 0,0 0 0,0 0 0,0 0 0,0 0 0,0 0 0,0 0 0,-1 0 0,1 1 0,0-1 0,-1 0 0,1 0 0,-1 1 0,1-1 0,-1 0 0,0 1 0,1 1 0,1 13 0,-1 1 0,-1-1 0,-2 27 0,0-1 0,1-35 0,0 1 0,-1-1 0,0 0 0,0 0 0,-1 0 0,1 0 0,-2 0 0,-6 11 0,-9 21 0,8-1 0,9-27 0,-1 0 0,-7 15 0,9-22 0,-1-1 0,1 0 0,-1 0 0,0 0 0,-1 0 0,1 0 0,0-1 0,-1 1 0,1-1 0,-1 1 0,0-1 0,-3 2 0,-4 2 0,-1-1 0,1 0 0,-1 0 0,0-1 0,0 0 0,0-1 0,-1 0 0,1-1 0,-19 1 0,12-1 0,-26 5 0,97-3 0,42-12 0,5 0 0,-87 8 0,-6 0 0,1 0 0,-1 0 0,0 0 0,8 3 0,-13-3 0,0 0 0,-1 1 0,1-1 0,-1 1 0,1 0 0,-1 0 0,1-1 0,-1 1 0,1 0 0,-1 0 0,0 0 0,1 0 0,-1 1 0,0-1 0,0 0 0,0 1 0,0-1 0,0 0 0,0 1 0,0-1 0,-1 1 0,2 2 0,6 20 0,-3-10 0,0-1 0,-2 1 0,1 0 0,-2 0 0,2 25 0,-3-28 0,0 1 0,1-1 0,1 0 0,0 1 0,0-1 0,1 0 0,9 17 0,7 23 0,-14-33-70,-5-11-146,1-1 0,1 1 0,-1 0 1,1-1-1,4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34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10248 2454 24575,'-376'0'0,"359"1"0,1 1 0,0 1 0,-27 7 0,-19 3 0,13-6 0,-64 0 0,56-8 0,-67 2 0,72 6 0,29-4 0,-27 2 0,-9-4 0,-127 6 0,51 0 0,0 0 0,-18 10 0,96-15 0,-6 1 0,56-2 0,-1 0 0,1 1 0,0 0 0,0 0 0,0 0 0,-10 6 0,-4 3 0,9-6 0,1 1 0,0 0 0,-12 11 0,20-15 0,0 0 0,0 1 0,1 0 0,-1-1 0,1 1 0,0 0 0,0 0 0,0 0 0,0 1 0,1-1 0,-1 0 0,1 1 0,0-1 0,0 1 0,-1 6 0,0 13 0,2 45 0,1-47 0,-1 0 0,-4 38 0,-2-33 0,-1-1 0,-1 0 0,0 0 0,-3-1 0,0 0 0,-26 41 0,34-60 0,0 1 0,0-1 0,1 1 0,-1-1 0,1 1 0,1 0 0,-1 0 0,1 0 0,0 0 0,0-1 0,1 2 0,0-1 0,0 0 0,0 0 0,1 0 0,0 0 0,0-1 0,0 1 0,1 0 0,4 10 0,-2-5 0,0 1 0,0 1 0,-1-1 0,-1 0 0,0 1 0,-1-1 0,0 1 0,-1-1 0,-2 20 0,2-28 0,-1 1 0,0-1 0,0 0 0,0 0 0,-1 1 0,1-1 0,-1 0 0,0 0 0,0 0 0,-4 5 0,-2 2 0,-1-1 0,-11 10 0,-5 8 0,21-24 0,0-1 0,0 1 0,0 0 0,0-1 0,-1 0 0,0 0 0,1 0 0,-9 3 0,-3 0 0,-23 6 0,11-4 0,-8 4 0,-93 31 0,101-31 0,0 0 0,-37 24 0,-42 36 0,-72 43 0,156-104 0,-1-1 0,0 0 0,-28 5 0,-79 13 0,7-1 0,-115 41 0,169-43 0,-92 44 0,152-64 0,0 0 0,-1-1 0,-19 6 0,25-9 0,-1 0 0,0-1 0,1 1 0,-1-1 0,0 0 0,1-1 0,-1 1 0,0-1 0,1 0 0,-7-2 0,-19-8 0,1-1 0,-51-30 0,-58-44 0,81 49 0,-413-243-715,375 232 536,-3 3 1,-1 5-1,-114-31 0,119 49 87,-2 3-1,0 5 1,0 4-1,-122 2 1,-251 33 1901,191 20-1726,-8 13-83,253-50 0,0 1 0,1 2 0,1 1 0,-44 22 0,63-26 0,1 0 0,0 1 0,1 0 0,0 1 0,-19 21 0,-2 2 0,19-21 0,0-1 0,-1-1 0,0 0 0,0-1 0,-19 10 0,21-14 0,0 0 0,0-1 0,0 0 0,0-1 0,-1-1 0,1 0 0,-23 1 0,-230-5 0,131-5 0,-84-1 0,177 10 0,22-1 0,0 0 0,1-2 0,-21-2 0,26 0 0,0 0 0,1-1 0,0-1 0,-15-6 0,-47-30 0,47 26 0,-69-43 0,-15-8 0,85 52 0,0 2 0,-41-14 0,-192-38 0,-2 16 0,203 37 0,-10 2 0,-91-3 0,-69 13 0,83 1 0,93-1 0,21 0 0,0-1 0,-39-5 0,64 4 0,1-1 0,-1 0 0,1 0 0,0 0 0,-1-1 0,1 1 0,0-1 0,1 0 0,-1-1 0,0 1 0,1-1 0,0 0 0,0 0 0,0 0 0,0-1 0,1 0 0,-4-6 0,-6-10 0,2 0 0,-15-42 0,16 39 0,10 22 0,-11-22 0,2 0 0,1 0 0,0-1 0,-6-49 0,7-137 0,2 18 0,-3 114 0,-5-96 0,12 150 0,-10-49 0,1 8 0,1-190 0,6 89 0,1 105 0,2 28 0,-2-1 0,-9-52 0,9 78 0,-1 0 0,-9-19 0,9 21 0,-1 0 0,1 0 0,1 0 0,-1-1 0,-1-14 0,3 6 0,1 0 0,0 0 0,1 0 0,1-1 0,0 1 0,9-27 0,0 9 0,31-64 0,-31 71 0,-1 0 0,10-44 0,9-26 0,-2 26 0,54-127 0,-17 59 0,-55 121 0,-1 2 0,19-28 0,-23 39 0,0 0 0,0 0 0,1 0 0,0 1 0,0 0 0,0 0 0,0 0 0,11-6 0,22-7 0,2 1 0,47-12 0,-47 17 0,0-3 0,50-24 0,-78 32 0,1 0 0,-1 1 0,1 0 0,0 1 0,0 0 0,0 1 0,1 0 0,-1 1 0,1 1 0,-1 0 0,1 1 0,0 1 0,25 3 0,110 33 0,-117-30 0,-1-1 0,1-2 0,0-1 0,45-2 0,-16 0 0,468 30 0,-475-27 0,261 14 42,45 5-1335,571 12 1012,-748-29 1110,-19 1-126,-94-6-703,111-3 0,-162 0 0,0-1 0,1-1 0,22-8 0,57-24 0,-50 18 0,39-12 0,2 3 0,0 5 0,98-11 0,241-4-412,-2 30 1,-384 7 411,0-3 0,-1-2 0,55-13 0,-45 8 0,109-20-431,166-26-645,419-17-1,262 84 184,-876-3 645,301 29-192,-126-6 4885,-132-12-3849,58 3-649,-201-22 53,0 2 0,0 2 0,53 11 0,-70-11 0,155 42 0,-138-35 0,-1 1 0,0 1 0,35 21 0,-48-22 0,0 1 0,-1 1 0,0 0 0,-1 1 0,-1 1 0,-1 0 0,16 23 0,-19-24 0,8 9 0,-1 2 0,22 43 0,-26-39 0,3 3 0,-2 1 0,-1 0 0,15 58 0,-19-35 0,6 95 0,-13 60 0,-3 116 0,-1-315 0,1 0 0,-2 0 0,0-1 0,0 1 0,-1-1 0,-1 1 0,0-1 0,-1 0 0,0-1 0,0 1 0,-2-1 0,-7 12 0,5-10 0,1 1 0,0 0 0,1 0 0,-8 28 0,-14 63 0,26-93 0,0 5 0,0 0 0,0 18 0,-1 16 0,2-44 0,0 0 0,0-1 0,-1 1 0,1-1 0,-6 8 0,5-7 0,-1-1 0,1 1 0,1 0 0,-4 13 0,2 8 0,2 0 0,3 55 0,1-23 0,-2 38-1365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06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24575,'-9'160'0,"0"-7"0,4-44 0,-1 153 0,7-191 0,-1-70 0,0 0 0,0 0 0,0 0 0,0-1 0,0 1 0,0 0 0,0 0 0,0-1 0,1 1 0,-1 0 0,0 0 0,1-1 0,-1 1 0,0 0 0,1-1 0,-1 1 0,1 0 0,-1-1 0,1 1 0,-1-1 0,1 1 0,0-1 0,-1 1 0,1-1 0,0 1 0,-1-1 0,1 0 0,0 1 0,-1-1 0,1 0 0,0 1 0,0-1 0,-1 0 0,2 0 0,3 1 0,0-1 0,0 0 0,0-1 0,8 0 0,1-1 0,220-1-10,-143 4-1345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1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 358 24575,'0'4'0,"0"0"0,0 1 0,-1-1 0,0 1 0,0-1 0,0 0 0,0 0 0,-1 0 0,-3 7 0,0-2 0,-1 0 0,-11 12 0,-8 11 0,21-25 0,1 0 0,0-1 0,1 1 0,-1 0 0,1 0 0,0 0 0,-1 15 0,2-10 0,-2-1 0,-3 14 0,0-6 0,2 0 0,-4 24 0,6-27 0,-1 0 0,-1 1 0,0-1 0,-7 16 0,4-13 0,1 1 0,0 0 0,2 0 0,0 0 0,2 1 0,0-1 0,1 33 0,1-49 0,0-1 0,-1 0 0,1 1 0,-1-1 0,0 1 0,0-1 0,0 0 0,0 0 0,-1 0 0,1 0 0,-3 4 0,-3 3 0,-15 16 0,6-7 0,11-12 0,-1 0 0,-1 0 0,1-1 0,-1 1 0,-10 6 0,13-11 0,-1 1 0,0 0 0,0-1 0,0 0 0,0 0 0,0-1 0,0 1 0,-1-1 0,1 0 0,-10 0 0,-23 0 0,16-1 0,-1 1 0,-41 7 0,-70 31 0,122-37 0,-1-1 0,0 0 0,-20 0 0,23-2 0,1 1 0,-1 0 0,0 1 0,0 0 0,1 1 0,-1 0 0,-12 4 0,9-1 0,1-2 0,-1 1 0,0-2 0,-24 3 0,25-5 0,-1 2 0,1 0 0,1 0 0,-1 1 0,0 0 0,-17 8 0,13-2 0,-3 1 0,-1-1 0,-29 10 0,-9-1 0,-50 14 0,39-14 0,38-9 0,-1-1 0,0-2 0,-47 4 0,59-9 0,1 0 0,0 1 0,0 2 0,-31 8 0,-4 7 0,2 3 0,0 2 0,-91 57 0,137-78 0,-7 5 0,0 1 0,1 0 0,0 0 0,-17 18 0,20-17 0,-2-1 0,-21 16 0,22-18 0,0 0 0,1 1 0,-1 0 0,-8 11 0,14-14 0,1-1 0,-1 1 0,1-1 0,0 1 0,0 0 0,1 0 0,0 1 0,0-1 0,0 0 0,0 1 0,1-1 0,0 1 0,-1 8 0,-1 7 0,-1-1 0,-1 1 0,-1-1 0,-11 23 0,10-26 0,1 0 0,0 1 0,1 0 0,1 0 0,-3 33 0,7 86 0,1 9 0,-4-112 0,-2 0 0,-11 42 0,0 4 0,8-30 0,3 0 0,0 57 0,6 131 0,-1-236 0,0 0 0,0 1 0,0-1 0,0 0 0,1 0 0,-1 0 0,0 0 0,1 0 0,0 0 0,0 0 0,-1 0 0,1 0 0,0 0 0,1 0 0,-1 0 0,0 0 0,3 2 0,-2-3 0,0 1 0,0-1 0,1 1 0,-1-1 0,1 0 0,-1 0 0,1 0 0,-1 0 0,1-1 0,-1 1 0,1-1 0,0 1 0,-1-1 0,4 0 0,86-1 0,-66-1 0,1 1 0,-1 2 0,0 0 0,51 11 0,-35 2 0,81 37 0,-87-35 0,-21-10 0,1-1 0,0 0 0,26 3 0,-23-5 0,-1 1 0,24 8 0,-24-4 0,-1 1 0,1 1 0,29 23 0,9 5 0,-34-23 0,-16-11 0,-1 0 0,1 0 0,0-1 0,0 0 0,10 4 0,24 9 0,-31-12 0,0 0 0,0-1 0,0 0 0,1 0 0,-1-1 0,13 2 0,205-3 0,-116-3 0,121-16 0,-79 3 0,709 10 0,-506 32-397,-245-13 198,132 34 1,-107-1 804,-127-43-550,6 0-38,0 0 0,0-1-1,0-1 1,1 0 0,-1-1 0,21-1 0,8 1-11,106 10-7,130 2 0,337-13 0,-580 2 0,0 1 0,49 11 0,-47-6 0,1-2 0,46 1 0,256-19-239,-121 2-157,562 5 396,-555 6 0,-148 0 159,0 3 0,-1 4 0,97 22-1,-77 0-158,-69-19 0,2-1 0,49 8 0,-55-14 0,42 14 0,-49-12 0,1 0 0,0-2 0,0 0 0,23 1 0,49 1 0,-56-3 0,1-1 0,69-5 0,159-35 0,-38-3 0,-135 24 0,16-9 0,-67 15 0,67-10 0,-61 14 0,65-19 0,13-2 0,-47 16 0,1 5 0,0 3 0,1 3 0,90 11 0,-115-3 0,0 3 0,57 18 0,-77-16 0,-24-8 0,0 0 0,1-1 0,0 0 0,-1-1 0,15 1 0,-16-2 0,0-1 0,0 0 0,-1-1 0,1 0 0,0-1 0,-1 0 0,1 0 0,16-8 0,6 0 0,-26 9 0,-1-1 0,1 1 0,-1-1 0,0 0 0,0-1 0,0 1 0,0-1 0,0 0 0,8-7 0,-4 2 0,0 0 0,1 1 0,0 0 0,0 1 0,0 0 0,1 0 0,0 1 0,0 1 0,1-1 0,-1 2 0,1 0 0,0 0 0,13 0 0,-17 2 0,0-1 0,0 1 0,0-1 0,-1-1 0,1 1 0,-1-1 0,1-1 0,-1 1 0,0-1 0,0 0 0,0-1 0,7-6 0,-12 8 0,0 1 0,0-1 0,0 0 0,0 0 0,0 0 0,0 0 0,-1 0 0,0 0 0,1 0 0,-1-1 0,-1 1 0,1 0 0,0-6 0,1-6 0,-1-26 0,-1 32 0,-2-51 0,0 32 0,2-1 0,3-30 0,-1 49 0,0-1 0,1 1 0,7-16 0,3-11 0,4-37 0,7-25 0,-16 79 0,11-22 0,-1 6 0,0-6 0,19-48 0,-33 77 0,-1 1 0,0-1 0,-1 1 0,0-1 0,0-21 0,-1-7 0,1-1 0,3 1 0,1 0 0,17-58 0,1-26 0,-16 80 0,17-61 0,-20 85 0,-1 0 0,0 0 0,-1-1 0,-1-42 0,-1 20 0,5-29 0,1-14 0,-6-303 0,-2 187 0,0 197 0,1 0 0,-1 0 0,-1 0 0,1 1 0,-1-1 0,0 0 0,0 1 0,-6-10 0,4 7 0,0 0 0,1 0 0,-3-10 0,-9-66 0,4 14 0,8 55 0,2 10 0,1-1 0,-1 1 0,-1 0 0,-3-9 0,5 13 0,-1-1 0,0 1 0,0 0 0,1 0 0,-1 0 0,0-1 0,0 1 0,0 0 0,-1 0 0,1 0 0,0 0 0,0 1 0,0-1 0,-1 0 0,1 0 0,0 1 0,-1-1 0,1 1 0,-1-1 0,1 1 0,-3-1 0,-23-1 0,23 3 0,-1-1 0,1 0 0,0 0 0,-1-1 0,1 1 0,0-1 0,0 0 0,0 0 0,0 0 0,0-1 0,0 0 0,0 1 0,0-1 0,-4-3 0,4 1 0,1 1 0,-1-1 0,1 0 0,-1 1 0,1-2 0,-4-6 0,3 5 0,0 1 0,0 0 0,-1 0 0,1 0 0,-1 0 0,0 1 0,0 0 0,-1 0 0,-9-6 0,-20-15 0,0-10 0,23 22 0,0 1 0,-19-15 0,26 24 0,0 0 0,1 0 0,-1 1 0,0-1 0,-1 1 0,1 0 0,0 0 0,0 1 0,-1 0 0,1 0 0,-10-1 0,-48 3 0,42 0 0,0-1 0,0 0 0,-22-5 0,-338-87 0,183 39 0,-59-30 0,23 5 0,208 71 0,1 0 0,0-1 0,1-2 0,-44-23 0,57 26 0,0 0 0,-1 1 0,0 0 0,0 1 0,-1 0 0,1 1 0,-1 0 0,0 1 0,0 1 0,-20-2 0,-133 4 0,62 2 0,66-1 0,-1 2 0,-72 16 0,-73 33 0,-48 43 0,87-32 0,103-48 0,-1-3 0,-53 9 0,32-7 0,10-2 0,-94 34 0,127-38 0,0-1 0,-1-1 0,1-2 0,-1 0 0,0-1 0,0-1 0,0-1 0,-44-3 0,45-2 0,0 0 0,0-2 0,0 0 0,1-1 0,-29-14 0,-7-3 0,50 22 0,-326-121 0,-10 28 0,305 88 0,-174-33 0,146 30 0,-84 0 0,138 10 0,-19-1 0,0 1 0,0 2 0,1 0 0,-42 10 0,48-7 0,-1-1 0,0-1 0,-45-1 0,2 1 0,35 1 0,0 1 0,0 2 0,1 1 0,-34 13 0,25-3 0,0 1 0,-57 37 0,78-45 0,-20 10 0,-1-2 0,-1-2 0,-46 13 0,19-7 0,-108 46 0,176-69 0,-8 3 0,0-1 0,-15 4 0,20-6 0,0 1 0,1-1 0,-1 0 0,0 0 0,1 0 0,-1-1 0,0 1 0,1-1 0,-1 1 0,0-1 0,1 0 0,-1 0 0,-2-2 0,-9-6 0,1 0 0,0-2 0,1 1 0,1-2 0,-13-14 0,-17-16 0,19 23 0,0 2 0,-2 1 0,-36-20 0,48 29 0,0 0 0,1 0 0,-1 1 0,0 0 0,-1 1 0,1 0 0,-1 1 0,-24-4 0,0 5 0,-51 4 0,37 0 0,42 0 0,0 0 0,1 1 0,-1 0 0,0 0 0,1 1 0,0 0 0,-10 5 0,-18 7 0,0-2 0,27-9 0,-1 0 0,1 0 0,-1-1 0,0-1 0,0 0 0,-10 1 0,-39-3 0,-7 0 0,58 1 0,0 0 0,-1 0 0,1 1 0,0 0 0,-15 7 0,15-6 0,0-1 0,-1 1 0,1-2 0,-1 1 0,0-1 0,-12 0 0,-25 4 0,30-3 0,-21 1 0,-9 2 0,39-3 0,1 0 0,0 0 0,0 1 0,-1-1 0,2 2 0,-12 6 0,10-5 0,0-1 0,0 0 0,0 0 0,-10 3 0,-16 1 0,13-3 0,-21 8 0,35-10 0,1-1 0,0 0 0,-1 1 0,2 0 0,-1 1 0,0-1 0,0 1 0,-6 6 0,6-4 6,-1-1-1,0 0 1,0 0-1,-1 0 1,1-1-1,-1 0 1,0 0-1,0-1 1,-1 0-1,1 0 1,-1-1-1,1 1 1,-14 1-1,-8-1-197,1-1-1,-43-2 0,34-1-671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3:31:2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24575,'-3'3'0,"1"0"0,0 1 0,0-1 0,0 1 0,0-1 0,0 1 0,1 0 0,0 0 0,-2 5 0,-4 37 0,4 142 0,5-102 0,-2 338 0,1-443 0,2 0 0,0 1 0,11-36 0,-12 50 0,8-32 0,0 5 0,10-57 0,-14 11 0,-3-121 0,-4 115 0,2 67 0,0-1 0,5-19 0,-1 12 0,-5 22 0,0 0 0,1 0 0,-1 1 0,1-1 0,-1 0 0,1 1 0,0-1 0,0 0 0,-1 1 0,1-1 0,0 1 0,1-1 0,-1 1 0,0-1 0,0 1 0,0 0 0,1 0 0,-1 0 0,1-1 0,-1 1 0,1 1 0,-1-1 0,1 0 0,0 0 0,2 0 0,3-1 0,1 1 0,-1 0 0,0 0 0,1 1 0,8 0 0,-8 1 0,1-1 0,15-3 0,-6 0 0,32-1 0,-30 3 0,27-5 0,-46 6 0,4-1 0,1 0 0,-1 0 0,0 0 0,1 1 0,-1 0 0,6 0 0,-9 1 0,-1-1 0,0 0 0,1 1 0,-1-1 0,0 1 0,0-1 0,1 1 0,-1 0 0,0-1 0,0 1 0,0 0 0,0 0 0,0 0 0,0 0 0,0 0 0,0 0 0,0 0 0,0 0 0,-1 0 0,1 1 0,0-1 0,-1 0 0,1 0 0,-1 1 0,1-1 0,-1 0 0,0 1 0,1 1 0,1 13 0,-1 1 0,-1-1 0,-2 27 0,0-1 0,1-35 0,0 1 0,-1-1 0,0 0 0,0 0 0,-1 0 0,1 0 0,-2 0 0,-6 11 0,-9 21 0,8-1 0,9-27 0,-1 0 0,-7 15 0,9-22 0,-1-1 0,1 0 0,-1 0 0,0 0 0,-1 0 0,1 0 0,0-1 0,-1 1 0,1-1 0,-1 1 0,0-1 0,-3 2 0,-4 2 0,-1-1 0,1 0 0,-1 0 0,0-1 0,0 0 0,0-1 0,-1 0 0,1-1 0,-19 1 0,12-1 0,-26 5 0,97-3 0,42-12 0,5 0 0,-87 8 0,-6 0 0,1 0 0,-1 0 0,0 0 0,8 3 0,-13-3 0,0 0 0,-1 1 0,1-1 0,-1 1 0,1 0 0,-1 0 0,1-1 0,-1 1 0,1 0 0,-1 0 0,0 0 0,1 0 0,-1 1 0,0-1 0,0 0 0,0 1 0,0-1 0,0 0 0,0 1 0,0-1 0,-1 1 0,2 2 0,6 20 0,-3-10 0,0-1 0,-2 1 0,1 0 0,-2 0 0,2 25 0,-3-28 0,0 1 0,1-1 0,1 0 0,0 1 0,0-1 0,1 0 0,9 17 0,7 23 0,-14-33-70,-5-11-146,1-1 0,1 1 0,-1 0 1,1-1-1,4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8:21.8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8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52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192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68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9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88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84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07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7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0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89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98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69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29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28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7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815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409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903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8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96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691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519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27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972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958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91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5.xml"/><Relationship Id="rId12" Type="http://schemas.openxmlformats.org/officeDocument/2006/relationships/image" Target="../media/image136.png"/><Relationship Id="rId17" Type="http://schemas.openxmlformats.org/officeDocument/2006/relationships/image" Target="../media/image140.png"/><Relationship Id="rId2" Type="http://schemas.openxmlformats.org/officeDocument/2006/relationships/tags" Target="../tags/tag11.xml"/><Relationship Id="rId16" Type="http://schemas.openxmlformats.org/officeDocument/2006/relationships/customXml" Target="../ink/ink8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11" Type="http://schemas.openxmlformats.org/officeDocument/2006/relationships/customXml" Target="../ink/ink7.xml"/><Relationship Id="rId5" Type="http://schemas.openxmlformats.org/officeDocument/2006/relationships/image" Target="../media/image134.png"/><Relationship Id="rId15" Type="http://schemas.openxmlformats.org/officeDocument/2006/relationships/image" Target="../media/image141.png"/><Relationship Id="rId10" Type="http://schemas.openxmlformats.org/officeDocument/2006/relationships/image" Target="../media/image139.png"/><Relationship Id="rId4" Type="http://schemas.openxmlformats.org/officeDocument/2006/relationships/notesSlide" Target="../notesSlides/notesSlide9.xml"/><Relationship Id="rId9" Type="http://schemas.openxmlformats.org/officeDocument/2006/relationships/customXml" Target="../ink/ink6.xml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15.xml"/><Relationship Id="rId3" Type="http://schemas.openxmlformats.org/officeDocument/2006/relationships/image" Target="../media/image146.png"/><Relationship Id="rId7" Type="http://schemas.openxmlformats.org/officeDocument/2006/relationships/customXml" Target="../ink/ink12.xml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7.png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27.png"/><Relationship Id="rId26" Type="http://schemas.openxmlformats.org/officeDocument/2006/relationships/image" Target="../media/image34.png"/><Relationship Id="rId3" Type="http://schemas.openxmlformats.org/officeDocument/2006/relationships/tags" Target="../tags/tag16.xml"/><Relationship Id="rId21" Type="http://schemas.openxmlformats.org/officeDocument/2006/relationships/image" Target="../media/image30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26.png"/><Relationship Id="rId25" Type="http://schemas.openxmlformats.org/officeDocument/2006/relationships/image" Target="../media/image33.png"/><Relationship Id="rId2" Type="http://schemas.openxmlformats.org/officeDocument/2006/relationships/tags" Target="../tags/tag1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7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32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8" Type="http://schemas.openxmlformats.org/officeDocument/2006/relationships/image" Target="../media/image36.png"/><Relationship Id="rId10" Type="http://schemas.openxmlformats.org/officeDocument/2006/relationships/tags" Target="../tags/tag23.xml"/><Relationship Id="rId19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1.png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27.png"/><Relationship Id="rId26" Type="http://schemas.openxmlformats.org/officeDocument/2006/relationships/image" Target="../media/image37.png"/><Relationship Id="rId3" Type="http://schemas.openxmlformats.org/officeDocument/2006/relationships/tags" Target="../tags/tag30.xml"/><Relationship Id="rId21" Type="http://schemas.openxmlformats.org/officeDocument/2006/relationships/image" Target="../media/image32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26.png"/><Relationship Id="rId25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image" Target="../media/image25.png"/><Relationship Id="rId20" Type="http://schemas.openxmlformats.org/officeDocument/2006/relationships/image" Target="../media/image5.png"/><Relationship Id="rId29" Type="http://schemas.openxmlformats.org/officeDocument/2006/relationships/image" Target="../media/image30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5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4.png"/><Relationship Id="rId28" Type="http://schemas.openxmlformats.org/officeDocument/2006/relationships/image" Target="../media/image29.png"/><Relationship Id="rId10" Type="http://schemas.openxmlformats.org/officeDocument/2006/relationships/tags" Target="../tags/tag37.xml"/><Relationship Id="rId19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33.png"/><Relationship Id="rId27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27.xml"/><Relationship Id="rId18" Type="http://schemas.openxmlformats.org/officeDocument/2006/relationships/image" Target="../media/image61.png"/><Relationship Id="rId3" Type="http://schemas.openxmlformats.org/officeDocument/2006/relationships/tags" Target="../tags/tag47.xml"/><Relationship Id="rId21" Type="http://schemas.openxmlformats.org/officeDocument/2006/relationships/image" Target="../media/image63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7.png"/><Relationship Id="rId25" Type="http://schemas.openxmlformats.org/officeDocument/2006/relationships/image" Target="../media/image67.png"/><Relationship Id="rId2" Type="http://schemas.openxmlformats.org/officeDocument/2006/relationships/tags" Target="../tags/tag46.xml"/><Relationship Id="rId16" Type="http://schemas.openxmlformats.org/officeDocument/2006/relationships/image" Target="../media/image60.png"/><Relationship Id="rId20" Type="http://schemas.openxmlformats.org/officeDocument/2006/relationships/image" Target="../media/image31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66.png"/><Relationship Id="rId5" Type="http://schemas.openxmlformats.org/officeDocument/2006/relationships/tags" Target="../tags/tag49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tags" Target="../tags/tag54.xml"/><Relationship Id="rId19" Type="http://schemas.openxmlformats.org/officeDocument/2006/relationships/image" Target="../media/image62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55.png"/><Relationship Id="rId22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55.png"/><Relationship Id="rId18" Type="http://schemas.openxmlformats.org/officeDocument/2006/relationships/image" Target="../media/image31.png"/><Relationship Id="rId3" Type="http://schemas.openxmlformats.org/officeDocument/2006/relationships/tags" Target="../tags/tag58.xml"/><Relationship Id="rId21" Type="http://schemas.openxmlformats.org/officeDocument/2006/relationships/image" Target="../media/image65.png"/><Relationship Id="rId7" Type="http://schemas.openxmlformats.org/officeDocument/2006/relationships/tags" Target="../tags/tag62.xml"/><Relationship Id="rId12" Type="http://schemas.openxmlformats.org/officeDocument/2006/relationships/notesSlide" Target="../notesSlides/notesSlide28.xml"/><Relationship Id="rId17" Type="http://schemas.openxmlformats.org/officeDocument/2006/relationships/image" Target="../media/image61.png"/><Relationship Id="rId2" Type="http://schemas.openxmlformats.org/officeDocument/2006/relationships/tags" Target="../tags/tag57.xml"/><Relationship Id="rId16" Type="http://schemas.openxmlformats.org/officeDocument/2006/relationships/image" Target="../media/image27.png"/><Relationship Id="rId20" Type="http://schemas.openxmlformats.org/officeDocument/2006/relationships/image" Target="../media/image6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68.png"/><Relationship Id="rId5" Type="http://schemas.openxmlformats.org/officeDocument/2006/relationships/tags" Target="../tags/tag60.xml"/><Relationship Id="rId15" Type="http://schemas.openxmlformats.org/officeDocument/2006/relationships/image" Target="../media/image60.png"/><Relationship Id="rId23" Type="http://schemas.openxmlformats.org/officeDocument/2006/relationships/image" Target="../media/image67.png"/><Relationship Id="rId10" Type="http://schemas.openxmlformats.org/officeDocument/2006/relationships/tags" Target="../tags/tag65.xml"/><Relationship Id="rId19" Type="http://schemas.openxmlformats.org/officeDocument/2006/relationships/image" Target="../media/image63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29" Type="http://schemas.openxmlformats.org/officeDocument/2006/relationships/customXml" Target="../ink/ink28.xml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1" Type="http://schemas.openxmlformats.org/officeDocument/2006/relationships/customXml" Target="../ink/ink19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32.xml"/><Relationship Id="rId40" Type="http://schemas.openxmlformats.org/officeDocument/2006/relationships/image" Target="../media/image88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70.png"/><Relationship Id="rId9" Type="http://schemas.openxmlformats.org/officeDocument/2006/relationships/customXml" Target="../ink/ink18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27.xml"/><Relationship Id="rId30" Type="http://schemas.openxmlformats.org/officeDocument/2006/relationships/image" Target="../media/image83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8" Type="http://schemas.openxmlformats.org/officeDocument/2006/relationships/image" Target="../media/image72.png"/><Relationship Id="rId3" Type="http://schemas.openxmlformats.org/officeDocument/2006/relationships/image" Target="../media/image55.png"/><Relationship Id="rId12" Type="http://schemas.openxmlformats.org/officeDocument/2006/relationships/image" Target="../media/image7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53.xml"/><Relationship Id="rId21" Type="http://schemas.openxmlformats.org/officeDocument/2006/relationships/customXml" Target="../ink/ink44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image" Target="../media/image92.png"/><Relationship Id="rId50" Type="http://schemas.openxmlformats.org/officeDocument/2006/relationships/customXml" Target="../ink/ink58.xml"/><Relationship Id="rId7" Type="http://schemas.openxmlformats.org/officeDocument/2006/relationships/customXml" Target="../ink/ink37.xml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76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52.xml"/><Relationship Id="rId40" Type="http://schemas.openxmlformats.org/officeDocument/2006/relationships/image" Target="../media/image88.png"/><Relationship Id="rId45" Type="http://schemas.openxmlformats.org/officeDocument/2006/relationships/image" Target="../media/image91.png"/><Relationship Id="rId53" Type="http://schemas.openxmlformats.org/officeDocument/2006/relationships/image" Target="../media/image95.png"/><Relationship Id="rId5" Type="http://schemas.openxmlformats.org/officeDocument/2006/relationships/customXml" Target="../ink/ink36.xml"/><Relationship Id="rId10" Type="http://schemas.openxmlformats.org/officeDocument/2006/relationships/image" Target="../media/image73.png"/><Relationship Id="rId19" Type="http://schemas.openxmlformats.org/officeDocument/2006/relationships/customXml" Target="../ink/ink43.xml"/><Relationship Id="rId31" Type="http://schemas.openxmlformats.org/officeDocument/2006/relationships/customXml" Target="../ink/ink49.xml"/><Relationship Id="rId44" Type="http://schemas.openxmlformats.org/officeDocument/2006/relationships/image" Target="../media/image90.png"/><Relationship Id="rId52" Type="http://schemas.openxmlformats.org/officeDocument/2006/relationships/customXml" Target="../ink/ink59.xml"/><Relationship Id="rId4" Type="http://schemas.openxmlformats.org/officeDocument/2006/relationships/image" Target="../media/image70.png"/><Relationship Id="rId9" Type="http://schemas.openxmlformats.org/officeDocument/2006/relationships/customXml" Target="../ink/ink38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47.xml"/><Relationship Id="rId30" Type="http://schemas.openxmlformats.org/officeDocument/2006/relationships/image" Target="../media/image83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customXml" Target="../ink/ink57.xml"/><Relationship Id="rId8" Type="http://schemas.openxmlformats.org/officeDocument/2006/relationships/image" Target="../media/image72.png"/><Relationship Id="rId51" Type="http://schemas.openxmlformats.org/officeDocument/2006/relationships/image" Target="../media/image94.png"/><Relationship Id="rId3" Type="http://schemas.openxmlformats.org/officeDocument/2006/relationships/image" Target="../media/image55.png"/><Relationship Id="rId12" Type="http://schemas.openxmlformats.org/officeDocument/2006/relationships/image" Target="../media/image74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87.png"/><Relationship Id="rId46" Type="http://schemas.openxmlformats.org/officeDocument/2006/relationships/customXml" Target="../ink/ink56.xml"/><Relationship Id="rId20" Type="http://schemas.openxmlformats.org/officeDocument/2006/relationships/image" Target="../media/image78.png"/><Relationship Id="rId41" Type="http://schemas.openxmlformats.org/officeDocument/2006/relationships/customXml" Target="../ink/ink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55.png"/><Relationship Id="rId3" Type="http://schemas.openxmlformats.org/officeDocument/2006/relationships/image" Target="../media/image90.png"/><Relationship Id="rId7" Type="http://schemas.openxmlformats.org/officeDocument/2006/relationships/customXml" Target="../ink/ink61.xml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94.png"/><Relationship Id="rId4" Type="http://schemas.openxmlformats.org/officeDocument/2006/relationships/image" Target="../media/image96.png"/><Relationship Id="rId9" Type="http://schemas.openxmlformats.org/officeDocument/2006/relationships/customXml" Target="../ink/ink62.xml"/><Relationship Id="rId1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0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72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36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73.xml"/><Relationship Id="rId9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76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37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77.xml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80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38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tags" Target="../tags/tag81.xml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84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39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tags" Target="../tags/tag85.xml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88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87.xml"/><Relationship Id="rId16" Type="http://schemas.openxmlformats.org/officeDocument/2006/relationships/image" Target="../media/image119.png"/><Relationship Id="rId1" Type="http://schemas.openxmlformats.org/officeDocument/2006/relationships/tags" Target="../tags/tag86.xml"/><Relationship Id="rId6" Type="http://schemas.openxmlformats.org/officeDocument/2006/relationships/notesSlide" Target="../notesSlides/notesSlide40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15.png"/><Relationship Id="rId4" Type="http://schemas.openxmlformats.org/officeDocument/2006/relationships/tags" Target="../tags/tag89.xml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92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91.xml"/><Relationship Id="rId16" Type="http://schemas.openxmlformats.org/officeDocument/2006/relationships/image" Target="../media/image121.png"/><Relationship Id="rId1" Type="http://schemas.openxmlformats.org/officeDocument/2006/relationships/tags" Target="../tags/tag90.xml"/><Relationship Id="rId6" Type="http://schemas.openxmlformats.org/officeDocument/2006/relationships/notesSlide" Target="../notesSlides/notesSlide41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tags" Target="../tags/tag93.xml"/><Relationship Id="rId9" Type="http://schemas.openxmlformats.org/officeDocument/2006/relationships/image" Target="../media/image104.png"/><Relationship Id="rId1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18" Type="http://schemas.openxmlformats.org/officeDocument/2006/relationships/image" Target="../media/image13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128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tags" Target="../tags/tag9.xml"/><Relationship Id="rId16" Type="http://schemas.openxmlformats.org/officeDocument/2006/relationships/image" Target="../media/image140.pn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134.png"/><Relationship Id="rId15" Type="http://schemas.openxmlformats.org/officeDocument/2006/relationships/customXml" Target="../ink/ink4.xml"/><Relationship Id="rId10" Type="http://schemas.openxmlformats.org/officeDocument/2006/relationships/image" Target="../media/image136.png"/><Relationship Id="rId4" Type="http://schemas.openxmlformats.org/officeDocument/2006/relationships/notesSlide" Target="../notesSlides/notesSlide8.xml"/><Relationship Id="rId9" Type="http://schemas.openxmlformats.org/officeDocument/2006/relationships/customXml" Target="../ink/ink2.xml"/><Relationship Id="rId14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7373" y="2168935"/>
            <a:ext cx="7941922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</a:t>
            </a:r>
            <a:r>
              <a:rPr lang="en-US">
                <a:solidFill>
                  <a:srgbClr val="000090"/>
                </a:solidFill>
              </a:rPr>
              <a:t>L</a:t>
            </a:r>
            <a:r>
              <a:rPr lang="en-US">
                <a:solidFill>
                  <a:srgbClr val="3A3A82"/>
                </a:solidFill>
              </a:rPr>
              <a:t>ecture 5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Divide and Conquer III: quicksort, </a:t>
            </a:r>
            <a:r>
              <a:rPr lang="en-US" dirty="0" err="1">
                <a:solidFill>
                  <a:srgbClr val="3A3A82"/>
                </a:solidFill>
              </a:rPr>
              <a:t>quickselect</a:t>
            </a:r>
            <a:r>
              <a:rPr lang="en-US" dirty="0">
                <a:solidFill>
                  <a:srgbClr val="3A3A82"/>
                </a:solidFill>
              </a:rPr>
              <a:t>, median, integer multiplication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>
            <a:cxnSpLocks/>
          </p:cNvCxnSpPr>
          <p:nvPr/>
        </p:nvCxnSpPr>
        <p:spPr>
          <a:xfrm>
            <a:off x="4616834" y="3015463"/>
            <a:ext cx="5137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14:cNvPr>
              <p14:cNvContentPartPr/>
              <p14:nvPr/>
            </p14:nvContentPartPr>
            <p14:xfrm>
              <a:off x="4848590" y="3044738"/>
              <a:ext cx="927360" cy="18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950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  <a:blipFill>
                <a:blip r:embed="rId1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7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blue points below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are not part of the solution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950" t="-15596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86850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3610298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3502298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3830618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3722618"/>
                <a:ext cx="23292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should part of the solution. From 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points that are maximum should not be dominated by smallest with respect to x coordinates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1169" t="-7339" b="-1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944393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4267841"/>
              <a:ext cx="176760" cy="12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4159841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4488161"/>
              <a:ext cx="125280" cy="19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4380161"/>
                <a:ext cx="232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14:cNvPr>
              <p14:cNvContentPartPr/>
              <p14:nvPr/>
            </p14:nvContentPartPr>
            <p14:xfrm>
              <a:off x="5168035" y="4025378"/>
              <a:ext cx="226440" cy="16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4035" y="3917738"/>
                <a:ext cx="334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14:cNvPr>
              <p14:cNvContentPartPr/>
              <p14:nvPr/>
            </p14:nvContentPartPr>
            <p14:xfrm>
              <a:off x="3158875" y="3394658"/>
              <a:ext cx="146520" cy="19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5235" y="3286658"/>
                <a:ext cx="254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14:cNvPr>
              <p14:cNvContentPartPr/>
              <p14:nvPr/>
            </p14:nvContentPartPr>
            <p14:xfrm>
              <a:off x="3739555" y="3676178"/>
              <a:ext cx="171360" cy="12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5555" y="3568538"/>
                <a:ext cx="27900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2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0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Running time is $T(n) = 2T(n/2) + T_{\textrm{media}}(n) + T_{\textrm{min}}(n) + \Theta(n)$&#10;&#10;&#10;\end{document}" title="IguanaTex Bitmap Display">
            <a:extLst>
              <a:ext uri="{FF2B5EF4-FFF2-40B4-BE49-F238E27FC236}">
                <a16:creationId xmlns:a16="http://schemas.microsoft.com/office/drawing/2014/main" id="{0A3DF424-6061-746B-0D61-317B21F7F7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925" y="5588171"/>
            <a:ext cx="7646772" cy="279555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 $ = 2T(n/2) + T_{\textrm{media}}(n) +  \Theta(n)$&#10;&#10;&#10;\end{document}" title="IguanaTex Bitmap Display">
            <a:extLst>
              <a:ext uri="{FF2B5EF4-FFF2-40B4-BE49-F238E27FC236}">
                <a16:creationId xmlns:a16="http://schemas.microsoft.com/office/drawing/2014/main" id="{53F34C38-EB33-B608-839B-01524B23B5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578" y="5981240"/>
            <a:ext cx="3667705" cy="279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F9FA5-B9AF-0B98-5649-4630F13272B8}"/>
              </a:ext>
            </a:extLst>
          </p:cNvPr>
          <p:cNvCxnSpPr/>
          <p:nvPr/>
        </p:nvCxnSpPr>
        <p:spPr>
          <a:xfrm flipV="1">
            <a:off x="5599416" y="4767209"/>
            <a:ext cx="544530" cy="820962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171849-91C3-0877-AF75-AB26261C5E71}"/>
              </a:ext>
            </a:extLst>
          </p:cNvPr>
          <p:cNvSpPr txBox="1"/>
          <p:nvPr/>
        </p:nvSpPr>
        <p:spPr>
          <a:xfrm>
            <a:off x="5734641" y="434905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Running time??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077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DC2278-2B76-B117-7990-7081FBDD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B250152-283E-1351-BCFA-C8900551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02B9F6B-0DA7-4883-67FC-E64D1517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7A8FB8A-5F86-550E-CDEF-77D4DB74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D3DBF79-BBC4-B0CB-9928-DCB1ECCA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0A2A8CF-7F9D-5857-214E-CB26C966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DDD96592-FA82-B582-038D-AF2FE9FC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2DBB5819-9D3C-C8EF-3F87-97993371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34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6CB2FE09-37BC-002A-77EF-A350578C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234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B3575F1B-9B8B-BA13-E27B-6C3CDD75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134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1">
            <a:extLst>
              <a:ext uri="{FF2B5EF4-FFF2-40B4-BE49-F238E27FC236}">
                <a16:creationId xmlns:a16="http://schemas.microsoft.com/office/drawing/2014/main" id="{07B8BB82-43C2-5377-7FCA-FE92402130C4}"/>
              </a:ext>
            </a:extLst>
          </p:cNvPr>
          <p:cNvGrpSpPr>
            <a:grpSpLocks/>
          </p:cNvGrpSpPr>
          <p:nvPr/>
        </p:nvGrpSpPr>
        <p:grpSpPr bwMode="auto">
          <a:xfrm>
            <a:off x="5532984" y="3705225"/>
            <a:ext cx="1054100" cy="457200"/>
            <a:chOff x="3320" y="2304"/>
            <a:chExt cx="664" cy="384"/>
          </a:xfrm>
        </p:grpSpPr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CC7D7BF7-891C-70E7-9D14-A78AA8B2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E5917D8D-18DC-DD46-07D3-3AEFBAE7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C02B7473-076B-4280-12AF-36080115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83460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2585323"/>
              </a:xfrm>
              <a:prstGeom prst="rect">
                <a:avLst/>
              </a:prstGeom>
              <a:blipFill>
                <a:blip r:embed="rId3"/>
                <a:stretch>
                  <a:fillRect l="-2709" t="-283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34" y="351472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5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83460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3447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Conquer: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are sorted</a:t>
                </a:r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FF0000"/>
                    </a:solidFill>
                  </a:rPr>
                  <a:t>recursively.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3447098"/>
              </a:xfrm>
              <a:prstGeom prst="rect">
                <a:avLst/>
              </a:prstGeom>
              <a:blipFill>
                <a:blip r:embed="rId3"/>
                <a:stretch>
                  <a:fillRect l="-2709" t="-2124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34" y="351472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34" y="4409015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0">
            <a:extLst>
              <a:ext uri="{FF2B5EF4-FFF2-40B4-BE49-F238E27FC236}">
                <a16:creationId xmlns:a16="http://schemas.microsoft.com/office/drawing/2014/main" id="{356CC578-F643-5D85-D2E8-8E29A43A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9" y="3810926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D08E90B9-3848-E109-D104-77EAA109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39" y="3696626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4823ABE7-3D64-E1F9-1FFF-3C06F3FE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339" y="3868076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EE95342-6440-9257-E745-41CDBF4E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39" y="31718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BFE07596-A340-D2FA-2FFB-DA3AAC64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239" y="30829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3B8F56DF-CEAA-D16F-81F8-37E013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439" y="33432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245CEB-AB9E-8255-10AC-E04D7FDA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AAB1FA46-B7DE-03C6-86A5-A383229A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79A81275-AF8B-4C45-49B7-66C777DC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86A9FEB-75E9-4E4B-FCBE-554AAC18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C7455AC-AC72-48D0-DBC3-09BF3839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73AAA231-0F6F-E799-469A-B2A5DE1A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DDA6FEB7-A8C0-4C0A-A742-D5D3BD62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Quicksort (recap)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24" name="AutoShape 33">
            <a:extLst>
              <a:ext uri="{FF2B5EF4-FFF2-40B4-BE49-F238E27FC236}">
                <a16:creationId xmlns:a16="http://schemas.microsoft.com/office/drawing/2014/main" id="{163C51D8-979F-4302-367C-CAFA09626D0F}"/>
              </a:ext>
            </a:extLst>
          </p:cNvPr>
          <p:cNvSpPr>
            <a:spLocks/>
          </p:cNvSpPr>
          <p:nvPr/>
        </p:nvSpPr>
        <p:spPr bwMode="auto">
          <a:xfrm rot="-5400000">
            <a:off x="590763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p:sp>
        <p:nvSpPr>
          <p:cNvPr id="25" name="AutoShape 35">
            <a:extLst>
              <a:ext uri="{FF2B5EF4-FFF2-40B4-BE49-F238E27FC236}">
                <a16:creationId xmlns:a16="http://schemas.microsoft.com/office/drawing/2014/main" id="{C23CEAAE-F8AE-EC1D-4342-0922431D97AC}"/>
              </a:ext>
            </a:extLst>
          </p:cNvPr>
          <p:cNvSpPr>
            <a:spLocks/>
          </p:cNvSpPr>
          <p:nvPr/>
        </p:nvSpPr>
        <p:spPr bwMode="auto">
          <a:xfrm rot="-5400000">
            <a:off x="7503554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/>
              <p:nvPr/>
            </p:nvSpPr>
            <p:spPr>
              <a:xfrm>
                <a:off x="159249" y="1822403"/>
                <a:ext cx="5176885" cy="4308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Steps of Quicksort:</a:t>
                </a:r>
              </a:p>
              <a:p>
                <a:endParaRPr lang="en-US" sz="3000" dirty="0">
                  <a:solidFill>
                    <a:srgbClr val="3A3A8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Conquer: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are sorted</a:t>
                </a:r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FF0000"/>
                    </a:solidFill>
                  </a:rPr>
                  <a:t>recursively.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return</a:t>
                </a:r>
                <a:r>
                  <a:rPr lang="en-US" sz="2800" dirty="0"/>
                  <a:t> </a:t>
                </a:r>
                <a:r>
                  <a:rPr lang="en-US" sz="2800" b="1" dirty="0" err="1">
                    <a:solidFill>
                      <a:srgbClr val="3A3A82"/>
                    </a:solidFill>
                  </a:rPr>
                  <a:t>sortedL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dirty="0" err="1">
                    <a:solidFill>
                      <a:srgbClr val="3A3A82"/>
                    </a:solidFill>
                  </a:rPr>
                  <a:t>sortedR</a:t>
                </a:r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136D05-DA7C-C65A-EC58-305F529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9" y="1822403"/>
                <a:ext cx="5176885" cy="4308872"/>
              </a:xfrm>
              <a:prstGeom prst="rect">
                <a:avLst/>
              </a:prstGeom>
              <a:blipFill>
                <a:blip r:embed="rId3"/>
                <a:stretch>
                  <a:fillRect l="-2709" t="-169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0">
            <a:extLst>
              <a:ext uri="{FF2B5EF4-FFF2-40B4-BE49-F238E27FC236}">
                <a16:creationId xmlns:a16="http://schemas.microsoft.com/office/drawing/2014/main" id="{3BF40808-81AE-650A-9302-C02F21FC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834" y="3496601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/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3A3A82"/>
                    </a:solidFill>
                  </a:rPr>
                  <a:t>			   sorted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63F035-FEF7-8156-EFDC-83382C01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34" y="4448175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/>
              <p:nvPr/>
            </p:nvSpPr>
            <p:spPr>
              <a:xfrm>
                <a:off x="5369954" y="44491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3A3A82"/>
                    </a:solidFill>
                  </a:rPr>
                  <a:t>                    sorted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02B93C-1D7E-D991-8212-574782B4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54" y="4449138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0">
            <a:extLst>
              <a:ext uri="{FF2B5EF4-FFF2-40B4-BE49-F238E27FC236}">
                <a16:creationId xmlns:a16="http://schemas.microsoft.com/office/drawing/2014/main" id="{356CC578-F643-5D85-D2E8-8E29A43A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9" y="3810926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D08E90B9-3848-E109-D104-77EAA109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39" y="3696626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4823ABE7-3D64-E1F9-1FFF-3C06F3FE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339" y="3868076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EE95342-6440-9257-E745-41CDBF4E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359" y="31718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BFE07596-A340-D2FA-2FFB-DA3AAC64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759" y="30829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3B8F56DF-CEAA-D16F-81F8-37E013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59" y="33432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245CEB-AB9E-8255-10AC-E04D7FDA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762" y="1594029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AAB1FA46-B7DE-03C6-86A5-A383229A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162" y="2197279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79A81275-AF8B-4C45-49B7-66C777DC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62" y="2368729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86A9FEB-75E9-4E4B-FCBE-554AAC18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62" y="2031385"/>
            <a:ext cx="228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C7455AC-AC72-48D0-DBC3-09BF3839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762" y="1682929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73AAA231-0F6F-E799-469A-B2A5DE1A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162" y="2311579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DDA6FEB7-A8C0-4C0A-A742-D5D3BD62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62" y="1854379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ABB1052-78E5-CBF5-76CD-3FE963D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recursive call and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12A6C4B-7583-8D32-51A5-9BC582D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Divide and Conquer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    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1317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 dirty="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F23E40C-2894-9502-2605-A3CACBE6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6" y="5072063"/>
            <a:ext cx="504031" cy="596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E4B0011-31BA-CCD8-2681-1E7CDB8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1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 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dirty="0">
              <a:solidFill>
                <a:schemeClr val="folHlink"/>
              </a:solidFill>
            </a:endParaRP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7F44A5F-4CBC-D8B2-9ABA-27D68C06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1 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7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7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9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9</a:t>
            </a:r>
          </a:p>
        </p:txBody>
      </p:sp>
      <p:sp>
        <p:nvSpPr>
          <p:cNvPr id="2" name="Line 52">
            <a:extLst>
              <a:ext uri="{FF2B5EF4-FFF2-40B4-BE49-F238E27FC236}">
                <a16:creationId xmlns:a16="http://schemas.microsoft.com/office/drawing/2014/main" id="{43E12089-9D3A-7614-7B78-E94DAF1D055C}"/>
              </a:ext>
            </a:extLst>
          </p:cNvPr>
          <p:cNvSpPr>
            <a:spLocks noChangeShapeType="1"/>
          </p:cNvSpPr>
          <p:nvPr/>
        </p:nvSpPr>
        <p:spPr bwMode="auto">
          <a:xfrm rot="793333" flipH="1">
            <a:off x="5885259" y="4038301"/>
            <a:ext cx="486471" cy="50403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73C3DF6-CE80-711D-77DD-5140FE2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 (Example)</a:t>
            </a:r>
            <a:endParaRPr lang="en-US" dirty="0">
              <a:latin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000000"/>
                </a:solidFill>
              </a:rPr>
              <a:t>7</a:t>
            </a:r>
            <a:r>
              <a:rPr lang="en-US" sz="1800" dirty="0"/>
              <a:t>  9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1</a:t>
            </a:r>
            <a:r>
              <a:rPr lang="en-US" sz="1800" dirty="0">
                <a:solidFill>
                  <a:srgbClr val="000000"/>
                </a:solidFill>
              </a:rPr>
              <a:t>7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/>
              <a:t>  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7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7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7  2  9  4  3  7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/>
              <a:t>  1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/>
              <a:t> 1  2  3  4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4  3  1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/>
              <a:t> 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1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4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/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4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1"/>
                </a:solidFill>
              </a:rPr>
              <a:t>9 </a:t>
            </a:r>
            <a:r>
              <a:rPr lang="en-US" sz="1800" b="1" dirty="0">
                <a:solidFill>
                  <a:schemeClr val="bg1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1"/>
                </a:solidFill>
              </a:rPr>
              <a:t> 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72791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\textrm{Quicksort}$(A[1:n])$&#10;&#10;&#10;\end{document}" title="IguanaTex Bitmap Display">
            <a:extLst>
              <a:ext uri="{FF2B5EF4-FFF2-40B4-BE49-F238E27FC236}">
                <a16:creationId xmlns:a16="http://schemas.microsoft.com/office/drawing/2014/main" id="{F30BCEF0-CC01-D08A-DF50-4BB853EB42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9264" y="1743712"/>
            <a:ext cx="251762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3EEE4123-0D59-BA83-4120-36C9DA7348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2107496"/>
            <a:ext cx="2169202" cy="221042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3D950F92-9E2D-28D4-80E1-EDBD4C0680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15235" y="2407831"/>
            <a:ext cx="1612852" cy="31283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L = $ Quicksort $(A[1:\textrm{splitindex}-1])$&#10;&#10;&#10;\end{document}" title="IguanaTex Bitmap Display">
            <a:extLst>
              <a:ext uri="{FF2B5EF4-FFF2-40B4-BE49-F238E27FC236}">
                <a16:creationId xmlns:a16="http://schemas.microsoft.com/office/drawing/2014/main" id="{E548B14A-5BF5-EC0A-3BC8-3F940B34DC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33448" y="5264902"/>
            <a:ext cx="4941579" cy="312831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R = $ Quicksort $(A[\textrm{splitindex}+1:n])$&#10;&#10;&#10;\end{document}" title="IguanaTex Bitmap Display">
            <a:extLst>
              <a:ext uri="{FF2B5EF4-FFF2-40B4-BE49-F238E27FC236}">
                <a16:creationId xmlns:a16="http://schemas.microsoft.com/office/drawing/2014/main" id="{5638E8BA-DA84-1251-2D77-83916AD75D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33447" y="5693510"/>
            <a:ext cx="4999649" cy="31283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textbf{return} $L[1:\textrm{splitindex}-1],x,R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3712C009-A6DC-66FB-53D2-DDC840BA89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15834" y="6057457"/>
            <a:ext cx="6880382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DBE4DB86-E7F9-CEE4-4A95-C22019BE961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15834" y="2811559"/>
            <a:ext cx="2412722" cy="27723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CFCD0B6-ADF5-F196-045B-8ACAB658B10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205934" y="3507324"/>
            <a:ext cx="2431454" cy="219168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If} $A[i]&lt;x$ \textbf{then}&#10;&#10;&#10;\end{document}" title="IguanaTex Bitmap Display">
            <a:extLst>
              <a:ext uri="{FF2B5EF4-FFF2-40B4-BE49-F238E27FC236}">
                <a16:creationId xmlns:a16="http://schemas.microsoft.com/office/drawing/2014/main" id="{104C780E-6184-6B5D-2AF3-06BF93EB22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554113" y="3868941"/>
            <a:ext cx="2275975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splitindex $\leftarrow 1$&#10;&#10;&#10;\end{document}" title="IguanaTex Bitmap Display">
            <a:extLst>
              <a:ext uri="{FF2B5EF4-FFF2-40B4-BE49-F238E27FC236}">
                <a16:creationId xmlns:a16="http://schemas.microsoft.com/office/drawing/2014/main" id="{3141BD06-2141-EEC4-901D-EFEEDC2FFAE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05935" y="3159952"/>
            <a:ext cx="1946287" cy="27536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swap $A[i]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1096FC59-6105-65B5-6B30-7760C93DC79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790382" y="4231403"/>
            <a:ext cx="3780179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rm{splitindex} \leftarrow \textrm{splitindex} +1$ &#10;&#10;&#10;\end{document}" title="IguanaTex Bitmap Display">
            <a:extLst>
              <a:ext uri="{FF2B5EF4-FFF2-40B4-BE49-F238E27FC236}">
                <a16:creationId xmlns:a16="http://schemas.microsoft.com/office/drawing/2014/main" id="{90868691-372E-4F40-1668-F6B1417AE28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790382" y="4568918"/>
            <a:ext cx="3632193" cy="27536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swap $x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E139C3FD-48AD-A3A9-A4A1-75DABF77802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62132" y="4890675"/>
            <a:ext cx="3444870" cy="312830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textbf{If} $n==0$ \textbf{then return }null &#10;&#10;&#10;\end{document}" title="IguanaTex Bitmap Display">
            <a:extLst>
              <a:ext uri="{FF2B5EF4-FFF2-40B4-BE49-F238E27FC236}">
                <a16:creationId xmlns:a16="http://schemas.microsoft.com/office/drawing/2014/main" id="{06D108D0-93A9-62B8-463D-65FF1A5AB2E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8557" y="1815481"/>
            <a:ext cx="2677611" cy="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72791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\textrm{Quicksort}$(A[1:n])$&#10;&#10;&#10;\end{document}" title="IguanaTex Bitmap Display">
            <a:extLst>
              <a:ext uri="{FF2B5EF4-FFF2-40B4-BE49-F238E27FC236}">
                <a16:creationId xmlns:a16="http://schemas.microsoft.com/office/drawing/2014/main" id="{F30BCEF0-CC01-D08A-DF50-4BB853EB42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9264" y="1743712"/>
            <a:ext cx="251762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3EEE4123-0D59-BA83-4120-36C9DA7348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2107496"/>
            <a:ext cx="2169202" cy="221042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3D950F92-9E2D-28D4-80E1-EDBD4C0680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15235" y="2407831"/>
            <a:ext cx="1612852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DBE4DB86-E7F9-CEE4-4A95-C22019BE961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15834" y="2811559"/>
            <a:ext cx="2412722" cy="27723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CFCD0B6-ADF5-F196-045B-8ACAB658B1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05934" y="3507324"/>
            <a:ext cx="2431454" cy="219168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If} $A[i]&lt;x$ \textbf{then}&#10;&#10;&#10;\end{document}" title="IguanaTex Bitmap Display">
            <a:extLst>
              <a:ext uri="{FF2B5EF4-FFF2-40B4-BE49-F238E27FC236}">
                <a16:creationId xmlns:a16="http://schemas.microsoft.com/office/drawing/2014/main" id="{104C780E-6184-6B5D-2AF3-06BF93EB22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554113" y="3868941"/>
            <a:ext cx="2275975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splitindex $\leftarrow 1$&#10;&#10;&#10;\end{document}" title="IguanaTex Bitmap Display">
            <a:extLst>
              <a:ext uri="{FF2B5EF4-FFF2-40B4-BE49-F238E27FC236}">
                <a16:creationId xmlns:a16="http://schemas.microsoft.com/office/drawing/2014/main" id="{3141BD06-2141-EEC4-901D-EFEEDC2FFAE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05935" y="3159952"/>
            <a:ext cx="1946287" cy="27536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swap $A[i]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1096FC59-6105-65B5-6B30-7760C93DC79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90382" y="4231403"/>
            <a:ext cx="3780179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\textrm{splitindex} \leftarrow \textrm{splitindex} +1$ &#10;&#10;&#10;\end{document}" title="IguanaTex Bitmap Display">
            <a:extLst>
              <a:ext uri="{FF2B5EF4-FFF2-40B4-BE49-F238E27FC236}">
                <a16:creationId xmlns:a16="http://schemas.microsoft.com/office/drawing/2014/main" id="{90868691-372E-4F40-1668-F6B1417AE28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90382" y="4568918"/>
            <a:ext cx="3632193" cy="27536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swap $x$ with $A[\textrm{splitindex}]$ &#10;&#10;&#10;\end{document}" title="IguanaTex Bitmap Display">
            <a:extLst>
              <a:ext uri="{FF2B5EF4-FFF2-40B4-BE49-F238E27FC236}">
                <a16:creationId xmlns:a16="http://schemas.microsoft.com/office/drawing/2014/main" id="{E139C3FD-48AD-A3A9-A4A1-75DABF77802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62132" y="4890675"/>
            <a:ext cx="3444870" cy="312830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textbf{If} $n==0$ \textbf{then return }null &#10;&#10;&#10;\end{document}" title="IguanaTex Bitmap Display">
            <a:extLst>
              <a:ext uri="{FF2B5EF4-FFF2-40B4-BE49-F238E27FC236}">
                <a16:creationId xmlns:a16="http://schemas.microsoft.com/office/drawing/2014/main" id="{06D108D0-93A9-62B8-463D-65FF1A5AB2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8557" y="1815481"/>
            <a:ext cx="2677611" cy="1538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FCC10FB-05AC-041F-3F7B-FC090AAC8E5E}"/>
              </a:ext>
            </a:extLst>
          </p:cNvPr>
          <p:cNvSpPr txBox="1"/>
          <p:nvPr/>
        </p:nvSpPr>
        <p:spPr>
          <a:xfrm>
            <a:off x="5309402" y="224841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3833B-E212-CA29-2E58-0449C06B4F3A}"/>
              </a:ext>
            </a:extLst>
          </p:cNvPr>
          <p:cNvSpPr txBox="1"/>
          <p:nvPr/>
        </p:nvSpPr>
        <p:spPr>
          <a:xfrm>
            <a:off x="6143985" y="220563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Base case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34E9F0-3F5D-84A9-FBBF-FAC5DDDADA52}"/>
              </a:ext>
            </a:extLst>
          </p:cNvPr>
          <p:cNvSpPr txBox="1"/>
          <p:nvPr/>
        </p:nvSpPr>
        <p:spPr>
          <a:xfrm>
            <a:off x="5309402" y="3167163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752C70-DF97-EFA7-3C2A-79CAB886D768}"/>
              </a:ext>
            </a:extLst>
          </p:cNvPr>
          <p:cNvSpPr txBox="1"/>
          <p:nvPr/>
        </p:nvSpPr>
        <p:spPr>
          <a:xfrm>
            <a:off x="6214366" y="312855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Partition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AD8E0E-F29C-33C2-772F-0127C934F520}"/>
              </a:ext>
            </a:extLst>
          </p:cNvPr>
          <p:cNvSpPr txBox="1"/>
          <p:nvPr/>
        </p:nvSpPr>
        <p:spPr>
          <a:xfrm>
            <a:off x="6361314" y="5264901"/>
            <a:ext cx="212000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48" name="TextBox 27647">
            <a:extLst>
              <a:ext uri="{FF2B5EF4-FFF2-40B4-BE49-F238E27FC236}">
                <a16:creationId xmlns:a16="http://schemas.microsoft.com/office/drawing/2014/main" id="{3711AD26-C81B-EB41-8B26-B742C50C0F38}"/>
              </a:ext>
            </a:extLst>
          </p:cNvPr>
          <p:cNvSpPr txBox="1"/>
          <p:nvPr/>
        </p:nvSpPr>
        <p:spPr>
          <a:xfrm>
            <a:off x="6762599" y="5227494"/>
            <a:ext cx="31232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Recursion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27649" name="TextBox 27648">
            <a:extLst>
              <a:ext uri="{FF2B5EF4-FFF2-40B4-BE49-F238E27FC236}">
                <a16:creationId xmlns:a16="http://schemas.microsoft.com/office/drawing/2014/main" id="{CDC0939F-85B7-A4B3-DAA9-C54149684A74}"/>
              </a:ext>
            </a:extLst>
          </p:cNvPr>
          <p:cNvSpPr txBox="1"/>
          <p:nvPr/>
        </p:nvSpPr>
        <p:spPr>
          <a:xfrm>
            <a:off x="5309402" y="2707789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50" name="TextBox 27649">
            <a:extLst>
              <a:ext uri="{FF2B5EF4-FFF2-40B4-BE49-F238E27FC236}">
                <a16:creationId xmlns:a16="http://schemas.microsoft.com/office/drawing/2014/main" id="{CAB0CB59-F2FE-28E1-31C8-826AE3297B72}"/>
              </a:ext>
            </a:extLst>
          </p:cNvPr>
          <p:cNvSpPr txBox="1"/>
          <p:nvPr/>
        </p:nvSpPr>
        <p:spPr>
          <a:xfrm>
            <a:off x="6214366" y="267478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    Pivot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\documentclass{article}&#10;\usepackage{amsmath}&#10;\pagestyle{empty}&#10;\begin{document}&#10;&#10;$L = $ Quicksort $(A[1:\textrm{splitindex}-1])$&#10;&#10;&#10;\end{document}" title="IguanaTex Bitmap Display">
            <a:extLst>
              <a:ext uri="{FF2B5EF4-FFF2-40B4-BE49-F238E27FC236}">
                <a16:creationId xmlns:a16="http://schemas.microsoft.com/office/drawing/2014/main" id="{0A363427-A72B-28DB-FD42-E8A50053BA4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233448" y="5264902"/>
            <a:ext cx="4941579" cy="31283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R = $ Quicksort $(A[\textrm{splitindex}+1:n])$&#10;&#10;&#10;\end{document}" title="IguanaTex Bitmap Display">
            <a:extLst>
              <a:ext uri="{FF2B5EF4-FFF2-40B4-BE49-F238E27FC236}">
                <a16:creationId xmlns:a16="http://schemas.microsoft.com/office/drawing/2014/main" id="{040946A9-BFD5-C957-B789-8D43E419B27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33447" y="5693510"/>
            <a:ext cx="4999649" cy="31283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return} $L[1:\textrm{splitindex}-1],x,R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211BD808-35CC-8A27-F3A7-F3CE367FD2F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215834" y="6057457"/>
            <a:ext cx="6880382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rgbClr val="3A3A82"/>
                </a:solidFill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</a:rPr>
              <a:t>pivot</a:t>
            </a:r>
            <a:r>
              <a:rPr lang="en-US" dirty="0">
                <a:solidFill>
                  <a:srgbClr val="3A3A82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4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  <a:latin typeface="+mj-lt"/>
              </a:rPr>
              <a:t>Choose pivots as follows: 1, then 2, then 3, then 4, then 7, then 9.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3A3A82"/>
                </a:solidFill>
              </a:rPr>
              <a:t> 9  7  4  3  2  1</a:t>
            </a:r>
          </a:p>
        </p:txBody>
      </p:sp>
    </p:spTree>
    <p:extLst>
      <p:ext uri="{BB962C8B-B14F-4D97-AF65-F5344CB8AC3E}">
        <p14:creationId xmlns:p14="http://schemas.microsoft.com/office/powerpoint/2010/main" val="50857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3A3A82"/>
                </a:solidFill>
              </a:rPr>
              <a:t>9  7  4  3  2  1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0C80F57B-1B7A-2FB7-817C-F260C78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719" y="4611276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/>
              <a:t>9  7  4  3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D7DFF18A-1EE7-5D4B-109E-FFE1D346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06" y="5420901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9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" name="AutoShape 20">
            <a:extLst>
              <a:ext uri="{FF2B5EF4-FFF2-40B4-BE49-F238E27FC236}">
                <a16:creationId xmlns:a16="http://schemas.microsoft.com/office/drawing/2014/main" id="{BBC7A678-BBC9-6BE4-64F0-C2D188ED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906" y="4611276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" name="AutoShape 23">
            <a:extLst>
              <a:ext uri="{FF2B5EF4-FFF2-40B4-BE49-F238E27FC236}">
                <a16:creationId xmlns:a16="http://schemas.microsoft.com/office/drawing/2014/main" id="{1DA26915-E96A-DBD9-6AC3-65C3E50F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506" y="5147851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A033A5B5-EF6C-6311-B2A9-2417C15C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44" y="5927314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5F1D3C7E-E8F3-DBE4-3BCD-DBCAFF44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69" y="5927314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51D64B2-8DCC-3B46-CBCC-BD478FCD7E7F}"/>
              </a:ext>
            </a:extLst>
          </p:cNvPr>
          <p:cNvCxnSpPr>
            <a:cxnSpLocks noChangeShapeType="1"/>
            <a:stCxn id="33" idx="0"/>
            <a:endCxn id="30" idx="2"/>
          </p:cNvCxnSpPr>
          <p:nvPr/>
        </p:nvCxnSpPr>
        <p:spPr bwMode="auto">
          <a:xfrm flipV="1">
            <a:off x="6453719" y="4828764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B6B69FAC-A559-62C9-AAC0-2A972935902B}"/>
              </a:ext>
            </a:extLst>
          </p:cNvPr>
          <p:cNvCxnSpPr>
            <a:cxnSpLocks noChangeShapeType="1"/>
            <a:endCxn id="30" idx="2"/>
          </p:cNvCxnSpPr>
          <p:nvPr/>
        </p:nvCxnSpPr>
        <p:spPr bwMode="auto">
          <a:xfrm flipH="1" flipV="1">
            <a:off x="6979181" y="4828764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9">
            <a:extLst>
              <a:ext uri="{FF2B5EF4-FFF2-40B4-BE49-F238E27FC236}">
                <a16:creationId xmlns:a16="http://schemas.microsoft.com/office/drawing/2014/main" id="{2C51F795-7B1F-56C1-882B-CEEEBA99D6B8}"/>
              </a:ext>
            </a:extLst>
          </p:cNvPr>
          <p:cNvCxnSpPr>
            <a:cxnSpLocks noChangeShapeType="1"/>
            <a:stCxn id="34" idx="0"/>
            <a:endCxn id="31" idx="2"/>
          </p:cNvCxnSpPr>
          <p:nvPr/>
        </p:nvCxnSpPr>
        <p:spPr bwMode="auto">
          <a:xfrm flipV="1">
            <a:off x="7811031" y="5638389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1">
            <a:extLst>
              <a:ext uri="{FF2B5EF4-FFF2-40B4-BE49-F238E27FC236}">
                <a16:creationId xmlns:a16="http://schemas.microsoft.com/office/drawing/2014/main" id="{5CFC0156-6009-16C4-9DAE-CCD187F7FB1D}"/>
              </a:ext>
            </a:extLst>
          </p:cNvPr>
          <p:cNvCxnSpPr>
            <a:cxnSpLocks noChangeShapeType="1"/>
            <a:stCxn id="31" idx="2"/>
            <a:endCxn id="35" idx="0"/>
          </p:cNvCxnSpPr>
          <p:nvPr/>
        </p:nvCxnSpPr>
        <p:spPr bwMode="auto">
          <a:xfrm>
            <a:off x="8055506" y="5638389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AutoShape 32">
            <a:extLst>
              <a:ext uri="{FF2B5EF4-FFF2-40B4-BE49-F238E27FC236}">
                <a16:creationId xmlns:a16="http://schemas.microsoft.com/office/drawing/2014/main" id="{33CB5A16-3864-FEC6-13F8-FED26D0C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981" y="4087401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</a:t>
            </a:r>
            <a:r>
              <a:rPr lang="en-US" sz="1800" dirty="0"/>
              <a:t>9  7  4  3  2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BD746800-C311-4512-64E5-87A595FDD5DD}"/>
              </a:ext>
            </a:extLst>
          </p:cNvPr>
          <p:cNvCxnSpPr>
            <a:cxnSpLocks noChangeShapeType="1"/>
            <a:stCxn id="32" idx="0"/>
            <a:endCxn id="40" idx="2"/>
          </p:cNvCxnSpPr>
          <p:nvPr/>
        </p:nvCxnSpPr>
        <p:spPr bwMode="auto">
          <a:xfrm flipV="1">
            <a:off x="4705881" y="4306476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30DE1A3E-78C1-55E1-0F9B-4C52F45D57FB}"/>
              </a:ext>
            </a:extLst>
          </p:cNvPr>
          <p:cNvCxnSpPr>
            <a:cxnSpLocks noChangeShapeType="1"/>
            <a:stCxn id="30" idx="0"/>
            <a:endCxn id="40" idx="2"/>
          </p:cNvCxnSpPr>
          <p:nvPr/>
        </p:nvCxnSpPr>
        <p:spPr bwMode="auto">
          <a:xfrm flipH="1" flipV="1">
            <a:off x="5858406" y="4306476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167">
            <a:extLst>
              <a:ext uri="{FF2B5EF4-FFF2-40B4-BE49-F238E27FC236}">
                <a16:creationId xmlns:a16="http://schemas.microsoft.com/office/drawing/2014/main" id="{76C3371B-1594-6B71-30E1-D04673E03EC6}"/>
              </a:ext>
            </a:extLst>
          </p:cNvPr>
          <p:cNvSpPr txBox="1">
            <a:spLocks noChangeArrowheads="1"/>
          </p:cNvSpPr>
          <p:nvPr/>
        </p:nvSpPr>
        <p:spPr bwMode="auto">
          <a:xfrm rot="2305880">
            <a:off x="7584019" y="4958939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90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1264FC-8571-2F26-C8EB-BD4D1ADD1480}"/>
              </a:ext>
            </a:extLst>
          </p:cNvPr>
          <p:cNvSpPr txBox="1"/>
          <p:nvPr/>
        </p:nvSpPr>
        <p:spPr>
          <a:xfrm>
            <a:off x="256854" y="4828764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11EA72-F6D4-D779-1A17-11B92856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1406505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Running time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Depends on the choice of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.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Worst case</a:t>
            </a:r>
            <a:r>
              <a:rPr lang="en-US" dirty="0">
                <a:solidFill>
                  <a:srgbClr val="3A3A82"/>
                </a:solidFill>
                <a:latin typeface="+mj-lt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Pivot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is the unique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minimum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maximum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element. Either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L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and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R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 has size </a:t>
            </a:r>
            <a:r>
              <a:rPr lang="en-US" sz="3200" b="1" i="1" dirty="0">
                <a:solidFill>
                  <a:srgbClr val="3A3A82"/>
                </a:solidFill>
                <a:latin typeface="+mj-lt"/>
              </a:rPr>
              <a:t>n </a:t>
            </a:r>
            <a:r>
              <a:rPr lang="en-US" sz="3200" dirty="0">
                <a:solidFill>
                  <a:srgbClr val="3A3A82"/>
                </a:solidFill>
                <a:latin typeface="+mj-lt"/>
              </a:rPr>
              <a:t>- 1 and the other has size 0.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32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E044-5BB5-943B-48B6-D0E735CA3EAD}"/>
              </a:ext>
            </a:extLst>
          </p:cNvPr>
          <p:cNvSpPr txBox="1"/>
          <p:nvPr/>
        </p:nvSpPr>
        <p:spPr>
          <a:xfrm>
            <a:off x="205483" y="3883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Example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3A3A82"/>
                </a:solidFill>
              </a:rPr>
              <a:t>9  7  4  3  2  1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0C80F57B-1B7A-2FB7-817C-F260C78E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719" y="4611276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/>
              <a:t>9  7  4  3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D7DFF18A-1EE7-5D4B-109E-FFE1D346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06" y="5420901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9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" name="AutoShape 20">
            <a:extLst>
              <a:ext uri="{FF2B5EF4-FFF2-40B4-BE49-F238E27FC236}">
                <a16:creationId xmlns:a16="http://schemas.microsoft.com/office/drawing/2014/main" id="{BBC7A678-BBC9-6BE4-64F0-C2D188ED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906" y="4611276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3" name="AutoShape 23">
            <a:extLst>
              <a:ext uri="{FF2B5EF4-FFF2-40B4-BE49-F238E27FC236}">
                <a16:creationId xmlns:a16="http://schemas.microsoft.com/office/drawing/2014/main" id="{1DA26915-E96A-DBD9-6AC3-65C3E50F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506" y="5147851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A033A5B5-EF6C-6311-B2A9-2417C15C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44" y="5927314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5F1D3C7E-E8F3-DBE4-3BCD-DBCAFF44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69" y="5927314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36" name="AutoShape 26">
            <a:extLst>
              <a:ext uri="{FF2B5EF4-FFF2-40B4-BE49-F238E27FC236}">
                <a16:creationId xmlns:a16="http://schemas.microsoft.com/office/drawing/2014/main" id="{251D64B2-8DCC-3B46-CBCC-BD478FCD7E7F}"/>
              </a:ext>
            </a:extLst>
          </p:cNvPr>
          <p:cNvCxnSpPr>
            <a:cxnSpLocks noChangeShapeType="1"/>
            <a:stCxn id="33" idx="0"/>
            <a:endCxn id="30" idx="2"/>
          </p:cNvCxnSpPr>
          <p:nvPr/>
        </p:nvCxnSpPr>
        <p:spPr bwMode="auto">
          <a:xfrm flipV="1">
            <a:off x="6453719" y="4828764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7">
            <a:extLst>
              <a:ext uri="{FF2B5EF4-FFF2-40B4-BE49-F238E27FC236}">
                <a16:creationId xmlns:a16="http://schemas.microsoft.com/office/drawing/2014/main" id="{B6B69FAC-A559-62C9-AAC0-2A972935902B}"/>
              </a:ext>
            </a:extLst>
          </p:cNvPr>
          <p:cNvCxnSpPr>
            <a:cxnSpLocks noChangeShapeType="1"/>
            <a:endCxn id="30" idx="2"/>
          </p:cNvCxnSpPr>
          <p:nvPr/>
        </p:nvCxnSpPr>
        <p:spPr bwMode="auto">
          <a:xfrm flipH="1" flipV="1">
            <a:off x="6979181" y="4828764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9">
            <a:extLst>
              <a:ext uri="{FF2B5EF4-FFF2-40B4-BE49-F238E27FC236}">
                <a16:creationId xmlns:a16="http://schemas.microsoft.com/office/drawing/2014/main" id="{2C51F795-7B1F-56C1-882B-CEEEBA99D6B8}"/>
              </a:ext>
            </a:extLst>
          </p:cNvPr>
          <p:cNvCxnSpPr>
            <a:cxnSpLocks noChangeShapeType="1"/>
            <a:stCxn id="34" idx="0"/>
            <a:endCxn id="31" idx="2"/>
          </p:cNvCxnSpPr>
          <p:nvPr/>
        </p:nvCxnSpPr>
        <p:spPr bwMode="auto">
          <a:xfrm flipV="1">
            <a:off x="7811031" y="5638389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1">
            <a:extLst>
              <a:ext uri="{FF2B5EF4-FFF2-40B4-BE49-F238E27FC236}">
                <a16:creationId xmlns:a16="http://schemas.microsoft.com/office/drawing/2014/main" id="{5CFC0156-6009-16C4-9DAE-CCD187F7FB1D}"/>
              </a:ext>
            </a:extLst>
          </p:cNvPr>
          <p:cNvCxnSpPr>
            <a:cxnSpLocks noChangeShapeType="1"/>
            <a:stCxn id="31" idx="2"/>
            <a:endCxn id="35" idx="0"/>
          </p:cNvCxnSpPr>
          <p:nvPr/>
        </p:nvCxnSpPr>
        <p:spPr bwMode="auto">
          <a:xfrm>
            <a:off x="8055506" y="5638389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AutoShape 32">
            <a:extLst>
              <a:ext uri="{FF2B5EF4-FFF2-40B4-BE49-F238E27FC236}">
                <a16:creationId xmlns:a16="http://schemas.microsoft.com/office/drawing/2014/main" id="{33CB5A16-3864-FEC6-13F8-FED26D0C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981" y="4087401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</a:t>
            </a:r>
            <a:r>
              <a:rPr lang="en-US" sz="1800" dirty="0"/>
              <a:t>9  7  4  3  2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BD746800-C311-4512-64E5-87A595FDD5DD}"/>
              </a:ext>
            </a:extLst>
          </p:cNvPr>
          <p:cNvCxnSpPr>
            <a:cxnSpLocks noChangeShapeType="1"/>
            <a:stCxn id="32" idx="0"/>
            <a:endCxn id="40" idx="2"/>
          </p:cNvCxnSpPr>
          <p:nvPr/>
        </p:nvCxnSpPr>
        <p:spPr bwMode="auto">
          <a:xfrm flipV="1">
            <a:off x="4705881" y="4306476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30DE1A3E-78C1-55E1-0F9B-4C52F45D57FB}"/>
              </a:ext>
            </a:extLst>
          </p:cNvPr>
          <p:cNvCxnSpPr>
            <a:cxnSpLocks noChangeShapeType="1"/>
            <a:stCxn id="30" idx="0"/>
            <a:endCxn id="40" idx="2"/>
          </p:cNvCxnSpPr>
          <p:nvPr/>
        </p:nvCxnSpPr>
        <p:spPr bwMode="auto">
          <a:xfrm flipH="1" flipV="1">
            <a:off x="5858406" y="4306476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167">
            <a:extLst>
              <a:ext uri="{FF2B5EF4-FFF2-40B4-BE49-F238E27FC236}">
                <a16:creationId xmlns:a16="http://schemas.microsoft.com/office/drawing/2014/main" id="{76C3371B-1594-6B71-30E1-D04673E03EC6}"/>
              </a:ext>
            </a:extLst>
          </p:cNvPr>
          <p:cNvSpPr txBox="1">
            <a:spLocks noChangeArrowheads="1"/>
          </p:cNvSpPr>
          <p:nvPr/>
        </p:nvSpPr>
        <p:spPr bwMode="auto">
          <a:xfrm rot="2305880">
            <a:off x="7584019" y="4958939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B032D-F6FF-8581-590E-4FB06D0E1A1E}"/>
                  </a:ext>
                </a:extLst>
              </p:cNvPr>
              <p:cNvSpPr txBox="1"/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Number of computations of order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+…+2+1∈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Tahom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B032D-F6FF-8581-590E-4FB06D0E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usepackage{xcolor}&#10;\begin{document}&#10;&#10;\textcolor{red}{Depth $n$}&#10;&#10;&#10;\end{document}" title="IguanaTex Bitmap Display">
            <a:extLst>
              <a:ext uri="{FF2B5EF4-FFF2-40B4-BE49-F238E27FC236}">
                <a16:creationId xmlns:a16="http://schemas.microsoft.com/office/drawing/2014/main" id="{2649E35A-533E-936B-9C21-513EEFD8D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16200000">
            <a:off x="3293700" y="4774940"/>
            <a:ext cx="1727253" cy="4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Running time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Depends on the choice of the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pivot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Average case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Random pivot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gives expected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0" indent="0" eaLnBrk="1" hangingPunct="1"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endParaRPr lang="en-US" sz="32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  <a:blipFill>
                <a:blip r:embed="rId3"/>
                <a:stretch>
                  <a:fillRect l="-1797" t="-1318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32">
            <a:extLst>
              <a:ext uri="{FF2B5EF4-FFF2-40B4-BE49-F238E27FC236}">
                <a16:creationId xmlns:a16="http://schemas.microsoft.com/office/drawing/2014/main" id="{E06B39EB-CEDA-655E-7B8E-8F396059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229" y="4683302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   </a:t>
            </a:r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1</a:t>
            </a:r>
          </a:p>
        </p:txBody>
      </p:sp>
      <p:cxnSp>
        <p:nvCxnSpPr>
          <p:cNvPr id="8" name="AutoShape 33 1">
            <a:extLst>
              <a:ext uri="{FF2B5EF4-FFF2-40B4-BE49-F238E27FC236}">
                <a16:creationId xmlns:a16="http://schemas.microsoft.com/office/drawing/2014/main" id="{459FAD29-34BE-715E-4A49-50DC7235C1F9}"/>
              </a:ext>
            </a:extLst>
          </p:cNvPr>
          <p:cNvCxnSpPr>
            <a:cxnSpLocks noChangeShapeType="1"/>
            <a:stCxn id="10" idx="0"/>
            <a:endCxn id="2" idx="2"/>
          </p:cNvCxnSpPr>
          <p:nvPr/>
        </p:nvCxnSpPr>
        <p:spPr bwMode="auto">
          <a:xfrm flipV="1">
            <a:off x="5707710" y="4902377"/>
            <a:ext cx="946944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34">
            <a:extLst>
              <a:ext uri="{FF2B5EF4-FFF2-40B4-BE49-F238E27FC236}">
                <a16:creationId xmlns:a16="http://schemas.microsoft.com/office/drawing/2014/main" id="{565B9836-F8DD-5D15-9CAF-D0CD65AF28E0}"/>
              </a:ext>
            </a:extLst>
          </p:cNvPr>
          <p:cNvCxnSpPr>
            <a:cxnSpLocks noChangeShapeType="1"/>
            <a:endCxn id="2" idx="2"/>
          </p:cNvCxnSpPr>
          <p:nvPr/>
        </p:nvCxnSpPr>
        <p:spPr bwMode="auto">
          <a:xfrm flipH="1" flipV="1">
            <a:off x="6654654" y="4902377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11 1">
            <a:extLst>
              <a:ext uri="{FF2B5EF4-FFF2-40B4-BE49-F238E27FC236}">
                <a16:creationId xmlns:a16="http://schemas.microsoft.com/office/drawing/2014/main" id="{9077FA44-F5C5-6CB5-AB99-AB9D5547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47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2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5" name="AutoShape 20 1">
            <a:extLst>
              <a:ext uri="{FF2B5EF4-FFF2-40B4-BE49-F238E27FC236}">
                <a16:creationId xmlns:a16="http://schemas.microsoft.com/office/drawing/2014/main" id="{325398BA-7950-3258-250F-39136DB0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93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16" name="AutoShape 33 2">
            <a:extLst>
              <a:ext uri="{FF2B5EF4-FFF2-40B4-BE49-F238E27FC236}">
                <a16:creationId xmlns:a16="http://schemas.microsoft.com/office/drawing/2014/main" id="{9422153B-D793-BA22-C3D7-81B9D6339D5D}"/>
              </a:ext>
            </a:extLst>
          </p:cNvPr>
          <p:cNvCxnSpPr>
            <a:cxnSpLocks noChangeShapeType="1"/>
            <a:stCxn id="15" idx="0"/>
            <a:endCxn id="10" idx="2"/>
          </p:cNvCxnSpPr>
          <p:nvPr/>
        </p:nvCxnSpPr>
        <p:spPr bwMode="auto">
          <a:xfrm flipV="1">
            <a:off x="5326675" y="5424665"/>
            <a:ext cx="381035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2→2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5263" r="-4167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33 3">
            <a:extLst>
              <a:ext uri="{FF2B5EF4-FFF2-40B4-BE49-F238E27FC236}">
                <a16:creationId xmlns:a16="http://schemas.microsoft.com/office/drawing/2014/main" id="{92FED2C0-932C-8552-3FBD-A0244CD8B0EF}"/>
              </a:ext>
            </a:extLst>
          </p:cNvPr>
          <p:cNvCxnSpPr>
            <a:cxnSpLocks noChangeShapeType="1"/>
            <a:stCxn id="18" idx="0"/>
            <a:endCxn id="10" idx="2"/>
          </p:cNvCxnSpPr>
          <p:nvPr/>
        </p:nvCxnSpPr>
        <p:spPr bwMode="auto">
          <a:xfrm flipH="1" flipV="1">
            <a:off x="5707710" y="5424665"/>
            <a:ext cx="406729" cy="4403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1 2">
            <a:extLst>
              <a:ext uri="{FF2B5EF4-FFF2-40B4-BE49-F238E27FC236}">
                <a16:creationId xmlns:a16="http://schemas.microsoft.com/office/drawing/2014/main" id="{BA27E46B-FE20-DEE1-56D9-90D45194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45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7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endParaRPr lang="en-US" sz="1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7→7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t="-5263" r="-5042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AutoShape 33 4">
            <a:extLst>
              <a:ext uri="{FF2B5EF4-FFF2-40B4-BE49-F238E27FC236}">
                <a16:creationId xmlns:a16="http://schemas.microsoft.com/office/drawing/2014/main" id="{647C8628-425C-4903-F6E5-25D3AD0BAE11}"/>
              </a:ext>
            </a:extLst>
          </p:cNvPr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7514325" y="5424665"/>
            <a:ext cx="226365" cy="4282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AutoShape 20 4">
            <a:extLst>
              <a:ext uri="{FF2B5EF4-FFF2-40B4-BE49-F238E27FC236}">
                <a16:creationId xmlns:a16="http://schemas.microsoft.com/office/drawing/2014/main" id="{2570A6F6-7C86-15DF-41BF-8A65D37C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06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45" name="AutoShape 33 5">
            <a:extLst>
              <a:ext uri="{FF2B5EF4-FFF2-40B4-BE49-F238E27FC236}">
                <a16:creationId xmlns:a16="http://schemas.microsoft.com/office/drawing/2014/main" id="{35B350AE-EE37-3368-2F4C-C20B22684354}"/>
              </a:ext>
            </a:extLst>
          </p:cNvPr>
          <p:cNvCxnSpPr>
            <a:cxnSpLocks noChangeShapeType="1"/>
            <a:stCxn id="44" idx="0"/>
            <a:endCxn id="24" idx="2"/>
          </p:cNvCxnSpPr>
          <p:nvPr/>
        </p:nvCxnSpPr>
        <p:spPr bwMode="auto">
          <a:xfrm flipH="1" flipV="1">
            <a:off x="7740690" y="5424665"/>
            <a:ext cx="508498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9" name="Picture 48" descr="\documentclass{article}&#10;\usepackage{amsmath}&#10;\pagestyle{empty}&#10;\usepackage{xcolor}&#10;\begin{document}&#10;&#10;\textcolor{red}{Depth $\log n$}&#10;&#10;&#10;\end{document}" title="IguanaTex Bitmap Display">
            <a:extLst>
              <a:ext uri="{FF2B5EF4-FFF2-40B4-BE49-F238E27FC236}">
                <a16:creationId xmlns:a16="http://schemas.microsoft.com/office/drawing/2014/main" id="{EB8A95D3-E057-C4BB-4AD8-86A5BF3D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6200000">
            <a:off x="3979232" y="5135359"/>
            <a:ext cx="1757774" cy="3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Quicksort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EB1D-D1F9-9714-26B2-DF15A8C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Running time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Depends on the choice of the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pivot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Average case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Random pivot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gives expected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+mj-lt"/>
                  </a:rPr>
                  <a:t>)</a:t>
                </a:r>
              </a:p>
              <a:p>
                <a:pPr marL="0" indent="0" eaLnBrk="1" hangingPunct="1"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 eaLnBrk="1" hangingPunct="1">
                  <a:buNone/>
                </a:pPr>
                <a:endParaRPr lang="en-US" sz="32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1EA72-F6D4-D779-1A17-11B928560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06505"/>
                <a:ext cx="8481775" cy="6012849"/>
              </a:xfrm>
              <a:blipFill>
                <a:blip r:embed="rId3"/>
                <a:stretch>
                  <a:fillRect l="-1797" t="-1318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32">
            <a:extLst>
              <a:ext uri="{FF2B5EF4-FFF2-40B4-BE49-F238E27FC236}">
                <a16:creationId xmlns:a16="http://schemas.microsoft.com/office/drawing/2014/main" id="{E06B39EB-CEDA-655E-7B8E-8F396059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229" y="4683302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	   </a:t>
            </a:r>
            <a:r>
              <a:rPr lang="en-US" sz="1800" dirty="0"/>
              <a:t>7  9  </a:t>
            </a: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en-US" sz="1800" dirty="0"/>
              <a:t>  2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1</a:t>
            </a:r>
          </a:p>
        </p:txBody>
      </p:sp>
      <p:cxnSp>
        <p:nvCxnSpPr>
          <p:cNvPr id="8" name="AutoShape 33 1">
            <a:extLst>
              <a:ext uri="{FF2B5EF4-FFF2-40B4-BE49-F238E27FC236}">
                <a16:creationId xmlns:a16="http://schemas.microsoft.com/office/drawing/2014/main" id="{459FAD29-34BE-715E-4A49-50DC7235C1F9}"/>
              </a:ext>
            </a:extLst>
          </p:cNvPr>
          <p:cNvCxnSpPr>
            <a:cxnSpLocks noChangeShapeType="1"/>
            <a:stCxn id="10" idx="0"/>
            <a:endCxn id="2" idx="2"/>
          </p:cNvCxnSpPr>
          <p:nvPr/>
        </p:nvCxnSpPr>
        <p:spPr bwMode="auto">
          <a:xfrm flipV="1">
            <a:off x="5707710" y="4902377"/>
            <a:ext cx="946944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34">
            <a:extLst>
              <a:ext uri="{FF2B5EF4-FFF2-40B4-BE49-F238E27FC236}">
                <a16:creationId xmlns:a16="http://schemas.microsoft.com/office/drawing/2014/main" id="{565B9836-F8DD-5D15-9CAF-D0CD65AF28E0}"/>
              </a:ext>
            </a:extLst>
          </p:cNvPr>
          <p:cNvCxnSpPr>
            <a:cxnSpLocks noChangeShapeType="1"/>
            <a:endCxn id="2" idx="2"/>
          </p:cNvCxnSpPr>
          <p:nvPr/>
        </p:nvCxnSpPr>
        <p:spPr bwMode="auto">
          <a:xfrm flipH="1" flipV="1">
            <a:off x="6654654" y="4902377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11 1">
            <a:extLst>
              <a:ext uri="{FF2B5EF4-FFF2-40B4-BE49-F238E27FC236}">
                <a16:creationId xmlns:a16="http://schemas.microsoft.com/office/drawing/2014/main" id="{9077FA44-F5C5-6CB5-AB99-AB9D5547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47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2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rgbClr val="3A3A82"/>
                </a:solidFill>
              </a:rPr>
              <a:t>  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5" name="AutoShape 20 1">
            <a:extLst>
              <a:ext uri="{FF2B5EF4-FFF2-40B4-BE49-F238E27FC236}">
                <a16:creationId xmlns:a16="http://schemas.microsoft.com/office/drawing/2014/main" id="{325398BA-7950-3258-250F-39136DB0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93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16" name="AutoShape 33 2">
            <a:extLst>
              <a:ext uri="{FF2B5EF4-FFF2-40B4-BE49-F238E27FC236}">
                <a16:creationId xmlns:a16="http://schemas.microsoft.com/office/drawing/2014/main" id="{9422153B-D793-BA22-C3D7-81B9D6339D5D}"/>
              </a:ext>
            </a:extLst>
          </p:cNvPr>
          <p:cNvCxnSpPr>
            <a:cxnSpLocks noChangeShapeType="1"/>
            <a:stCxn id="15" idx="0"/>
            <a:endCxn id="10" idx="2"/>
          </p:cNvCxnSpPr>
          <p:nvPr/>
        </p:nvCxnSpPr>
        <p:spPr bwMode="auto">
          <a:xfrm flipV="1">
            <a:off x="5326675" y="5424665"/>
            <a:ext cx="381035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2→2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18" name="AutoShape 20 2">
                <a:extLst>
                  <a:ext uri="{FF2B5EF4-FFF2-40B4-BE49-F238E27FC236}">
                    <a16:creationId xmlns:a16="http://schemas.microsoft.com/office/drawing/2014/main" id="{BB18740C-2557-1DB2-166C-F5411C01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6156" y="5864991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5263" r="-4167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33 3">
            <a:extLst>
              <a:ext uri="{FF2B5EF4-FFF2-40B4-BE49-F238E27FC236}">
                <a16:creationId xmlns:a16="http://schemas.microsoft.com/office/drawing/2014/main" id="{92FED2C0-932C-8552-3FBD-A0244CD8B0EF}"/>
              </a:ext>
            </a:extLst>
          </p:cNvPr>
          <p:cNvCxnSpPr>
            <a:cxnSpLocks noChangeShapeType="1"/>
            <a:stCxn id="18" idx="0"/>
            <a:endCxn id="10" idx="2"/>
          </p:cNvCxnSpPr>
          <p:nvPr/>
        </p:nvCxnSpPr>
        <p:spPr bwMode="auto">
          <a:xfrm flipH="1" flipV="1">
            <a:off x="5707710" y="5424665"/>
            <a:ext cx="406729" cy="4403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1 2">
            <a:extLst>
              <a:ext uri="{FF2B5EF4-FFF2-40B4-BE49-F238E27FC236}">
                <a16:creationId xmlns:a16="http://schemas.microsoft.com/office/drawing/2014/main" id="{BA27E46B-FE20-DEE1-56D9-90D45194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458" y="5207177"/>
            <a:ext cx="652463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rgbClr val="3A3A82"/>
                </a:solidFill>
              </a:rPr>
              <a:t>  </a:t>
            </a:r>
            <a:r>
              <a:rPr lang="en-US" sz="1800" dirty="0"/>
              <a:t>7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9</a:t>
            </a:r>
            <a:r>
              <a:rPr lang="en-US" sz="1800" dirty="0">
                <a:solidFill>
                  <a:srgbClr val="3A3A82"/>
                </a:solidFill>
              </a:rPr>
              <a:t> </a:t>
            </a:r>
            <a:endParaRPr lang="en-US" sz="1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7→7</m:t>
                      </m:r>
                    </m:oMath>
                  </m:oMathPara>
                </a14:m>
                <a:endParaRPr lang="en-US" sz="18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5" name="AutoShape 20 3">
                <a:extLst>
                  <a:ext uri="{FF2B5EF4-FFF2-40B4-BE49-F238E27FC236}">
                    <a16:creationId xmlns:a16="http://schemas.microsoft.com/office/drawing/2014/main" id="{4179C633-4903-2BA8-4F54-AA9D3E687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6042" y="5852870"/>
                <a:ext cx="716565" cy="21748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t="-5263" r="-5042" b="-18421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AutoShape 33 4">
            <a:extLst>
              <a:ext uri="{FF2B5EF4-FFF2-40B4-BE49-F238E27FC236}">
                <a16:creationId xmlns:a16="http://schemas.microsoft.com/office/drawing/2014/main" id="{647C8628-425C-4903-F6E5-25D3AD0BAE11}"/>
              </a:ext>
            </a:extLst>
          </p:cNvPr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7514325" y="5424665"/>
            <a:ext cx="226365" cy="4282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AutoShape 20 4">
            <a:extLst>
              <a:ext uri="{FF2B5EF4-FFF2-40B4-BE49-F238E27FC236}">
                <a16:creationId xmlns:a16="http://schemas.microsoft.com/office/drawing/2014/main" id="{2570A6F6-7C86-15DF-41BF-8A65D37C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06" y="5846350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45" name="AutoShape 33 5">
            <a:extLst>
              <a:ext uri="{FF2B5EF4-FFF2-40B4-BE49-F238E27FC236}">
                <a16:creationId xmlns:a16="http://schemas.microsoft.com/office/drawing/2014/main" id="{35B350AE-EE37-3368-2F4C-C20B22684354}"/>
              </a:ext>
            </a:extLst>
          </p:cNvPr>
          <p:cNvCxnSpPr>
            <a:cxnSpLocks noChangeShapeType="1"/>
            <a:stCxn id="44" idx="0"/>
            <a:endCxn id="24" idx="2"/>
          </p:cNvCxnSpPr>
          <p:nvPr/>
        </p:nvCxnSpPr>
        <p:spPr bwMode="auto">
          <a:xfrm flipH="1" flipV="1">
            <a:off x="7740690" y="5424665"/>
            <a:ext cx="508498" cy="4216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9" name="Picture 48" descr="\documentclass{article}&#10;\usepackage{amsmath}&#10;\pagestyle{empty}&#10;\usepackage{xcolor}&#10;\begin{document}&#10;&#10;\textcolor{red}{Depth $\log n$}&#10;&#10;&#10;\end{document}" title="IguanaTex Bitmap Display">
            <a:extLst>
              <a:ext uri="{FF2B5EF4-FFF2-40B4-BE49-F238E27FC236}">
                <a16:creationId xmlns:a16="http://schemas.microsoft.com/office/drawing/2014/main" id="{EB8A95D3-E057-C4BB-4AD8-86A5BF3D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6200000">
            <a:off x="3979232" y="5135359"/>
            <a:ext cx="1757774" cy="312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04A572-B045-D312-3F56-62AE0CB35146}"/>
              </a:ext>
            </a:extLst>
          </p:cNvPr>
          <p:cNvSpPr txBox="1"/>
          <p:nvPr/>
        </p:nvSpPr>
        <p:spPr>
          <a:xfrm>
            <a:off x="256854" y="4828764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90CCF-BA0F-89B3-A157-0E01EE0789D7}"/>
                  </a:ext>
                </a:extLst>
              </p:cNvPr>
              <p:cNvSpPr txBox="1"/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Can we achieve                             	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𝚯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𝐧𝐥𝐨𝐠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𝐧</m:t>
                        </m:r>
                      </m:e>
                    </m:d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𝐢𝐧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𝐰𝐨𝐫𝐬𝐭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𝐜𝐚𝐬𝐞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?</m:t>
                    </m:r>
                  </m:oMath>
                </a14:m>
                <a:endParaRPr lang="en-US" sz="1800" dirty="0">
                  <a:latin typeface="Tahom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90CCF-BA0F-89B3-A157-0E01EE07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00" y="4933429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t="-4717" r="-1226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0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84724A-31EC-B1C6-0D19-8D3BE37E18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406505"/>
                <a:ext cx="8481775" cy="601284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The pivot splits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equally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the array (the depth of the tree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). Choose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median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as pivot.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Quicksort Running time: 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/2) +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𝑚𝑒𝑑𝑖𝑎𝑛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If we can find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 then by Master </a:t>
                </a:r>
                <a:r>
                  <a:rPr lang="en-US" dirty="0" err="1">
                    <a:solidFill>
                      <a:srgbClr val="3A3A82"/>
                    </a:solidFill>
                    <a:latin typeface="+mj-lt"/>
                  </a:rPr>
                  <a:t>thm</a:t>
                </a:r>
                <a:r>
                  <a:rPr lang="en-US" dirty="0">
                    <a:solidFill>
                      <a:srgbClr val="3A3A82"/>
                    </a:solidFill>
                    <a:latin typeface="+mj-lt"/>
                  </a:rPr>
                  <a:t>: Quicksort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4800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time</a:t>
                </a:r>
                <a:r>
                  <a:rPr lang="en-US" sz="4800" dirty="0">
                    <a:solidFill>
                      <a:srgbClr val="3A3A82"/>
                    </a:solidFill>
                  </a:rPr>
                  <a:t>. </a:t>
                </a: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84724A-31EC-B1C6-0D19-8D3BE37E1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06505"/>
                <a:ext cx="8481775" cy="6012849"/>
              </a:xfrm>
              <a:prstGeom prst="rect">
                <a:avLst/>
              </a:prstGeom>
              <a:blipFill>
                <a:blip r:embed="rId3"/>
                <a:stretch>
                  <a:fillRect l="-1869" t="-609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CBEF7E24-4F84-419D-8453-94526B889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5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[9,7,4,3,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1,2]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3 or 4.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[9,7,17,3,10]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9.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601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[9,7,4,3,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1,2]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3 or 4.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[9,7,17,3,10]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9.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2BD26-0E59-A07A-82C8-284475D72094}"/>
                  </a:ext>
                </a:extLst>
              </p:cNvPr>
              <p:cNvSpPr txBox="1"/>
              <p:nvPr/>
            </p:nvSpPr>
            <p:spPr>
              <a:xfrm>
                <a:off x="310562" y="3483208"/>
                <a:ext cx="82734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Unfortunately sorting and picking the middle position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Use divide and conquer.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2BD26-0E59-A07A-82C8-284475D7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3483208"/>
                <a:ext cx="8273495" cy="830997"/>
              </a:xfrm>
              <a:prstGeom prst="rect">
                <a:avLst/>
              </a:prstGeom>
              <a:blipFill>
                <a:blip r:embed="rId4"/>
                <a:stretch>
                  <a:fillRect l="-117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5DF94F8E-6F0A-FA9A-6F83-D7428E40B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1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457199" y="1406505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Use divide and conquer. Let’s try to solve the more general problem of selection.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 and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 smallest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Median when?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 t="-1245" r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2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CB7BF-0C8C-4F1F-FBF3-415CC4F05325}"/>
              </a:ext>
            </a:extLst>
          </p:cNvPr>
          <p:cNvSpPr txBox="1"/>
          <p:nvPr/>
        </p:nvSpPr>
        <p:spPr>
          <a:xfrm>
            <a:off x="339046" y="4453763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/>
              <p:nvPr/>
            </p:nvSpPr>
            <p:spPr>
              <a:xfrm>
                <a:off x="-552308" y="455842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Where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𝒌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-</a:t>
                </a:r>
                <a:r>
                  <a:rPr lang="en-US" b="1" i="1" dirty="0" err="1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th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 element?</a:t>
                </a:r>
                <a:endParaRPr lang="en-US" sz="1800" dirty="0">
                  <a:latin typeface="Tahoma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08" y="4558428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0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8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4" y="2648577"/>
                <a:ext cx="4687839" cy="1384995"/>
              </a:xfrm>
              <a:prstGeom prst="rect">
                <a:avLst/>
              </a:prstGeom>
              <a:blipFill>
                <a:blip r:embed="rId4"/>
                <a:stretch>
                  <a:fillRect l="-2341" t="-5702" r="-910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CB7BF-0C8C-4F1F-FBF3-415CC4F05325}"/>
              </a:ext>
            </a:extLst>
          </p:cNvPr>
          <p:cNvSpPr txBox="1"/>
          <p:nvPr/>
        </p:nvSpPr>
        <p:spPr>
          <a:xfrm>
            <a:off x="339046" y="4453763"/>
            <a:ext cx="3294915" cy="9299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/>
              <p:nvPr/>
            </p:nvSpPr>
            <p:spPr>
              <a:xfrm>
                <a:off x="-552308" y="455842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latin typeface="Times New Roman" charset="0"/>
                    <a:sym typeface="Symbol" charset="0"/>
                  </a:rPr>
                  <a:t>           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Where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𝒌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-</a:t>
                </a:r>
                <a:r>
                  <a:rPr lang="en-US" b="1" i="1" dirty="0" err="1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th</a:t>
                </a: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 element?	</a:t>
                </a: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	Depends on the size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𝑳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!</a:t>
                </a:r>
                <a:endParaRPr lang="en-US" sz="1800" dirty="0">
                  <a:latin typeface="Tahoma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8D79D-B11D-FAB0-747F-88F2EA6E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08" y="4558428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3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Explanation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maximum points.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not.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" y="396486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55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3108543"/>
              </a:xfrm>
              <a:prstGeom prst="rect">
                <a:avLst/>
              </a:prstGeom>
              <a:blipFill>
                <a:blip r:embed="rId4"/>
                <a:stretch>
                  <a:fillRect l="-2682" t="-2745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41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element. </a:t>
                </a: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3970318"/>
              </a:xfrm>
              <a:prstGeom prst="rect">
                <a:avLst/>
              </a:prstGeom>
              <a:blipFill>
                <a:blip r:embed="rId4"/>
                <a:stretch>
                  <a:fillRect l="-2682" t="-2151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7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724A-31EC-B1C6-0D19-8D3BE37E1898}"/>
              </a:ext>
            </a:extLst>
          </p:cNvPr>
          <p:cNvSpPr txBox="1">
            <a:spLocks/>
          </p:cNvSpPr>
          <p:nvPr/>
        </p:nvSpPr>
        <p:spPr>
          <a:xfrm>
            <a:off x="251719" y="481838"/>
            <a:ext cx="8481775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1B028-E9D3-724A-8E7A-EE279746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95" y="27646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C936C-CCD6-C7B8-91FF-6BE6BD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395" y="3367933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E2F0-029B-12B2-E13B-42D5104C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95" y="3539383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4E9B1-2064-F4EF-4AAD-2DB755E5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595" y="31964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E341C-3D28-227A-BD59-6BCFC972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995" y="28535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2D923-4B80-3322-49B6-7ED4376D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95" y="3482233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0E882-AF5A-8513-8B57-7EBB240F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95" y="30250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E958-0F15-8C03-A6EF-6EEB486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95" y="4225183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BBDB6-DA86-5888-310A-A2F3D3E4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795" y="4314083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A8FE4-2EF2-B0AE-92E3-0517113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695" y="4485533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F45CF-97D8-F4A6-80FE-592F4DF1B05F}"/>
              </a:ext>
            </a:extLst>
          </p:cNvPr>
          <p:cNvGrpSpPr>
            <a:grpSpLocks/>
          </p:cNvGrpSpPr>
          <p:nvPr/>
        </p:nvGrpSpPr>
        <p:grpSpPr bwMode="auto">
          <a:xfrm>
            <a:off x="4947545" y="4834783"/>
            <a:ext cx="1054100" cy="457200"/>
            <a:chOff x="3320" y="2304"/>
            <a:chExt cx="66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EF34BB-3D27-7C46-6A13-8BA92AA7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593B1-3FB3-B627-A378-E52BDB5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31F2AB-B1E6-D39B-6D13-9CB513AF6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5FF4E-A0E7-94A3-B3F4-2B3570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095" y="4656983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/>
              <p:nvPr/>
            </p:nvSpPr>
            <p:spPr>
              <a:xfrm>
                <a:off x="326734" y="1943010"/>
                <a:ext cx="4773211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pick an element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charset="0"/>
                  </a:rPr>
                  <a:t>x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(called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pivot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) and </a:t>
                </a:r>
                <a:r>
                  <a:rPr lang="en-US" sz="2800" dirty="0">
                    <a:solidFill>
                      <a:srgbClr val="FF0000"/>
                    </a:solidFill>
                    <a:latin typeface="Tahoma" charset="0"/>
                  </a:rPr>
                  <a:t>partition</a:t>
                </a:r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  <a:latin typeface="Tahoma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Tahoma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Conquer </a:t>
                </a:r>
                <a:r>
                  <a:rPr lang="en-US" sz="28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800" dirty="0">
                    <a:solidFill>
                      <a:srgbClr val="92D050"/>
                    </a:solidFill>
                  </a:rPr>
                  <a:t>Combine: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</a:t>
                </a:r>
                <a:r>
                  <a:rPr lang="en-US" sz="2800" dirty="0">
                    <a:solidFill>
                      <a:srgbClr val="FF0000"/>
                    </a:solidFill>
                  </a:rPr>
                  <a:t> recursively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</a:t>
                </a:r>
                <a:r>
                  <a:rPr lang="en-US" sz="28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800" dirty="0">
                    <a:solidFill>
                      <a:srgbClr val="3A3A82"/>
                    </a:solidFill>
                  </a:rPr>
                  <a:t> element. 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then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recursively</a:t>
                </a:r>
              </a:p>
              <a:p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-th element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E8E2ED-F28B-7100-23CC-8E29B2D5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4" y="1943010"/>
                <a:ext cx="4773211" cy="4832092"/>
              </a:xfrm>
              <a:prstGeom prst="rect">
                <a:avLst/>
              </a:prstGeom>
              <a:blipFill>
                <a:blip r:embed="rId4"/>
                <a:stretch>
                  <a:fillRect l="-2682" t="-1768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33">
            <a:extLst>
              <a:ext uri="{FF2B5EF4-FFF2-40B4-BE49-F238E27FC236}">
                <a16:creationId xmlns:a16="http://schemas.microsoft.com/office/drawing/2014/main" id="{4405B55A-28F5-09F2-34FA-715358F1168B}"/>
              </a:ext>
            </a:extLst>
          </p:cNvPr>
          <p:cNvSpPr>
            <a:spLocks/>
          </p:cNvSpPr>
          <p:nvPr/>
        </p:nvSpPr>
        <p:spPr bwMode="auto">
          <a:xfrm rot="-5400000">
            <a:off x="5322195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/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EEFC99-189C-4425-A4CD-E2187439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95" y="5638800"/>
                <a:ext cx="4572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33">
            <a:extLst>
              <a:ext uri="{FF2B5EF4-FFF2-40B4-BE49-F238E27FC236}">
                <a16:creationId xmlns:a16="http://schemas.microsoft.com/office/drawing/2014/main" id="{B1E8848F-6DC8-E195-82B5-3B4B10CCDAE1}"/>
              </a:ext>
            </a:extLst>
          </p:cNvPr>
          <p:cNvSpPr>
            <a:spLocks/>
          </p:cNvSpPr>
          <p:nvPr/>
        </p:nvSpPr>
        <p:spPr bwMode="auto">
          <a:xfrm rot="-5400000">
            <a:off x="7760595" y="4852397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endParaRPr lang="en-US" sz="2000" b="1" i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/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A63E08-4E87-929F-F41D-14DC381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95" y="5614397"/>
                <a:ext cx="4572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8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4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5E0EDCE8-AE3C-FEB5-C359-229C8CE9AAC8}"/>
              </a:ext>
            </a:extLst>
          </p:cNvPr>
          <p:cNvSpPr txBox="1">
            <a:spLocks/>
          </p:cNvSpPr>
          <p:nvPr/>
        </p:nvSpPr>
        <p:spPr>
          <a:xfrm>
            <a:off x="297573" y="2007738"/>
            <a:ext cx="8733950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5" name="Picture 54" descr="\documentclass{article}&#10;\usepackage{amsmath}&#10;\pagestyle{empty}&#10;\begin{document}&#10;&#10;\textrm{Quickselect}$(A,k)$&#10;&#10;&#10;\end{document}" title="IguanaTex Bitmap Display">
            <a:extLst>
              <a:ext uri="{FF2B5EF4-FFF2-40B4-BE49-F238E27FC236}">
                <a16:creationId xmlns:a16="http://schemas.microsoft.com/office/drawing/2014/main" id="{D287382A-9B03-71E2-10D7-D319C4669E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9334" y="2678659"/>
            <a:ext cx="2275976" cy="312830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If} $\textrm{len}(A)==1$ \textbf{then}&#10;&#10;&#10;\end{document}" title="IguanaTex Bitmap Display">
            <a:extLst>
              <a:ext uri="{FF2B5EF4-FFF2-40B4-BE49-F238E27FC236}">
                <a16:creationId xmlns:a16="http://schemas.microsoft.com/office/drawing/2014/main" id="{65FE26A6-C1C1-0CF4-B5B0-78FF363A6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423517" y="3042443"/>
            <a:ext cx="2854805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4EBFA35A-CD80-2578-6B3A-650A77C362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05304" y="3342778"/>
            <a:ext cx="1612852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L = \textrm{elements less than }x$ &#10;&#10;&#10;\end{document}" title="IguanaTex Bitmap Display">
            <a:extLst>
              <a:ext uri="{FF2B5EF4-FFF2-40B4-BE49-F238E27FC236}">
                <a16:creationId xmlns:a16="http://schemas.microsoft.com/office/drawing/2014/main" id="{76BCF787-76CB-EF28-FED0-BF1173B221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5903" y="4097794"/>
            <a:ext cx="3351208" cy="21916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return} $B[1:\textrm{splitindex}-1],x,C[\textrm{splitindex}+1:n]$&#10;&#10;&#10;\end{document}" title="IguanaTex Bitmap Display">
            <a:extLst>
              <a:ext uri="{FF2B5EF4-FFF2-40B4-BE49-F238E27FC236}">
                <a16:creationId xmlns:a16="http://schemas.microsoft.com/office/drawing/2014/main" id="{89B0C792-CF9E-65D9-9CBD-FCC5A4ECC53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5903" y="6992405"/>
            <a:ext cx="6925341" cy="31283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2E14C11E-BB9A-2876-7E03-F9EC9AAB528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405903" y="3746506"/>
            <a:ext cx="2412722" cy="27723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R = \textrm{elements greater than }x$ &#10;&#10;&#10;\end{document}" title="IguanaTex Bitmap Display">
            <a:extLst>
              <a:ext uri="{FF2B5EF4-FFF2-40B4-BE49-F238E27FC236}">
                <a16:creationId xmlns:a16="http://schemas.microsoft.com/office/drawing/2014/main" id="{D0B7106C-05D3-CEA3-49DC-12377EC2EC9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405903" y="4410625"/>
            <a:ext cx="3858854" cy="27911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\textbf{If} $k&lt;= |L|$ \textbf{then}&#10;&#10;&#10;\end{document}" title="IguanaTex Bitmap Display">
            <a:extLst>
              <a:ext uri="{FF2B5EF4-FFF2-40B4-BE49-F238E27FC236}">
                <a16:creationId xmlns:a16="http://schemas.microsoft.com/office/drawing/2014/main" id="{69F66582-19EC-156C-CBDC-B639BBF363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405904" y="4777565"/>
            <a:ext cx="2382751" cy="31283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rm{Quickselect}$(L,k)$&#10;&#10;&#10;\end{document}" title="IguanaTex Bitmap Display">
            <a:extLst>
              <a:ext uri="{FF2B5EF4-FFF2-40B4-BE49-F238E27FC236}">
                <a16:creationId xmlns:a16="http://schemas.microsoft.com/office/drawing/2014/main" id="{7CDBFD16-BCE4-B599-2BE7-67008041119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65442" y="5178206"/>
            <a:ext cx="2255370" cy="31283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textbf{else If} $k == |L|+1$ \textbf{then  \; return }$x$ &#10;&#10;&#10;\end{document}" title="IguanaTex Bitmap Display">
            <a:extLst>
              <a:ext uri="{FF2B5EF4-FFF2-40B4-BE49-F238E27FC236}">
                <a16:creationId xmlns:a16="http://schemas.microsoft.com/office/drawing/2014/main" id="{7850319D-5911-7C5C-AF7B-6E08E24A887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347685" y="5557616"/>
            <a:ext cx="5230063" cy="312830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\textbf{else } \textrm{Quickselect}$(R,k-L-1)$&#10; &#10;&#10;&#10;\end{document}" title="IguanaTex Bitmap Display">
            <a:extLst>
              <a:ext uri="{FF2B5EF4-FFF2-40B4-BE49-F238E27FC236}">
                <a16:creationId xmlns:a16="http://schemas.microsoft.com/office/drawing/2014/main" id="{933038D1-9DCF-EE2B-5907-8E086098FBF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47686" y="5937025"/>
            <a:ext cx="4207279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64753"/>
            <a:ext cx="7848600" cy="1981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3A3A82"/>
                </a:solidFill>
              </a:rPr>
              <a:t>: </a:t>
            </a:r>
            <a:r>
              <a:rPr lang="en-US" dirty="0">
                <a:solidFill>
                  <a:srgbClr val="3A3A82"/>
                </a:solidFill>
                <a:latin typeface="Tahoma" charset="0"/>
              </a:rPr>
              <a:t>Each node represents a recursive call of quick-select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2964953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k=5</a:t>
            </a:r>
            <a:r>
              <a:rPr lang="en-US" dirty="0"/>
              <a:t>, A = (7  4  9 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/>
              <a:t>  2  6  5  1  8), L = (2 1)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708153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355478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H="1" flipV="1">
            <a:off x="4513352" y="5403353"/>
            <a:ext cx="1498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04127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 flipH="1">
            <a:off x="4513352" y="4717553"/>
            <a:ext cx="20548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650753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k=2</a:t>
            </a:r>
            <a:r>
              <a:rPr lang="en-US" dirty="0"/>
              <a:t>, A = (7  4  9  6  5  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/>
              <a:t>), L = (4 5 6 7)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336553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k=2</a:t>
            </a:r>
            <a:r>
              <a:rPr lang="en-US" dirty="0"/>
              <a:t>, A = (7 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/>
              <a:t>   6  5), L = 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124201" y="5022353"/>
            <a:ext cx="277830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k=1</a:t>
            </a:r>
            <a:r>
              <a:rPr lang="en-US" dirty="0"/>
              <a:t>, S=(7  6  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/>
              <a:t>), L = empty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C1F65040-0FF5-C7E2-9188-70CEAA3B7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FB319F6-AF8D-3688-B43F-C40A6408F0A2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5E0EDCE8-AE3C-FEB5-C359-229C8CE9AAC8}"/>
              </a:ext>
            </a:extLst>
          </p:cNvPr>
          <p:cNvSpPr txBox="1">
            <a:spLocks/>
          </p:cNvSpPr>
          <p:nvPr/>
        </p:nvSpPr>
        <p:spPr>
          <a:xfrm>
            <a:off x="297573" y="2007738"/>
            <a:ext cx="8733950" cy="6012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5" name="Picture 54" descr="\documentclass{article}&#10;\usepackage{amsmath}&#10;\pagestyle{empty}&#10;\begin{document}&#10;&#10;\textrm{Quickselect}$(A,k)$&#10;&#10;&#10;\end{document}" title="IguanaTex Bitmap Display">
            <a:extLst>
              <a:ext uri="{FF2B5EF4-FFF2-40B4-BE49-F238E27FC236}">
                <a16:creationId xmlns:a16="http://schemas.microsoft.com/office/drawing/2014/main" id="{D287382A-9B03-71E2-10D7-D319C4669E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9334" y="2678659"/>
            <a:ext cx="2275976" cy="312830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If} $\textrm{len}(A)==1$ \textbf{then}&#10;&#10;&#10;\end{document}" title="IguanaTex Bitmap Display">
            <a:extLst>
              <a:ext uri="{FF2B5EF4-FFF2-40B4-BE49-F238E27FC236}">
                <a16:creationId xmlns:a16="http://schemas.microsoft.com/office/drawing/2014/main" id="{65FE26A6-C1C1-0CF4-B5B0-78FF363A6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423517" y="3042443"/>
            <a:ext cx="2854805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return} $A[1]$&#10;&#10;&#10;\end{document}" title="IguanaTex Bitmap Display">
            <a:extLst>
              <a:ext uri="{FF2B5EF4-FFF2-40B4-BE49-F238E27FC236}">
                <a16:creationId xmlns:a16="http://schemas.microsoft.com/office/drawing/2014/main" id="{4EBFA35A-CD80-2578-6B3A-650A77C362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05304" y="3342778"/>
            <a:ext cx="1612852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L = \textrm{elements less than }x$ &#10;&#10;&#10;\end{document}" title="IguanaTex Bitmap Display">
            <a:extLst>
              <a:ext uri="{FF2B5EF4-FFF2-40B4-BE49-F238E27FC236}">
                <a16:creationId xmlns:a16="http://schemas.microsoft.com/office/drawing/2014/main" id="{76BCF787-76CB-EF28-FED0-BF1173B221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05903" y="4097794"/>
            <a:ext cx="3351208" cy="21916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\textbf{Choose pivot } $x$&#10;&#10;&#10;\end{document}" title="IguanaTex Bitmap Display">
            <a:extLst>
              <a:ext uri="{FF2B5EF4-FFF2-40B4-BE49-F238E27FC236}">
                <a16:creationId xmlns:a16="http://schemas.microsoft.com/office/drawing/2014/main" id="{2E14C11E-BB9A-2876-7E03-F9EC9AAB52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5903" y="3746506"/>
            <a:ext cx="2412722" cy="27723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R = \textrm{elements greater than }x$ &#10;&#10;&#10;\end{document}" title="IguanaTex Bitmap Display">
            <a:extLst>
              <a:ext uri="{FF2B5EF4-FFF2-40B4-BE49-F238E27FC236}">
                <a16:creationId xmlns:a16="http://schemas.microsoft.com/office/drawing/2014/main" id="{D0B7106C-05D3-CEA3-49DC-12377EC2EC9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5903" y="4410625"/>
            <a:ext cx="3858854" cy="27911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\textbf{If} $k&lt;= |L|$ \textbf{then}&#10;&#10;&#10;\end{document}" title="IguanaTex Bitmap Display">
            <a:extLst>
              <a:ext uri="{FF2B5EF4-FFF2-40B4-BE49-F238E27FC236}">
                <a16:creationId xmlns:a16="http://schemas.microsoft.com/office/drawing/2014/main" id="{69F66582-19EC-156C-CBDC-B639BBF363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405904" y="4777565"/>
            <a:ext cx="2382751" cy="31283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rm{Quickselect}$(L,k)$&#10;&#10;&#10;\end{document}" title="IguanaTex Bitmap Display">
            <a:extLst>
              <a:ext uri="{FF2B5EF4-FFF2-40B4-BE49-F238E27FC236}">
                <a16:creationId xmlns:a16="http://schemas.microsoft.com/office/drawing/2014/main" id="{7CDBFD16-BCE4-B599-2BE7-67008041119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765442" y="5178206"/>
            <a:ext cx="2255370" cy="31283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\textbf{else If} $k == |L|+1$ \textbf{then  \; return }$x$ &#10;&#10;&#10;\end{document}" title="IguanaTex Bitmap Display">
            <a:extLst>
              <a:ext uri="{FF2B5EF4-FFF2-40B4-BE49-F238E27FC236}">
                <a16:creationId xmlns:a16="http://schemas.microsoft.com/office/drawing/2014/main" id="{7850319D-5911-7C5C-AF7B-6E08E24A887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47685" y="5557616"/>
            <a:ext cx="5230063" cy="312830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\textbf{else } \textrm{Quickselect}$(R,k-L-1)$&#10; &#10;&#10;&#10;\end{document}" title="IguanaTex Bitmap Display">
            <a:extLst>
              <a:ext uri="{FF2B5EF4-FFF2-40B4-BE49-F238E27FC236}">
                <a16:creationId xmlns:a16="http://schemas.microsoft.com/office/drawing/2014/main" id="{933038D1-9DCF-EE2B-5907-8E086098FBF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47686" y="5937025"/>
            <a:ext cx="4207279" cy="31283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04EED88-C021-2CB5-1347-46B5C9D3367D}"/>
              </a:ext>
            </a:extLst>
          </p:cNvPr>
          <p:cNvSpPr txBox="1"/>
          <p:nvPr/>
        </p:nvSpPr>
        <p:spPr>
          <a:xfrm>
            <a:off x="5075443" y="2008511"/>
            <a:ext cx="3411011" cy="20610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90B731-5824-E02E-2BF4-BEC69602C42E}"/>
                  </a:ext>
                </a:extLst>
              </p:cNvPr>
              <p:cNvSpPr txBox="1"/>
              <p:nvPr/>
            </p:nvSpPr>
            <p:spPr>
              <a:xfrm>
                <a:off x="4462030" y="2113176"/>
                <a:ext cx="4572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Running time? </a:t>
                </a: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b="1" i="1" dirty="0">
                    <a:solidFill>
                      <a:schemeClr val="bg1"/>
                    </a:solidFill>
                    <a:latin typeface="Times New Roman" charset="0"/>
                    <a:sym typeface="Symbol" charset="0"/>
                  </a:rPr>
                  <a:t>Depends on the choice of pivot</a:t>
                </a:r>
              </a:p>
              <a:p>
                <a:pPr algn="ctr" eaLnBrk="1" hangingPunct="1">
                  <a:buFont typeface="Wingdings" charset="0"/>
                  <a:buNone/>
                </a:pPr>
                <a:endParaRPr lang="en-US" b="1" i="1" dirty="0">
                  <a:solidFill>
                    <a:schemeClr val="bg1"/>
                  </a:solidFill>
                  <a:latin typeface="Tahoma" charset="0"/>
                  <a:sym typeface="Symbol" charset="0"/>
                </a:endParaRPr>
              </a:p>
              <a:p>
                <a:pPr algn="ctr" eaLnBrk="1" hangingPunct="1">
                  <a:buFont typeface="Wingdings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Good pivots: 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𝑳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𝑹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have </a:t>
                </a:r>
                <a:r>
                  <a:rPr lang="en-US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both at least</a:t>
                </a:r>
              </a:p>
              <a:p>
                <a:pPr algn="ctr" eaLnBrk="1" hangingPunct="1">
                  <a:buFont typeface="Wingdings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𝒄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⋅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𝒏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Tahoma" charset="0"/>
                    <a:sym typeface="Symbol" charset="0"/>
                  </a:rPr>
                  <a:t> elements</a:t>
                </a:r>
                <a:endParaRPr lang="en-US" sz="1800" b="1" i="1" dirty="0">
                  <a:solidFill>
                    <a:schemeClr val="bg1"/>
                  </a:solidFill>
                  <a:latin typeface="Times New Roman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90B731-5824-E02E-2BF4-BEC69602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30" y="2113176"/>
                <a:ext cx="4572000" cy="1754326"/>
              </a:xfrm>
              <a:prstGeom prst="rect">
                <a:avLst/>
              </a:prstGeom>
              <a:blipFill>
                <a:blip r:embed="rId24"/>
                <a:stretch>
                  <a:fillRect t="-2091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90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5E0EDCE8-AE3C-FEB5-C359-229C8CE9A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678" y="2238150"/>
                <a:ext cx="8733950" cy="601284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Main idea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  <a:latin typeface="Tahoma" charset="0"/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  <a:latin typeface="Tahoma" charset="0"/>
                  </a:rPr>
                  <a:t> use </a:t>
                </a:r>
                <a:r>
                  <a:rPr lang="en-US" dirty="0" err="1">
                    <a:solidFill>
                      <a:srgbClr val="3A3A82"/>
                    </a:solidFill>
                    <a:latin typeface="Tahoma" charset="0"/>
                  </a:rPr>
                  <a:t>quickselect</a:t>
                </a:r>
                <a:r>
                  <a:rPr lang="en-US" dirty="0">
                    <a:solidFill>
                      <a:srgbClr val="3A3A82"/>
                    </a:solidFill>
                    <a:latin typeface="Tahoma" charset="0"/>
                  </a:rPr>
                  <a:t> algorithm itself to find a good pivot: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00B0F0"/>
                    </a:solidFill>
                    <a:latin typeface="Tahoma" charset="0"/>
                  </a:rPr>
                  <a:t>Divide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A into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sets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each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Find a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in each 5-member set (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constant time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)</a:t>
                </a:r>
              </a:p>
              <a:p>
                <a:pPr lvl="1" eaLnBrk="1" hangingPunct="1"/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Recursively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find the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 of the </a:t>
                </a:r>
                <a:r>
                  <a:rPr lang="en-US" sz="3200" dirty="0">
                    <a:solidFill>
                      <a:srgbClr val="FF0000"/>
                    </a:solidFill>
                    <a:latin typeface="Tahoma" charset="0"/>
                  </a:rPr>
                  <a:t>medians</a:t>
                </a:r>
                <a:r>
                  <a:rPr lang="en-US" sz="3200" dirty="0">
                    <a:solidFill>
                      <a:srgbClr val="3A3A82"/>
                    </a:solidFill>
                    <a:latin typeface="Tahoma" charset="0"/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5E0EDCE8-AE3C-FEB5-C359-229C8CE9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8" y="2238150"/>
                <a:ext cx="8733950" cy="6012849"/>
              </a:xfrm>
              <a:prstGeom prst="rect">
                <a:avLst/>
              </a:prstGeom>
              <a:blipFill>
                <a:blip r:embed="rId4"/>
                <a:stretch>
                  <a:fillRect l="-837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6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59C1-F676-DDE7-A055-66DC902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7" y="2429796"/>
            <a:ext cx="8424924" cy="2200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14:cNvPr>
              <p14:cNvContentPartPr/>
              <p14:nvPr/>
            </p14:nvContentPartPr>
            <p14:xfrm>
              <a:off x="816715" y="2711892"/>
              <a:ext cx="3574800" cy="17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15" y="2603892"/>
                <a:ext cx="3682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14:cNvPr>
              <p14:cNvContentPartPr/>
              <p14:nvPr/>
            </p14:nvContentPartPr>
            <p14:xfrm>
              <a:off x="4782475" y="2648532"/>
              <a:ext cx="3653640" cy="218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835" y="2540532"/>
                <a:ext cx="37612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14:cNvPr>
              <p14:cNvContentPartPr/>
              <p14:nvPr/>
            </p14:nvContentPartPr>
            <p14:xfrm>
              <a:off x="775315" y="3077292"/>
              <a:ext cx="3687120" cy="118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75" y="2969652"/>
                <a:ext cx="3794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14:cNvPr>
              <p14:cNvContentPartPr/>
              <p14:nvPr/>
            </p14:nvContentPartPr>
            <p14:xfrm>
              <a:off x="4756915" y="3070452"/>
              <a:ext cx="3685320" cy="21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2915" y="2962452"/>
                <a:ext cx="379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14:cNvPr>
              <p14:cNvContentPartPr/>
              <p14:nvPr/>
            </p14:nvContentPartPr>
            <p14:xfrm>
              <a:off x="786115" y="3456012"/>
              <a:ext cx="3601800" cy="71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115" y="3348012"/>
                <a:ext cx="3709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14:cNvPr>
              <p14:cNvContentPartPr/>
              <p14:nvPr/>
            </p14:nvContentPartPr>
            <p14:xfrm>
              <a:off x="811675" y="4269612"/>
              <a:ext cx="3537720" cy="5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675" y="4161972"/>
                <a:ext cx="364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14:cNvPr>
              <p14:cNvContentPartPr/>
              <p14:nvPr/>
            </p14:nvContentPartPr>
            <p14:xfrm>
              <a:off x="826795" y="3838692"/>
              <a:ext cx="3612960" cy="65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2795" y="3730692"/>
                <a:ext cx="3720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14:cNvPr>
              <p14:cNvContentPartPr/>
              <p14:nvPr/>
            </p14:nvContentPartPr>
            <p14:xfrm>
              <a:off x="4766995" y="3429732"/>
              <a:ext cx="3728520" cy="9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3355" y="3321732"/>
                <a:ext cx="3836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14:cNvPr>
              <p14:cNvContentPartPr/>
              <p14:nvPr/>
            </p14:nvContentPartPr>
            <p14:xfrm>
              <a:off x="4823875" y="3866772"/>
              <a:ext cx="3657240" cy="5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9875" y="3758772"/>
                <a:ext cx="3764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14:cNvPr>
              <p14:cNvContentPartPr/>
              <p14:nvPr/>
            </p14:nvContentPartPr>
            <p14:xfrm>
              <a:off x="3060955" y="2495892"/>
              <a:ext cx="86004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4835" y="2489772"/>
                <a:ext cx="872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14:cNvPr>
              <p14:cNvContentPartPr/>
              <p14:nvPr/>
            </p14:nvContentPartPr>
            <p14:xfrm>
              <a:off x="7813675" y="2398332"/>
              <a:ext cx="822600" cy="61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7555" y="2392212"/>
                <a:ext cx="8348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14:cNvPr>
              <p14:cNvContentPartPr/>
              <p14:nvPr/>
            </p14:nvContentPartPr>
            <p14:xfrm>
              <a:off x="1467955" y="2931852"/>
              <a:ext cx="623520" cy="44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1835" y="2925732"/>
                <a:ext cx="635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14:cNvPr>
              <p14:cNvContentPartPr/>
              <p14:nvPr/>
            </p14:nvContentPartPr>
            <p14:xfrm>
              <a:off x="4694275" y="2850492"/>
              <a:ext cx="633600" cy="536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88155" y="2844372"/>
                <a:ext cx="6458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14:cNvPr>
              <p14:cNvContentPartPr/>
              <p14:nvPr/>
            </p14:nvContentPartPr>
            <p14:xfrm>
              <a:off x="1477675" y="3374292"/>
              <a:ext cx="599040" cy="3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71555" y="3368172"/>
                <a:ext cx="611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14:cNvPr>
              <p14:cNvContentPartPr/>
              <p14:nvPr/>
            </p14:nvContentPartPr>
            <p14:xfrm>
              <a:off x="5522275" y="3286452"/>
              <a:ext cx="591480" cy="52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6155" y="3280332"/>
                <a:ext cx="603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14:cNvPr>
              <p14:cNvContentPartPr/>
              <p14:nvPr/>
            </p14:nvContentPartPr>
            <p14:xfrm>
              <a:off x="2273995" y="3684252"/>
              <a:ext cx="609120" cy="406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67875" y="3678132"/>
                <a:ext cx="621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14:cNvPr>
              <p14:cNvContentPartPr/>
              <p14:nvPr/>
            </p14:nvContentPartPr>
            <p14:xfrm>
              <a:off x="6389875" y="3738252"/>
              <a:ext cx="540720" cy="43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3755" y="3732132"/>
                <a:ext cx="5529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14:cNvPr>
              <p14:cNvContentPartPr/>
              <p14:nvPr/>
            </p14:nvContentPartPr>
            <p14:xfrm>
              <a:off x="2234395" y="4103652"/>
              <a:ext cx="663840" cy="422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8275" y="4097532"/>
                <a:ext cx="676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14:cNvPr>
              <p14:cNvContentPartPr/>
              <p14:nvPr/>
            </p14:nvContentPartPr>
            <p14:xfrm>
              <a:off x="1690075" y="143821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83955" y="1432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14:cNvPr>
              <p14:cNvContentPartPr/>
              <p14:nvPr/>
            </p14:nvContentPartPr>
            <p14:xfrm>
              <a:off x="986275" y="134065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155" y="133453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DA154A1-E7B5-9701-C50F-766560683E46}"/>
              </a:ext>
            </a:extLst>
          </p:cNvPr>
          <p:cNvSpPr txBox="1"/>
          <p:nvPr/>
        </p:nvSpPr>
        <p:spPr>
          <a:xfrm>
            <a:off x="324246" y="4927601"/>
            <a:ext cx="85063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Median</a:t>
            </a:r>
            <a:r>
              <a:rPr lang="en-US" sz="2600" dirty="0">
                <a:solidFill>
                  <a:srgbClr val="3A3A82"/>
                </a:solidFill>
              </a:rPr>
              <a:t> of 742, 596, 151, 397, 524, 620, 735, 474, 791 is 596</a:t>
            </a:r>
          </a:p>
          <a:p>
            <a:r>
              <a:rPr lang="en-US" sz="2600" dirty="0">
                <a:solidFill>
                  <a:srgbClr val="3A3A82"/>
                </a:solidFill>
              </a:rPr>
              <a:t>which is our </a:t>
            </a:r>
            <a:r>
              <a:rPr lang="en-US" sz="2600" b="1" dirty="0">
                <a:solidFill>
                  <a:srgbClr val="FF0000"/>
                </a:solidFill>
              </a:rPr>
              <a:t>pivot.</a:t>
            </a:r>
          </a:p>
        </p:txBody>
      </p:sp>
    </p:spTree>
    <p:extLst>
      <p:ext uri="{BB962C8B-B14F-4D97-AF65-F5344CB8AC3E}">
        <p14:creationId xmlns:p14="http://schemas.microsoft.com/office/powerpoint/2010/main" val="1774110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1">
                <a:extLst>
                  <a:ext uri="{FF2B5EF4-FFF2-40B4-BE49-F238E27FC236}">
                    <a16:creationId xmlns:a16="http://schemas.microsoft.com/office/drawing/2014/main" id="{D0849533-24C4-2D60-4A1F-B9C120F4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C59C1-F676-DDE7-A055-66DC902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7" y="2029110"/>
            <a:ext cx="8424924" cy="2200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14:cNvPr>
              <p14:cNvContentPartPr/>
              <p14:nvPr/>
            </p14:nvContentPartPr>
            <p14:xfrm>
              <a:off x="816715" y="2311206"/>
              <a:ext cx="3574800" cy="17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7E41D5-FF8A-8ECF-59E7-C57A4563A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715" y="2203206"/>
                <a:ext cx="3682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14:cNvPr>
              <p14:cNvContentPartPr/>
              <p14:nvPr/>
            </p14:nvContentPartPr>
            <p14:xfrm>
              <a:off x="4782475" y="2247846"/>
              <a:ext cx="3653640" cy="218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3A5D2-9ABF-9900-D281-F2E1EE84C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835" y="2139846"/>
                <a:ext cx="37612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14:cNvPr>
              <p14:cNvContentPartPr/>
              <p14:nvPr/>
            </p14:nvContentPartPr>
            <p14:xfrm>
              <a:off x="775315" y="2676606"/>
              <a:ext cx="3687120" cy="118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FECEA-2FE8-0F2B-BF10-2C4FBD0FCF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675" y="2568966"/>
                <a:ext cx="3794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14:cNvPr>
              <p14:cNvContentPartPr/>
              <p14:nvPr/>
            </p14:nvContentPartPr>
            <p14:xfrm>
              <a:off x="4756915" y="2669766"/>
              <a:ext cx="3685320" cy="21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6FEC7C-26F1-A23E-3590-075D6EA873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2915" y="2561766"/>
                <a:ext cx="379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14:cNvPr>
              <p14:cNvContentPartPr/>
              <p14:nvPr/>
            </p14:nvContentPartPr>
            <p14:xfrm>
              <a:off x="786115" y="3055326"/>
              <a:ext cx="3601800" cy="71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FCC109-0768-C3FA-3102-CA42D0F9A8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115" y="2947326"/>
                <a:ext cx="3709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14:cNvPr>
              <p14:cNvContentPartPr/>
              <p14:nvPr/>
            </p14:nvContentPartPr>
            <p14:xfrm>
              <a:off x="811675" y="3868926"/>
              <a:ext cx="3537720" cy="5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3F65FD-341D-B9EA-10B6-DADC9EBD90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675" y="3761286"/>
                <a:ext cx="364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14:cNvPr>
              <p14:cNvContentPartPr/>
              <p14:nvPr/>
            </p14:nvContentPartPr>
            <p14:xfrm>
              <a:off x="826795" y="3438006"/>
              <a:ext cx="3612960" cy="65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FDE1FD-9950-E9E0-7551-C2ADB54E6E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2795" y="3330006"/>
                <a:ext cx="3720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14:cNvPr>
              <p14:cNvContentPartPr/>
              <p14:nvPr/>
            </p14:nvContentPartPr>
            <p14:xfrm>
              <a:off x="4766995" y="3029046"/>
              <a:ext cx="3728520" cy="9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F59E82-5633-6B4B-75C3-93CC7920E4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3355" y="2921046"/>
                <a:ext cx="3836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14:cNvPr>
              <p14:cNvContentPartPr/>
              <p14:nvPr/>
            </p14:nvContentPartPr>
            <p14:xfrm>
              <a:off x="4823875" y="3466086"/>
              <a:ext cx="3657240" cy="5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210AB1-8551-F8A4-7D87-4FC5A4FB76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9875" y="3358086"/>
                <a:ext cx="3764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14:cNvPr>
              <p14:cNvContentPartPr/>
              <p14:nvPr/>
            </p14:nvContentPartPr>
            <p14:xfrm>
              <a:off x="3060955" y="2095206"/>
              <a:ext cx="86004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A71E6F-75BB-ACF8-A243-9FF4161607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4835" y="2089086"/>
                <a:ext cx="872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14:cNvPr>
              <p14:cNvContentPartPr/>
              <p14:nvPr/>
            </p14:nvContentPartPr>
            <p14:xfrm>
              <a:off x="7813675" y="1997646"/>
              <a:ext cx="822600" cy="61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5201CE-DD64-0B70-A083-13A7F8810E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7555" y="1991526"/>
                <a:ext cx="8348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14:cNvPr>
              <p14:cNvContentPartPr/>
              <p14:nvPr/>
            </p14:nvContentPartPr>
            <p14:xfrm>
              <a:off x="1467955" y="2531166"/>
              <a:ext cx="623520" cy="44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7D9CFD-78DF-631F-D342-37493BEE51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1835" y="2525046"/>
                <a:ext cx="635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14:cNvPr>
              <p14:cNvContentPartPr/>
              <p14:nvPr/>
            </p14:nvContentPartPr>
            <p14:xfrm>
              <a:off x="4694275" y="2449806"/>
              <a:ext cx="633600" cy="536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3D7D4-8B69-CC93-C133-1623356083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88155" y="2443686"/>
                <a:ext cx="6458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14:cNvPr>
              <p14:cNvContentPartPr/>
              <p14:nvPr/>
            </p14:nvContentPartPr>
            <p14:xfrm>
              <a:off x="1477675" y="2973606"/>
              <a:ext cx="599040" cy="3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E68E0E-50E8-BE65-C02E-9349E31B47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71555" y="2967486"/>
                <a:ext cx="611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14:cNvPr>
              <p14:cNvContentPartPr/>
              <p14:nvPr/>
            </p14:nvContentPartPr>
            <p14:xfrm>
              <a:off x="5522275" y="2885766"/>
              <a:ext cx="591480" cy="52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517919-5449-01BB-DCC6-9A538BEDA4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6155" y="2879646"/>
                <a:ext cx="603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14:cNvPr>
              <p14:cNvContentPartPr/>
              <p14:nvPr/>
            </p14:nvContentPartPr>
            <p14:xfrm>
              <a:off x="2273995" y="3283566"/>
              <a:ext cx="609120" cy="406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E360E-F2D9-B0AE-B236-19DEE2E7B1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67875" y="3277446"/>
                <a:ext cx="621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14:cNvPr>
              <p14:cNvContentPartPr/>
              <p14:nvPr/>
            </p14:nvContentPartPr>
            <p14:xfrm>
              <a:off x="6389875" y="3337566"/>
              <a:ext cx="540720" cy="43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A16CD9-9FC4-195F-B550-027B5BABB6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3755" y="3331446"/>
                <a:ext cx="5529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14:cNvPr>
              <p14:cNvContentPartPr/>
              <p14:nvPr/>
            </p14:nvContentPartPr>
            <p14:xfrm>
              <a:off x="2234395" y="3702966"/>
              <a:ext cx="663840" cy="422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DD041C-3F79-D57A-70FE-9B0432D143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28275" y="3696846"/>
                <a:ext cx="676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14:cNvPr>
              <p14:cNvContentPartPr/>
              <p14:nvPr/>
            </p14:nvContentPartPr>
            <p14:xfrm>
              <a:off x="1690075" y="103752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0CA8C3-E364-DB86-D508-40F8B5197D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83955" y="103140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14:cNvPr>
              <p14:cNvContentPartPr/>
              <p14:nvPr/>
            </p14:nvContentPartPr>
            <p14:xfrm>
              <a:off x="986275" y="93996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3AE874-5E0A-9050-9985-3FEF74256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155" y="93384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E2CE4-A828-3E25-393F-33E258FFA972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33302" y="4350591"/>
            <a:ext cx="7277395" cy="211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/>
              <p:nvPr/>
            </p:nvSpPr>
            <p:spPr>
              <a:xfrm>
                <a:off x="5928140" y="4074388"/>
                <a:ext cx="2633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40" y="4074388"/>
                <a:ext cx="263342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45C075-BC67-0ED1-FFAD-B14CB1C1DA8E}"/>
              </a:ext>
            </a:extLst>
          </p:cNvPr>
          <p:cNvGrpSpPr/>
          <p:nvPr/>
        </p:nvGrpSpPr>
        <p:grpSpPr>
          <a:xfrm>
            <a:off x="1160155" y="3940058"/>
            <a:ext cx="3757320" cy="1814040"/>
            <a:chOff x="1160155" y="3940058"/>
            <a:chExt cx="3757320" cy="18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14:cNvPr>
                <p14:cNvContentPartPr/>
                <p14:nvPr/>
              </p14:nvContentPartPr>
              <p14:xfrm>
                <a:off x="1160155" y="4269098"/>
                <a:ext cx="3740760" cy="148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2515" y="4251458"/>
                  <a:ext cx="377640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14:cNvPr>
                <p14:cNvContentPartPr/>
                <p14:nvPr/>
              </p14:nvContentPartPr>
              <p14:xfrm>
                <a:off x="4777435" y="3940058"/>
                <a:ext cx="140040" cy="27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59435" y="3922418"/>
                  <a:ext cx="1756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14:cNvPr>
              <p14:cNvContentPartPr/>
              <p14:nvPr/>
            </p14:nvContentPartPr>
            <p14:xfrm>
              <a:off x="4181275" y="5085218"/>
              <a:ext cx="3776400" cy="133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3275" y="5067218"/>
                <a:ext cx="381204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14:cNvPr>
              <p14:cNvContentPartPr/>
              <p14:nvPr/>
            </p14:nvContentPartPr>
            <p14:xfrm>
              <a:off x="8054515" y="5080178"/>
              <a:ext cx="202320" cy="297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36515" y="5062538"/>
                <a:ext cx="23796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27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EC6FED4-22E4-6287-ECAA-9B9FF1805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724" y="26885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V: Median-selection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E2CE4-A828-3E25-393F-33E258FF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2" y="2326581"/>
            <a:ext cx="7277395" cy="211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/>
              <p:nvPr/>
            </p:nvSpPr>
            <p:spPr>
              <a:xfrm>
                <a:off x="5928140" y="2050378"/>
                <a:ext cx="2633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442DE-9BA7-5F2E-F1E2-B4922442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40" y="2050378"/>
                <a:ext cx="26334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45C075-BC67-0ED1-FFAD-B14CB1C1DA8E}"/>
              </a:ext>
            </a:extLst>
          </p:cNvPr>
          <p:cNvGrpSpPr/>
          <p:nvPr/>
        </p:nvGrpSpPr>
        <p:grpSpPr>
          <a:xfrm>
            <a:off x="1160155" y="1916048"/>
            <a:ext cx="3757320" cy="1814040"/>
            <a:chOff x="1160155" y="3940058"/>
            <a:chExt cx="3757320" cy="18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14:cNvPr>
                <p14:cNvContentPartPr/>
                <p14:nvPr/>
              </p14:nvContentPartPr>
              <p14:xfrm>
                <a:off x="1160155" y="4269098"/>
                <a:ext cx="3740760" cy="148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44D66-E92E-46AC-80F2-8752D93FED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2515" y="4251458"/>
                  <a:ext cx="377640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14:cNvPr>
                <p14:cNvContentPartPr/>
                <p14:nvPr/>
              </p14:nvContentPartPr>
              <p14:xfrm>
                <a:off x="4777435" y="3940058"/>
                <a:ext cx="140040" cy="27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898F72-B31B-58D4-B674-7FEC843A0B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9435" y="3922418"/>
                  <a:ext cx="1756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14:cNvPr>
              <p14:cNvContentPartPr/>
              <p14:nvPr/>
            </p14:nvContentPartPr>
            <p14:xfrm>
              <a:off x="4181275" y="3061208"/>
              <a:ext cx="3776400" cy="133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25A9DC-8FF6-DB40-D7AD-C25939ABB7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3275" y="3043208"/>
                <a:ext cx="381204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14:cNvPr>
              <p14:cNvContentPartPr/>
              <p14:nvPr/>
            </p14:nvContentPartPr>
            <p14:xfrm>
              <a:off x="8054515" y="3056168"/>
              <a:ext cx="202320" cy="297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102625-F987-DF36-C28A-7B32778132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6515" y="3038528"/>
                <a:ext cx="237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 1">
                <a:extLst>
                  <a:ext uri="{FF2B5EF4-FFF2-40B4-BE49-F238E27FC236}">
                    <a16:creationId xmlns:a16="http://schemas.microsoft.com/office/drawing/2014/main" id="{621431F7-4E9A-A95D-5090-28C9BBEA8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smallest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Content Placeholder 2 1">
                <a:extLst>
                  <a:ext uri="{FF2B5EF4-FFF2-40B4-BE49-F238E27FC236}">
                    <a16:creationId xmlns:a16="http://schemas.microsoft.com/office/drawing/2014/main" id="{621431F7-4E9A-A95D-5090-28C9BBEA8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5" y="1131003"/>
                <a:ext cx="8622816" cy="2938605"/>
              </a:xfrm>
              <a:prstGeom prst="rect">
                <a:avLst/>
              </a:prstGeom>
              <a:blipFill>
                <a:blip r:embed="rId13"/>
                <a:stretch>
                  <a:fillRect l="-1060"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 1">
                <a:extLst>
                  <a:ext uri="{FF2B5EF4-FFF2-40B4-BE49-F238E27FC236}">
                    <a16:creationId xmlns:a16="http://schemas.microsoft.com/office/drawing/2014/main" id="{B639637C-5EAB-0F9A-EC99-230E69CF6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827" y="4392128"/>
                <a:ext cx="8622816" cy="293860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have size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>
                    <a:solidFill>
                      <a:srgbClr val="3A3A82"/>
                    </a:solidFill>
                  </a:rPr>
                  <a:t>So,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 get the pivot we need time: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/5) +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/10) +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This yields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!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Content Placeholder 2 1">
                <a:extLst>
                  <a:ext uri="{FF2B5EF4-FFF2-40B4-BE49-F238E27FC236}">
                    <a16:creationId xmlns:a16="http://schemas.microsoft.com/office/drawing/2014/main" id="{B639637C-5EAB-0F9A-EC99-230E69CF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7" y="4392128"/>
                <a:ext cx="8622816" cy="2938605"/>
              </a:xfrm>
              <a:prstGeom prst="rect">
                <a:avLst/>
              </a:prstGeom>
              <a:blipFill>
                <a:blip r:embed="rId1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34" y="3660588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Obvious approach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check if it is maximum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To check if it is maximum, you check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	condition with all other points.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49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46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7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b=111. Answer: 100011.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39F33-B6E1-138C-0516-A07472376D66}"/>
              </a:ext>
            </a:extLst>
          </p:cNvPr>
          <p:cNvSpPr txBox="1"/>
          <p:nvPr/>
        </p:nvSpPr>
        <p:spPr>
          <a:xfrm>
            <a:off x="3085992" y="3866720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BC9A1-5109-019E-1C56-BDFD63A7468F}"/>
              </a:ext>
            </a:extLst>
          </p:cNvPr>
          <p:cNvSpPr txBox="1"/>
          <p:nvPr/>
        </p:nvSpPr>
        <p:spPr>
          <a:xfrm>
            <a:off x="3600560" y="38408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7502F592-ECE4-6599-DD6D-48994DA33EC0}"/>
              </a:ext>
            </a:extLst>
          </p:cNvPr>
          <p:cNvSpPr txBox="1">
            <a:spLocks/>
          </p:cNvSpPr>
          <p:nvPr/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l"/>
            <a:r>
              <a:rPr lang="en-US">
                <a:solidFill>
                  <a:srgbClr val="3A3A82"/>
                </a:solidFill>
              </a:rPr>
              <a:t>	  Case study VI: Integer Multiplication</a:t>
            </a:r>
            <a:endParaRPr lang="en-US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58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86345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5A77BF19-D42F-94CF-0748-E60A420159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46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86345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1F2D3498-F9FA-A76B-8525-60479A555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85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3091CC9A-B5DA-09B8-12A6-3E8BA9389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1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6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7ABAEDC0-CFE0-16DC-1683-2D38458FE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19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C63FA5-45BA-85AA-38F9-DC2B51B57454}"/>
              </a:ext>
            </a:extLst>
          </p:cNvPr>
          <p:cNvSpPr txBox="1"/>
          <p:nvPr/>
        </p:nvSpPr>
        <p:spPr>
          <a:xfrm>
            <a:off x="6209706" y="4231462"/>
            <a:ext cx="1643176" cy="4074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4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/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6991FD-87FB-33DD-A91D-83B6787D10F0}"/>
              </a:ext>
            </a:extLst>
          </p:cNvPr>
          <p:cNvCxnSpPr>
            <a:cxnSpLocks/>
          </p:cNvCxnSpPr>
          <p:nvPr/>
        </p:nvCxnSpPr>
        <p:spPr>
          <a:xfrm flipV="1">
            <a:off x="6570324" y="4608550"/>
            <a:ext cx="457200" cy="1168364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60436A2E-99B0-93EB-18E2-0693918EF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7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0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C27D78C-3CDB-B658-A6DA-43C85E6617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12643" y="3949432"/>
            <a:ext cx="2431454" cy="21916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textrm{counter} \leftarrow 0$&#10;&#10;&#10;\end{document}" title="IguanaTex Bitmap Display">
            <a:extLst>
              <a:ext uri="{FF2B5EF4-FFF2-40B4-BE49-F238E27FC236}">
                <a16:creationId xmlns:a16="http://schemas.microsoft.com/office/drawing/2014/main" id="{E1AAB524-BD0D-0317-BC70-457EC4CD8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12643" y="3550696"/>
            <a:ext cx="1629711" cy="21354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If} ($x_{j}&gt;x_{i} \textrm{ and } y_{j}&gt;y_{i}$)\textbf{ then }$\textrm{flag} \leftarrow 0$&#10;&#10;&#10;\end{document}" title="IguanaTex Bitmap Display">
            <a:extLst>
              <a:ext uri="{FF2B5EF4-FFF2-40B4-BE49-F238E27FC236}">
                <a16:creationId xmlns:a16="http://schemas.microsoft.com/office/drawing/2014/main" id="{C43AC098-AB4C-128C-409F-EEADFC8B45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328810" y="5180841"/>
            <a:ext cx="3769938" cy="230407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counter} \leftarrow \textrm{counter}+\textrm{flag}$&#10;&#10;&#10;\end{document}" title="IguanaTex Bitmap Display">
            <a:extLst>
              <a:ext uri="{FF2B5EF4-FFF2-40B4-BE49-F238E27FC236}">
                <a16:creationId xmlns:a16="http://schemas.microsoft.com/office/drawing/2014/main" id="{7B06140E-E555-796C-CA8F-DFC01B6C9A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48851" y="5582094"/>
            <a:ext cx="3356833" cy="2828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textbf{return } \textrm{counter}$&#10;&#10;&#10;\end{document}" title="IguanaTex Bitmap Display">
            <a:extLst>
              <a:ext uri="{FF2B5EF4-FFF2-40B4-BE49-F238E27FC236}">
                <a16:creationId xmlns:a16="http://schemas.microsoft.com/office/drawing/2014/main" id="{E428D9FF-E16F-07C2-6A33-B22038BD3A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48850" y="5985222"/>
            <a:ext cx="2109259" cy="20230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textbf{For} $j = i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EF0182B-78AF-50BA-1ED1-7B8578E997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89035" y="4744902"/>
            <a:ext cx="2957832" cy="2791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flag} \leftarrow 1$&#10;&#10;&#10;\end{document}" title="IguanaTex Bitmap Display">
            <a:extLst>
              <a:ext uri="{FF2B5EF4-FFF2-40B4-BE49-F238E27FC236}">
                <a16:creationId xmlns:a16="http://schemas.microsoft.com/office/drawing/2014/main" id="{C9B184CE-D82D-9102-D415-40E53D46D38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12642" y="4377170"/>
            <a:ext cx="1092094" cy="282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C845E8-0D09-4527-AB37-7626E896D20A}"/>
              </a:ext>
            </a:extLst>
          </p:cNvPr>
          <p:cNvSpPr txBox="1"/>
          <p:nvPr/>
        </p:nvSpPr>
        <p:spPr>
          <a:xfrm>
            <a:off x="5573517" y="558066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42AAA-F544-BF04-4CF1-FBF2AB30860C}"/>
              </a:ext>
            </a:extLst>
          </p:cNvPr>
          <p:cNvSpPr txBox="1"/>
          <p:nvPr/>
        </p:nvSpPr>
        <p:spPr>
          <a:xfrm>
            <a:off x="6088085" y="555475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AEFA6-78D5-9234-B8BE-48A6B9D72FA1}"/>
              </a:ext>
            </a:extLst>
          </p:cNvPr>
          <p:cNvSpPr txBox="1"/>
          <p:nvPr/>
        </p:nvSpPr>
        <p:spPr>
          <a:xfrm>
            <a:off x="5583462" y="3503791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/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blipFill>
                <a:blip r:embed="rId18"/>
                <a:stretch>
                  <a:fillRect l="-1733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8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289" y="3660590"/>
            <a:ext cx="4215245" cy="25914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 </a:t>
            </a:r>
            <a:r>
              <a:rPr lang="en-US" sz="2400" i="0" dirty="0">
                <a:solidFill>
                  <a:srgbClr val="FF0000"/>
                </a:solidFill>
                <a:latin typeface="+mj-lt"/>
              </a:rPr>
              <a:t>Divide</a:t>
            </a:r>
            <a:r>
              <a:rPr lang="en-US" sz="2400" dirty="0">
                <a:solidFill>
                  <a:srgbClr val="3A3A82"/>
                </a:solidFill>
              </a:rPr>
              <a:t> step and </a:t>
            </a:r>
            <a:r>
              <a:rPr lang="en-US" sz="2400" dirty="0">
                <a:solidFill>
                  <a:srgbClr val="FF0000"/>
                </a:solidFill>
              </a:rPr>
              <a:t>Combine</a:t>
            </a:r>
            <a:r>
              <a:rPr lang="en-US" sz="2400" dirty="0">
                <a:solidFill>
                  <a:srgbClr val="3A3A82"/>
                </a:solidFill>
              </a:rPr>
              <a:t> step is challenging.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Divide step</a:t>
            </a:r>
            <a:r>
              <a:rPr lang="en-US" sz="2400" dirty="0">
                <a:solidFill>
                  <a:srgbClr val="3A3A82"/>
                </a:solidFill>
              </a:rPr>
              <a:t>: It should split the points in two parts of equal size.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</a:rPr>
              <a:t>How?  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7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/>
          <p:nvPr/>
        </p:nvCxnSpPr>
        <p:spPr>
          <a:xfrm>
            <a:off x="4628508" y="3066835"/>
            <a:ext cx="0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14:cNvPr>
              <p14:cNvContentPartPr/>
              <p14:nvPr/>
            </p14:nvContentPartPr>
            <p14:xfrm>
              <a:off x="4874275" y="3044738"/>
              <a:ext cx="927360" cy="18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0635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9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{amsmath}&#10;\pagestyle{empty}&#10;\begin{document}&#10;&#10;Running time is $T(n) = 2T(n/2) + T_{\textrm{media}}(n) + T_{\textrm{min}}(n) + \Theta(n)$&#10;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3.045"/>
  <p:tag name="LATEXADDIN" val="\documentclass{article}&#10;\usepackage{amsmath}&#10;\pagestyle{empty}&#10;\begin{document}&#10;&#10; $ = 2T(n/2) + T_{\textrm{media}}(n) +  \Theta(n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7.874"/>
  <p:tag name="LATEXADDIN" val="\documentclass{article}&#10;\usepackage{amsmath}&#10;\pagestyle{empty}&#10;\begin{document}&#10;&#10;\textrm{Quicksort}$(A[1:n])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8.253"/>
  <p:tag name="LATEXADDIN" val="\documentclass{article}&#10;\usepackage{amsmath}&#10;\pagestyle{empty}&#10;\begin{document}&#10;&#10;$L = $ Quicksort $(A[1:\textrm{splitindex}-1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begin{document}&#10;&#10;$R = $ Quicksort $(A[\textrm{splitindex}+1:n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4.406"/>
  <p:tag name="LATEXADDIN" val="\documentclass{article}&#10;\usepackage{amsmath}&#10;\pagestyle{empty}&#10;\begin{document}&#10;&#10;\textbf{return} $L[1:\textrm{splitindex}-1],x,R[\textrm{splitindex}+1:n]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52.4184"/>
  <p:tag name="LATEXADDIN" val="\documentclass{article}&#10;\usepackage{amsmath}&#10;\pagestyle{empty}&#10;\begin{document}&#10;&#10;$\textrm{counter}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bf{If} $A[i]&lt;x$ \textbf{then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9.1526"/>
  <p:tag name="LATEXADDIN" val="\documentclass{article}&#10;\usepackage{amsmath}&#10;\pagestyle{empty}&#10;\begin{document}&#10;&#10;splitindex $\leftarrow 1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3.311"/>
  <p:tag name="LATEXADDIN" val="\documentclass{article}&#10;\usepackage{amsmath}&#10;\pagestyle{empty}&#10;\begin{document}&#10;&#10;swap $A[i]$ with $A[\textrm{splitindex}]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454.068"/>
  <p:tag name="LATEXADDIN" val="\documentclass{article}&#10;\usepackage{amsmath}&#10;\pagestyle{empty}&#10;\begin{document}&#10;&#10;$\textrm{splitindex} \leftarrow \textrm{splitindex} +1$ &#10;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pagestyle{empty}&#10;\begin{document}&#10;&#10;swap $x$ with $A[\textrm{splitindex}]$ 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566.554"/>
  <p:tag name="LATEXADDIN" val="\documentclass{article}&#10;\usepackage{amsmath}&#10;\pagestyle{empty}&#10;\begin{document}&#10;&#10;\textbf{If} $n==0$ \textbf{then return }null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7.874"/>
  <p:tag name="LATEXADDIN" val="\documentclass{article}&#10;\usepackage{amsmath}&#10;\pagestyle{empty}&#10;\begin{document}&#10;&#10;\textrm{Quicksort}$(A[1:n])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134.983"/>
  <p:tag name="LATEXADDIN" val="\documentclass{article}&#10;\usepackage{amsmath}&#10;\pagestyle{empty}&#10;\begin{document}&#10;&#10;\textbf{If} ($x_{j}&gt;x_{i} \textrm{ and } y_{j}&gt;y_{i}$)\textbf{ then }$\textrm{flag} \leftarrow 0$&#10;&#10;&#10;\end{document}"/>
  <p:tag name="IGUANATEXSIZE" val="28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bf{If} $A[i]&lt;x$ \textbf{then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79.1526"/>
  <p:tag name="LATEXADDIN" val="\documentclass{article}&#10;\usepackage{amsmath}&#10;\pagestyle{empty}&#10;\begin{document}&#10;&#10;splitindex $\leftarrow 1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3.311"/>
  <p:tag name="LATEXADDIN" val="\documentclass{article}&#10;\usepackage{amsmath}&#10;\pagestyle{empty}&#10;\begin{document}&#10;&#10;swap $A[i]$ with $A[\textrm{splitindex}]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454.068"/>
  <p:tag name="LATEXADDIN" val="\documentclass{article}&#10;\usepackage{amsmath}&#10;\pagestyle{empty}&#10;\begin{document}&#10;&#10;$\textrm{splitindex} \leftarrow \textrm{splitindex} +1$ &#10;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pagestyle{empty}&#10;\begin{document}&#10;&#10;swap $x$ with $A[\textrm{splitindex}]$ 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566.554"/>
  <p:tag name="LATEXADDIN" val="\documentclass{article}&#10;\usepackage{amsmath}&#10;\pagestyle{empty}&#10;\begin{document}&#10;&#10;\textbf{If} $n==0$ \textbf{then return }null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8.253"/>
  <p:tag name="LATEXADDIN" val="\documentclass{article}&#10;\usepackage{amsmath}&#10;\pagestyle{empty}&#10;\begin{document}&#10;&#10;$L = $ Quicksort $(A[1:\textrm{splitindex}-1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43.832"/>
  <p:tag name="LATEXADDIN" val="\documentclass{article}&#10;\usepackage{amsmath}&#10;\pagestyle{empty}&#10;\begin{document}&#10;&#10;$\textrm{counter} \leftarrow \textrm{counter}+\textrm{flag}$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begin{document}&#10;&#10;$R = $ Quicksort $(A[\textrm{splitindex}+1:n]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4.406"/>
  <p:tag name="LATEXADDIN" val="\documentclass{article}&#10;\usepackage{amsmath}&#10;\pagestyle{empty}&#10;\begin{document}&#10;&#10;\textbf{return} $L[1:\textrm{splitindex}-1],x,R[\textrm{splitindex}+1:n]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46.1942"/>
  <p:tag name="LATEXADDIN" val="\documentclass{article}&#10;\usepackage{amsmath}&#10;\pagestyle{empty}&#10;\usepackage{xcolor}&#10;\begin{document}&#10;&#10;\textcolor{red}{Depth $n$}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7.6715"/>
  <p:tag name="LATEXADDIN" val="\documentclass{article}&#10;\usepackage{amsmath}&#10;\pagestyle{empty}&#10;\usepackage{xcolor}&#10;\begin{document}&#10;&#10;\textcolor{red}{Depth $\log n$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7.6715"/>
  <p:tag name="LATEXADDIN" val="\documentclass{article}&#10;\usepackage{amsmath}&#10;\pagestyle{empty}&#10;\usepackage{xcolor}&#10;\begin{document}&#10;&#10;\textcolor{red}{Depth $\log n$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rm{Quickselect}$(A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2.857"/>
  <p:tag name="LATEXADDIN" val="\documentclass{article}&#10;\usepackage{amsmath}&#10;\pagestyle{empty}&#10;\begin{document}&#10;&#10;\textbf{If} $\textrm{len}(A)==1$ \textbf{then}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341.582"/>
  <p:tag name="LATEXADDIN" val="\documentclass{article}&#10;\usepackage{amsmath}&#10;\pagestyle{empty}&#10;\begin{document}&#10;&#10;$L = \textrm{elements less than }x$ 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72.404"/>
  <p:tag name="LATEXADDIN" val="\documentclass{article}&#10;\usepackage{amsmath}&#10;\pagestyle{empty}&#10;\begin{document}&#10;&#10;\textbf{return} $B[1:\textrm{splitindex}-1],x,C[\textrm{splitindex}+1:n]$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844.3944"/>
  <p:tag name="LATEXADDIN" val="\documentclass{article}&#10;\usepackage{amsmath}&#10;\pagestyle{empty}&#10;\begin{document}&#10;&#10;$\textbf{return } \textrm{counter}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44.807"/>
  <p:tag name="LATEXADDIN" val="\documentclass{article}&#10;\usepackage{amsmath}&#10;\pagestyle{empty}&#10;\begin{document}&#10;&#10;$R = \textrm{elements greater than }x$ 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textbf{If} $k&lt;= |L|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2.8871"/>
  <p:tag name="LATEXADDIN" val="\documentclass{article}&#10;\usepackage{amsmath}&#10;\pagestyle{empty}&#10;\begin{document}&#10;&#10;\textrm{Quickselect}$(L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93.738"/>
  <p:tag name="LATEXADDIN" val="\documentclass{article}&#10;\usepackage{amsmath}&#10;\pagestyle{empty}&#10;\begin{document}&#10;&#10;\textbf{else If} $k == |L|+1$ \textbf{then  \; return }$x$ 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4.289"/>
  <p:tag name="LATEXADDIN" val="\documentclass{article}&#10;\usepackage{amsmath}&#10;\pagestyle{empty}&#10;\begin{document}&#10;&#10;\textbf{else } \textrm{Quickselect}$(R,k-L-1)$&#10;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\textrm{Quickselect}$(A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2.857"/>
  <p:tag name="LATEXADDIN" val="\documentclass{article}&#10;\usepackage{amsmath}&#10;\pagestyle{empty}&#10;\begin{document}&#10;&#10;\textbf{If} $\textrm{len}(A)==1$ \textbf{then}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5.6693"/>
  <p:tag name="LATEXADDIN" val="\documentclass{article}&#10;\usepackage{amsmath}&#10;\pagestyle{empty}&#10;\begin{document}&#10;&#10;\textbf{return} $A[1]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341.582"/>
  <p:tag name="LATEXADDIN" val="\documentclass{article}&#10;\usepackage{amsmath}&#10;\pagestyle{empty}&#10;\begin{document}&#10;&#10;$L = \textrm{elements less than }x$ 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84.102"/>
  <p:tag name="LATEXADDIN" val="\documentclass{article}&#10;\usepackage{amsmath}&#10;\pagestyle{empty}&#10;\begin{document}&#10;&#10;\textbf{For} $j = i+1 \textrm{ to }n$ \textbf{do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65.8793"/>
  <p:tag name="LATEXADDIN" val="\documentclass{article}&#10;\usepackage{amsmath}&#10;\pagestyle{empty}&#10;\begin{document}&#10;&#10;\textbf{Choose pivot } $x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44.807"/>
  <p:tag name="LATEXADDIN" val="\documentclass{article}&#10;\usepackage{amsmath}&#10;\pagestyle{empty}&#10;\begin{document}&#10;&#10;$R = \textrm{elements greater than }x$ 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3.8808"/>
  <p:tag name="LATEXADDIN" val="\documentclass{article}&#10;\usepackage{amsmath}&#10;\pagestyle{empty}&#10;\begin{document}&#10;&#10;\textbf{If} $k&lt;= |L|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2.8871"/>
  <p:tag name="LATEXADDIN" val="\documentclass{article}&#10;\usepackage{amsmath}&#10;\pagestyle{empty}&#10;\begin{document}&#10;&#10;\textrm{Quickselect}$(L,k)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93.738"/>
  <p:tag name="LATEXADDIN" val="\documentclass{article}&#10;\usepackage{amsmath}&#10;\pagestyle{empty}&#10;\begin{document}&#10;&#10;\textbf{else If} $k == |L|+1$ \textbf{then  \; return }$x$ 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4.289"/>
  <p:tag name="LATEXADDIN" val="\documentclass{article}&#10;\usepackage{amsmath}&#10;\pagestyle{empty}&#10;\begin{document}&#10;&#10;\textbf{else } \textrm{Quickselect}$(R,k-L-1)$&#10; 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7.1953"/>
  <p:tag name="LATEXADDIN" val="\documentclass{article}&#10;\usepackage{amsmath}&#10;\pagestyle{empty}&#10;\begin{document}&#10;&#10;$\textrm{flag} \leftarrow 1$&#10;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4009</Words>
  <Application>Microsoft Office PowerPoint</Application>
  <PresentationFormat>On-screen Show (4:3)</PresentationFormat>
  <Paragraphs>1053</Paragraphs>
  <Slides>58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       Lecture 5  Divide and Conquer III: quicksort, quickselect, median, integer multiplication</vt:lpstr>
      <vt:lpstr>Divide and Conquer (recap)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Quicksort (recap)</vt:lpstr>
      <vt:lpstr>Quicksort (recap)</vt:lpstr>
      <vt:lpstr>Quicksort (recap)</vt:lpstr>
      <vt:lpstr>Quicksort (Example)</vt:lpstr>
      <vt:lpstr>Quicksort (Example)</vt:lpstr>
      <vt:lpstr>Quicksort (Example)</vt:lpstr>
      <vt:lpstr>Quicksort (Example)</vt:lpstr>
      <vt:lpstr>Quicksort (Example)</vt:lpstr>
      <vt:lpstr>Quicksort (Example)</vt:lpstr>
      <vt:lpstr>Quicksort (Example)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V: Median-selection</vt:lpstr>
      <vt:lpstr>   Case study VI: Integer Multiplication</vt:lpstr>
      <vt:lpstr>   Case study VI: Integer Multiplication</vt:lpstr>
      <vt:lpstr>   Case study VI: Integer Multiplication</vt:lpstr>
      <vt:lpstr>PowerPoint Presentation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175</cp:revision>
  <dcterms:created xsi:type="dcterms:W3CDTF">2015-09-14T04:42:16Z</dcterms:created>
  <dcterms:modified xsi:type="dcterms:W3CDTF">2024-04-18T08:48:35Z</dcterms:modified>
</cp:coreProperties>
</file>