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notesSlides/notesSlide26.xml" ContentType="application/vnd.openxmlformats-officedocument.presentationml.notesSlide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ppt/tags/tag37.xml" ContentType="application/vnd.openxmlformats-officedocument.presentationml.tags+xml"/>
  <Override PartName="/ppt/notesSlides/notesSlide28.xml" ContentType="application/vnd.openxmlformats-officedocument.presentationml.notesSlide+xml"/>
  <Override PartName="/ppt/tags/tag38.xml" ContentType="application/vnd.openxmlformats-officedocument.presentationml.tags+xml"/>
  <Override PartName="/ppt/notesSlides/notesSlide29.xml" ContentType="application/vnd.openxmlformats-officedocument.presentationml.notesSlide+xml"/>
  <Override PartName="/ppt/tags/tag39.xml" ContentType="application/vnd.openxmlformats-officedocument.presentationml.tags+xml"/>
  <Override PartName="/ppt/notesSlides/notesSlide30.xml" ContentType="application/vnd.openxmlformats-officedocument.presentationml.notesSlide+xml"/>
  <Override PartName="/ppt/tags/tag40.xml" ContentType="application/vnd.openxmlformats-officedocument.presentationml.tags+xml"/>
  <Override PartName="/ppt/notesSlides/notesSlide31.xml" ContentType="application/vnd.openxmlformats-officedocument.presentationml.notesSlide+xml"/>
  <Override PartName="/ppt/tags/tag41.xml" ContentType="application/vnd.openxmlformats-officedocument.presentationml.tags+xml"/>
  <Override PartName="/ppt/notesSlides/notesSlide32.xml" ContentType="application/vnd.openxmlformats-officedocument.presentationml.notesSlide+xml"/>
  <Override PartName="/ppt/tags/tag42.xml" ContentType="application/vnd.openxmlformats-officedocument.presentationml.tags+xml"/>
  <Override PartName="/ppt/notesSlides/notesSlide33.xml" ContentType="application/vnd.openxmlformats-officedocument.presentationml.notesSlide+xml"/>
  <Override PartName="/ppt/tags/tag43.xml" ContentType="application/vnd.openxmlformats-officedocument.presentationml.tags+xml"/>
  <Override PartName="/ppt/notesSlides/notesSlide34.xml" ContentType="application/vnd.openxmlformats-officedocument.presentationml.notesSlide+xml"/>
  <Override PartName="/ppt/tags/tag44.xml" ContentType="application/vnd.openxmlformats-officedocument.presentationml.tags+xml"/>
  <Override PartName="/ppt/notesSlides/notesSlide35.xml" ContentType="application/vnd.openxmlformats-officedocument.presentationml.notesSlide+xml"/>
  <Override PartName="/ppt/tags/tag45.xml" ContentType="application/vnd.openxmlformats-officedocument.presentationml.tags+xml"/>
  <Override PartName="/ppt/notesSlides/notesSlide36.xml" ContentType="application/vnd.openxmlformats-officedocument.presentationml.notesSlide+xml"/>
  <Override PartName="/ppt/tags/tag46.xml" ContentType="application/vnd.openxmlformats-officedocument.presentationml.tags+xml"/>
  <Override PartName="/ppt/notesSlides/notesSlide37.xml" ContentType="application/vnd.openxmlformats-officedocument.presentationml.notesSlide+xml"/>
  <Override PartName="/ppt/tags/tag47.xml" ContentType="application/vnd.openxmlformats-officedocument.presentationml.tags+xml"/>
  <Override PartName="/ppt/notesSlides/notesSlide38.xml" ContentType="application/vnd.openxmlformats-officedocument.presentationml.notesSlide+xml"/>
  <Override PartName="/ppt/tags/tag48.xml" ContentType="application/vnd.openxmlformats-officedocument.presentationml.tags+xml"/>
  <Override PartName="/ppt/notesSlides/notesSlide39.xml" ContentType="application/vnd.openxmlformats-officedocument.presentationml.notesSlide+xml"/>
  <Override PartName="/ppt/tags/tag49.xml" ContentType="application/vnd.openxmlformats-officedocument.presentationml.tags+xml"/>
  <Override PartName="/ppt/notesSlides/notesSlide4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50.xml" ContentType="application/vnd.openxmlformats-officedocument.presentationml.tags+xml"/>
  <Override PartName="/ppt/notesSlides/notesSlide41.xml" ContentType="application/vnd.openxmlformats-officedocument.presentationml.notesSlide+xml"/>
  <Override PartName="/ppt/tags/tag51.xml" ContentType="application/vnd.openxmlformats-officedocument.presentationml.tags+xml"/>
  <Override PartName="/ppt/notesSlides/notesSlide4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609" r:id="rId3"/>
    <p:sldId id="610" r:id="rId4"/>
    <p:sldId id="597" r:id="rId5"/>
    <p:sldId id="596" r:id="rId6"/>
    <p:sldId id="595" r:id="rId7"/>
    <p:sldId id="468" r:id="rId8"/>
    <p:sldId id="611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3" r:id="rId18"/>
    <p:sldId id="622" r:id="rId19"/>
    <p:sldId id="627" r:id="rId20"/>
    <p:sldId id="625" r:id="rId21"/>
    <p:sldId id="628" r:id="rId22"/>
    <p:sldId id="629" r:id="rId23"/>
    <p:sldId id="631" r:id="rId24"/>
    <p:sldId id="630" r:id="rId25"/>
    <p:sldId id="635" r:id="rId26"/>
    <p:sldId id="633" r:id="rId27"/>
    <p:sldId id="634" r:id="rId28"/>
    <p:sldId id="636" r:id="rId29"/>
    <p:sldId id="637" r:id="rId30"/>
    <p:sldId id="638" r:id="rId31"/>
    <p:sldId id="639" r:id="rId32"/>
    <p:sldId id="640" r:id="rId33"/>
    <p:sldId id="644" r:id="rId34"/>
    <p:sldId id="643" r:id="rId35"/>
    <p:sldId id="642" r:id="rId36"/>
    <p:sldId id="641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1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359 816 24575,'-37'1'0,"13"0"0,1-1 0,0-1 0,-1-1 0,-41-9 0,58 8 0,1-1 0,-1 1 0,1-1 0,0 0 0,0 0 0,0-1 0,0 0 0,-5-6 0,9 8 0,-1 0 0,1 0 0,0-1 0,0 1 0,0 0 0,1-1 0,-1 0 0,-1-7 0,-7-35 0,5 16 0,1 14 0,2 5 0,-1 0 0,0 0 0,-6-12 0,-10-30 0,7 18 0,8 23 0,1 1 0,0 0 0,1-1 0,1 1 0,-1-13 0,1-2 0,4-30 0,-3 53 0,1 0 0,-1 0 0,1 0 0,-1 0 0,1 0 0,0 0 0,0 1 0,1-1 0,-1 0 0,0 1 0,1-1 0,0 1 0,-1-1 0,1 1 0,0 0 0,0-1 0,0 1 0,1 0 0,-1 0 0,1 1 0,-1-1 0,5-2 0,4-1 0,0 1 0,0 1 0,1 0 0,19-3 0,-19 4 0,-1 0 0,0 0 0,0-2 0,12-4 0,3-7 0,-21 11 0,0 1 0,0-1 0,0 2 0,1-1 0,6-2 0,96-29 0,-79 24 0,41-20 0,-59 24 0,0-1 0,0-1 0,0 0 0,15-15 0,8-6 0,-26 25 0,0 0 0,0 0 0,1 0 0,0 1 0,-1 1 0,1 0 0,15-2 0,-19 3 0,27-3 0,0 1 0,64 4 0,-32 1 0,749-2 0,-783 1 0,1 1 0,-1 2 0,48 12 0,-70-13 0,-1 0 0,0 0 0,0 1 0,0 0 0,-1 0 0,1 0 0,11 11 0,-10-7 0,1-2 0,0 1 0,12 5 0,-5-4 0,-1 0 0,1 2 0,-2-1 0,1 2 0,-1 0 0,23 23 0,-4 0 0,-20-22 0,-1 1 0,-1-1 0,0 2 0,18 28 0,19 65 0,-19-38 0,-26-60 0,1 1 0,-1-1 0,-1 1 0,1 0 0,-2 0 0,2 11 0,-3 59 0,-1-38 0,1-37 0,-1-1 0,1 0 0,-1 0 0,1 0 0,-1 0 0,0 0 0,-1 0 0,1 0 0,-1 0 0,-4 7 0,2-5 0,0 0 0,-1 0 0,0-1 0,0 0 0,-9 7 0,8-7 0,0 0 0,0 0 0,0-1 0,-1 0 0,1 0 0,-1-1 0,0 0 0,0 0 0,0-1 0,0 1 0,-1-2 0,1 1 0,0-1 0,-1 0 0,-10 0 0,-181-4 0,109-3 0,-59-2 0,-1220 8-1365,1354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1:44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16 24575,'-22'32'0,"8"-12"0,-17 33 0,27-46 0,1 1 0,0-1 0,0 1 0,1 0 0,0 0 0,1 0 0,-1 1 0,1 11 0,3 306 0,-2-324 0,0 0 0,0 1 0,1-1 0,-1 1 0,0-1 0,1 1 0,0-1 0,-1 0 0,1 1 0,0-1 0,0 0 0,0 0 0,2 3 0,0-1 0,1-1 0,0 1 0,0-1 0,8 7 0,-6-6 0,49 32 0,-36-24 0,-1 0 0,0 1 0,21 19 0,-27-19 0,-6-6 0,1 0 0,14 11 0,-17-16 0,-1 0 0,1 0 0,-1 0 0,1-1 0,0 1 0,0-1 0,0 0 0,0 0 0,7 1 0,33 0 0,48-3 0,-26-1 0,-57 2 0,0-1 0,0 0 0,-1-1 0,1 1 0,0-2 0,0 1 0,-1-1 0,0-1 0,10-4 0,-3-1 0,0-1 0,0 0 0,22-20 0,-8 4 0,9-7 0,-2-1 0,38-46 0,-57 56 0,17-33 0,-7 13 0,-23 36 0,0 0 0,0-1 0,-1 0 0,0 1 0,0-1 0,-1 0 0,0 0 0,-1-1 0,1-11 0,-1-12 0,-5-41 0,3 61 0,1 9 0,0 0 0,-1 0 0,0 0 0,0 0 0,0 1 0,0-1 0,-1 0 0,1 1 0,-1-1 0,0 1 0,0-1 0,0 1 0,-1 0 0,1 0 0,-1 0 0,1 0 0,-1 0 0,0 1 0,0-1 0,-6-2 0,-3-2 0,0 1 0,-1 0 0,0 2 0,-20-6 0,25 7 0,-42-16 0,40 14 0,0 0 0,0 1 0,-1 1 0,1 0 0,-21-3 0,-132 4 0,81 4 0,-177-2 0,254 0 0,1 1 0,0-1 0,0 1 0,0 0 0,-1 0 0,1 0 0,0 1 0,1 0 0,-1 0 0,0 0 0,0 0 0,1 0 0,-1 1 0,1-1 0,0 1 0,0 0 0,0 0 0,0 0 0,-4 6 0,-4 7 0,1 1 0,1-1 0,-9 23 0,0-2 0,12-27-195,0 1 0,-1-2 0,0 1 0,-1-1 0,0 0 0,-10 9 0,8-10-6631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2:10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856 817 24575,'-567'0'0,"563"0"0,0 0 0,-1 0 0,1-1 0,0 0 0,0 1 0,0-2 0,0 1 0,0 0 0,0-1 0,0 0 0,0 0 0,-5-3 0,3 0 0,0 0 0,0-1 0,1 0 0,-1 0 0,-7-11 0,-73-85 0,43 55 0,34 37 0,5 7 0,1-1 0,-1 0 0,1 0 0,0 0 0,0-1 0,0 1 0,0-1 0,1 1 0,0-1 0,0 0 0,0 0 0,0 0 0,-1-8 0,-2-32 0,2 26 0,1 0 0,0-35 0,2 48 0,1 0 0,0 0 0,0 0 0,1 0 0,-1 1 0,1-1 0,0 1 0,1-1 0,-1 1 0,1 0 0,0 0 0,1 0 0,5-7 0,123-122 0,-74 76 0,-39 41 0,-1 0 0,25-32 0,-41 47 0,0-1 0,0 1 0,0 0 0,0 0 0,1 0 0,-1 0 0,1 0 0,0 1 0,-1-1 0,1 1 0,0-1 0,0 1 0,0 0 0,0 0 0,0 0 0,5 0 0,3 0 0,1 0 0,-1 1 0,15 2 0,0-1 0,-20 0 0,1-1 0,-1 1 0,1 0 0,-1 1 0,0-1 0,0 1 0,0 1 0,0-1 0,0 1 0,0 0 0,0 0 0,-1 1 0,9 7 0,-7-7 0,-1 0 0,1 0 0,0 0 0,0-1 0,0 0 0,1-1 0,12 4 0,4-2 0,28 1 0,-37-4 0,1 0 0,-1 1 0,1 1 0,-1 1 0,21 6 0,-31-8 0,0 1 0,0-1 0,0 1 0,0 0 0,0 0 0,0 0 0,-1 1 0,5 4 0,-6-5 0,1 0 0,0 0 0,0 0 0,0-1 0,0 1 0,0-1 0,0 0 0,1 0 0,-1 0 0,9 1 0,3 2 0,-13-3 0,0-1 0,0 1 0,0 0 0,0 0 0,0 0 0,0 0 0,-1 0 0,1 1 0,-1-1 0,0 1 0,0-1 0,0 1 0,0 0 0,0 0 0,0 0 0,-1 0 0,1 0 0,-1 0 0,0 1 0,0-1 0,0 0 0,0 7 0,1 4 0,-1-1 0,0 1 0,-1 0 0,-3 19 0,0-21 0,0-1 0,0 0 0,-1 0 0,-1-1 0,0 1 0,0-1 0,-13 19 0,1-2 0,-35 51 0,49-72 0,0 1 0,1-1 0,0 1 0,0-1 0,1 1 0,0-1 0,0 1 0,0 9 0,1-9 0,-2-3-20,1 0 1,0 0-1,-1 0 0,1 0 0,-1 0 1,0 0-1,-1-1 0,1 1 0,-1-1 1,1 1-1,-1-1 0,0 0 0,0 0 1,-5 3-1,-3 5-1049,2-3-5757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2:18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546 631 24575,'-1'1'0,"0"1"0,1-1 0,-1 0 0,0 0 0,0 0 0,0 1 0,0-1 0,0 0 0,0 0 0,0 0 0,0 0 0,-1-1 0,1 1 0,0 0 0,-1 0 0,1-1 0,0 1 0,-3 0 0,-5 3 0,-8 8 0,-3 1 0,-30 15 0,36-21 0,-9 3 0,-23 15 0,36-19 0,0-1 0,0 0 0,-1-1 0,1 0 0,-1 0 0,0-2 0,0 1 0,-14 1 0,-12-2 0,-44-1 0,47-2 0,29 2 0,1-2 0,-1 1 0,1 0 0,-1-1 0,1 0 0,0 0 0,-1 0 0,1 0 0,0-1 0,-6-3 0,8 4 0,0-1 0,0 1 0,0-1 0,0 0 0,1 1 0,-1-1 0,0 0 0,1 0 0,0 0 0,-1-1 0,1 1 0,0 0 0,0 0 0,0-1 0,0 1 0,1 0 0,-1-1 0,1 1 0,-1-1 0,1-2 0,-2-40 0,3-49 0,1 18 0,-2-194 0,0 264 0,0 1 0,1-1 0,0 1 0,-1-1 0,2 1 0,-1-1 0,4-7 0,-4 10 0,0 1 0,0 0 0,0 0 0,0 1 0,0-1 0,1 0 0,-1 0 0,1 1 0,0-1 0,-1 1 0,1-1 0,0 1 0,0-1 0,0 1 0,0 0 0,0 0 0,0 0 0,0 0 0,0 1 0,4-2 0,5 1 0,-1 0 0,1 1 0,20 1 0,-22 0 0,0 0 0,0-1 0,0-1 0,0 1 0,14-4 0,-20 3 0,0 0 0,-1 0 0,1-1 0,0 1 0,0-1 0,-1 0 0,1 1 0,-1-1 0,1 0 0,-1-1 0,3-2 0,22-32 0,-9 11 0,-18 25 0,9-9 0,0-1 0,17-15 0,-22 24 0,-1-1 0,0 1 0,1 0 0,0 0 0,-1 0 0,1 0 0,0 1 0,0-1 0,0 1 0,0 0 0,0 0 0,0 0 0,5 1 0,-7 0 0,77-1 0,-67 2 0,0 0 0,1 1 0,-1 0 0,15 5 0,-24-6 0,-1 0 0,1 0 0,-1 1 0,1-1 0,-1 1 0,1 0 0,-1 0 0,0 0 0,0 0 0,0 0 0,0 0 0,2 4 0,18 32 0,-11-16 0,-8-16 0,0 0 0,0 1 0,-1-1 0,0 1 0,0-1 0,-1 1 0,1 0 0,-1 7 0,0 9 0,-2 25 0,0-14 0,1 10 0,1-18 0,-2-1 0,-6 50 0,5-67 0,-1 1 0,0-1 0,-8 15 0,-2 5 0,-16 65 0,28-91-62,0 0 0,0 1 0,-1-1 0,1 0 0,0 0 0,-1 0 0,1 0 0,-1 0 0,0 0 0,1 0 0,-1-1 0,0 1-1,0-1 1,0 1 0,0-1 0,-1 0 0,1 1 0,0-1 0,0 0 0,-1-1 0,-4 2 0,-6 1-6764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2:22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458 843 24575,'-11'-1'0,"0"0"0,0-1 0,1-1 0,-1 1 0,1-2 0,0 0 0,-15-7 0,11 5 0,-1 0 0,-22-6 0,35 12 0,-4-1 0,0 0 0,0 0 0,0-1 0,1 0 0,-1 0 0,0-1 0,1 1 0,-1-1 0,1 0 0,0-1 0,-5-3 0,6 4 0,1 0 0,-2 0 0,1 0 0,0 0 0,-1 1 0,1 0 0,-1 0 0,1 0 0,-6-1 0,-2 0 0,-1 1 0,-18-1 0,26 3 0,0-1 0,1 0 0,-1 0 0,1 0 0,-1 0 0,1-1 0,-1 0 0,1 0 0,0 0 0,-1 0 0,1-1 0,0 0 0,1 1 0,-1-1 0,1-1 0,-1 1 0,1-1 0,0 1 0,0-1 0,-3-5 0,2 2 0,0 0 0,1-1 0,-1 0 0,1 0 0,1 0 0,0 0 0,0 0 0,1 0 0,-1-1 0,1-13 0,1-16 0,2-107 0,0 126 0,1 0 0,0 0 0,2 0 0,12-35 0,-13 47 0,-1 0 0,2 0 0,-1 0 0,1 0 0,0 1 0,6-7 0,14-17 0,-17 15 0,12-24 0,-14 26 0,0 2 0,0-1 0,16-21 0,-19 30 0,0-1 0,0 1 0,0 0 0,0 1 0,1-1 0,-1 0 0,1 1 0,0 0 0,0 0 0,0 0 0,0 0 0,0 1 0,0 0 0,0 0 0,1 0 0,5-1 0,55-1 0,-38 3 0,27-5 0,-3 0 0,96 4 0,-76 2 0,-67-1 0,1 0 0,0 1 0,0-1 0,0 1 0,-1 1 0,1-1 0,-1 0 0,1 1 0,-1 0 0,1 0 0,-1 1 0,0-1 0,0 1 0,0 0 0,0 0 0,-1 0 0,1 0 0,-1 1 0,5 6 0,-3-3 0,0 0 0,-1 1 0,0-1 0,-1 1 0,1 0 0,-2 0 0,1 0 0,-1 0 0,0 0 0,1 13 0,-1 146 0,-3-90 0,1-68 0,-1-1 0,1 0 0,-1 1 0,-4 11 0,4-16 0,0-1 0,-1 1 0,1 0 0,-1-1 0,0 1 0,0-1 0,0 0 0,0 0 0,-1 0 0,1 0 0,-6 5 0,-11 7 0,8-7 0,0 2 0,0-1 0,-18 22 0,25-25 0,-1 0 0,0-1 0,0 0 0,0 0 0,-1-1 0,1 1 0,-1-1 0,0 0 0,0-1 0,-1 1 0,1-1 0,-1 0 0,1-1 0,-1 0 0,0 0 0,0 0 0,0-1 0,0 0 0,-9 0 0,-46 1 0,35-3 0,-53 8 0,71-6 0,5 0 0,0-1 0,0 1 0,0 0 0,1 0 0,-1 0 0,-6 3 0,9-3 0,0 0 0,0 0 0,-1 1 0,1-1 0,0 0 0,0 0 0,0 0 0,0 1 0,0-1 0,0 0 0,1 1 0,-1-1 0,0 1 0,1-1 0,-1 1 0,1 0 0,0-1 0,-1 1 0,1 2 0,-1 5-170,1 0-1,0-1 0,0 1 1,1 0-1,0-1 0,1 1 1,4 16-1,-3-15-6655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2:30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787 789 24575,'-1'1'0,"-1"-1"0,0 1 0,0 0 0,1-1 0,-1 1 0,0 0 0,1 0 0,-4 2 0,-8 5 0,2-4 0,0-1 0,0-1 0,-1 0 0,-22 1 0,-49-4 0,35 0 0,23 0 0,-17 1 0,-69-8 0,84 5 0,-52 1 0,7 1 0,69 1 0,0-1 0,0 1 0,0-1 0,0 1 0,0-1 0,0 0 0,1 0 0,-1 0 0,0-1 0,0 1 0,1-1 0,-1 1 0,1-1 0,0 0 0,-1 0 0,1 0 0,0 0 0,0 0 0,0-1 0,0 1 0,1-1 0,-3-2 0,1-2 0,1 1 0,0 0 0,0-1 0,0 1 0,0-1 0,1 0 0,0 1 0,0-13 0,1 12 0,-1 0 0,-1 0 0,1 0 0,-1 1 0,0-1 0,-1 1 0,1-1 0,-6-7 0,5 8 0,-1-1 0,1 0 0,0 0 0,1-1 0,0 1 0,0 0 0,0-8 0,1 10 0,0-13 0,-1 0 0,0 1 0,-6-22 0,-31-114 0,34 135 0,0 0 0,2 0 0,-2-19 0,4 30 0,1-1 0,0 0 0,0 1 0,1-1 0,0 1 0,0-1 0,1 1 0,0-1 0,0 1 0,4-7 0,-2 5 0,2-4 0,0 0 0,1 0 0,0 1 0,1 1 0,0-1 0,15-16 0,-19 26 0,-1-1 0,1 1 0,-1 0 0,1 0 0,0 0 0,0 0 0,0 1 0,0 0 0,0 0 0,0 0 0,0 0 0,8 0 0,7 0 0,29 3 0,-18-1 0,-17 0 0,-1 0 0,0 1 0,0 0 0,0 1 0,-1 0 0,1 1 0,19 9 0,-12-6 0,0-1 0,33 6 0,-34-9 0,-1 2 0,1-1 0,29 14 0,-26-7 0,-7-4 0,0 0 0,20 6 0,-8-5 0,-3-2 0,37 16 0,-54-20 0,-1 1 0,1 0 0,-1 1 0,1-1 0,-1 1 0,0 0 0,0 0 0,-1 1 0,1-1 0,7 11 0,20 46 0,-8-15 0,-17-34 0,0 1 0,-1 0 0,-1 1 0,0 0 0,-1-1 0,0 1 0,-1 1 0,0-1 0,-2 0 0,0 1 0,0-1 0,-3 27 0,2-37 0,-1 0 0,0 0 0,0 0 0,0 0 0,-1 0 0,1 0 0,-1-1 0,0 1 0,0 0 0,-4 4 0,-2 2 0,-19 18 0,0 1 0,22-23 0,0-1 0,0 1 0,0-1 0,-13 9 0,15-12 0,-1 0 0,0 0 0,0 0 0,0 0 0,0-1 0,0 0 0,-1 0 0,1 0 0,-8 1 0,-82 10-1365,79-11-5461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2:33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917 675 24575,'-2'0'0,"-1"1"0,1 0 0,0-1 0,0 1 0,0 0 0,0 0 0,0 1 0,0-1 0,0 0 0,-3 3 0,-5 3 0,-1-1 0,0-1 0,0 0 0,0-1 0,0 0 0,-1 0 0,-19 2 0,5-3 0,-52-1 0,-200-4 0,270 1 0,1 0 0,-1 0 0,0-1 0,0 0 0,1 0 0,-1-1 0,1 0 0,-12-6 0,-9-4 0,-28-15 0,25 16 0,19 7 0,0 0 0,0 1 0,-1 0 0,-13-2 0,11 5 0,4-1 0,0 1 0,1-1 0,-1-1 0,-14-5 0,22 7 0,0 0 0,1 0 0,-1-1 0,1 1 0,-1-1 0,1 0 0,0 0 0,-1 0 0,1 0 0,0 0 0,0-1 0,0 1 0,1 0 0,-1-1 0,1 1 0,-1-1 0,1 0 0,0 0 0,0 1 0,-1-7 0,-1-3 0,2 0 0,0 0 0,0 0 0,1 0 0,1 0 0,0 0 0,4-19 0,-4 26 0,1-1 0,0 1 0,1 0 0,-1 0 0,1 0 0,0 0 0,0 0 0,1 0 0,0 1 0,-1 0 0,9-8 0,-6 8 0,1-1 0,-1 0 0,1 1 0,0 0 0,0 1 0,0 0 0,1 0 0,7-2 0,-2 2 0,1-1 0,-1-1 0,0 1 0,0-2 0,-1 0 0,20-13 0,-26 14 0,0-1 0,0-1 0,6-8 0,12-12 0,-18 22 0,0 0 0,0 1 0,0 0 0,1 0 0,0 0 0,0 1 0,0 0 0,0 0 0,10-2 0,-15 4 0,1 0 0,-1 0 0,0 0 0,1-1 0,-1 1 0,0-1 0,0 1 0,0-1 0,0 0 0,-1 0 0,1 0 0,0 0 0,-1 0 0,1 0 0,-1-1 0,2-2 0,-2 2 0,2-1 0,-1 1 0,0 0 0,1 0 0,-1 0 0,6-4 0,1 0 0,0 1 0,0 0 0,1 1 0,0 0 0,0 0 0,1 1 0,-1 1 0,1 0 0,22-4 0,-13 2 0,0-1 0,30-12 0,-30 10 0,24-13 0,-36 16 0,1 1 0,0 0 0,0 0 0,0 1 0,0 0 0,0 0 0,12-1 0,-12 3 0,0 0 0,0 1 0,0 0 0,0 1 0,0-1 0,15 5 0,-21-4 0,0 0 0,0 0 0,-1 0 0,1 0 0,0 1 0,-1-1 0,1 1 0,-1 0 0,0 0 0,0 0 0,1 0 0,-1 0 0,0 0 0,-1 0 0,1 1 0,0-1 0,-1 1 0,1-1 0,-1 1 0,0 0 0,0 0 0,0-1 0,1 6 0,0 4 0,-1 0 0,0 1 0,-1 19 0,0-20 0,0 0 0,0 0 0,5 24 0,-1-11 0,-1 0 0,-1 0 0,-1 0 0,-3 39 0,1-58 0,0-1 0,0 0 0,0 1 0,-1-1 0,1 0 0,-1 0 0,-5 8 0,-22 33 0,20-34 0,2-1 0,-13 24 0,12-8-33,8-23-56,-1-1 0,0 1 0,0-1 1,0 1-1,0-1 0,-1 1 0,1-1 1,-1 1-1,0-1 0,0 0 0,0 0 0,0 0 1,-1 0-1,-4 4 0,-2-2-6737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4:25.8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857 18 24575,'-750'0'0,"746"0"0,1 0 0,-1 0 0,0 0 0,0 1 0,0-1 0,1 1 0,-1 0 0,0 0 0,1 0 0,-1 1 0,1-1 0,-1 1 0,1 0 0,0 0 0,0 0 0,0 0 0,0 1 0,0-1 0,0 1 0,0 0 0,1 0 0,0 0 0,-1 0 0,1 0 0,0 0 0,1 1 0,-4 6 0,2-2 0,0-1 0,0 1 0,1 0 0,0 0 0,0 0 0,1 0 0,0 0 0,1 0 0,0 0 0,0 0 0,0 1 0,1-1 0,0 0 0,1 0 0,0 0 0,4 10 0,0-4 0,0 0 0,1 0 0,1-1 0,0 0 0,1 0 0,1-1 0,18 19 0,35 31 0,17 17 0,-65-62 0,-1 0 0,0 1 0,11 21 0,-5 1 0,30 81 0,-42-95 0,-6-19 0,-1-1 0,1 1 0,1-1 0,5 11 0,-7-15 0,0 0 0,1 0 0,-1-1 0,0 1 0,1 0 0,0-1 0,-1 1 0,1-1 0,0 0 0,0 0 0,0 1 0,0-1 0,0-1 0,0 1 0,0 0 0,0 0 0,0-1 0,4 2 0,8-1 0,0 0 0,-1 0 0,1-1 0,0-1 0,-1 0 0,19-4 0,-24 2 0,-1 1 0,0-1 0,-1-1 0,1 1 0,0-1 0,-1 0 0,11-9 0,37-41 0,-33 32 0,-7 5 0,0 0 0,-2-1 0,0-1 0,-1 0 0,10-24 0,-7 8 0,-1-1 0,-2 0 0,8-49 0,-15 61 0,-1 0 0,-1-1 0,-2-32 0,1-23 0,6 36 0,-4 32 0,-1 0 0,1-16 0,-3 21-84,1 1 120,-1 0 0,0 0-1,-1 0 1,1-1 0,-4-10 0,4 15-96,-1 0 0,0 1 0,0-1 1,1 0-1,-1 1 0,-1-1 0,1 1 0,0-1 0,0 1 1,0 0-1,-1 0 0,1-1 0,-1 1 0,1 0 0,-1 0 1,1 0-1,-1 0 0,1 1 0,-1-1 0,0 0 0,0 1 0,1-1 1,-1 1-1,-3-1 0,-7 0-6766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4:30.1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287 0 24575,'2'1'0,"-1"0"0,1-1 0,-1 1 0,1 0 0,-1 0 0,0 0 0,1 0 0,-1 0 0,0 0 0,0 0 0,1 1 0,-1-1 0,0 0 0,0 1 0,1 1 0,3 4 0,-2-4 0,1 1 0,0-1 0,0 0 0,1 0 0,-1-1 0,0 1 0,1-1 0,-1 0 0,1 0 0,0-1 0,0 1 0,0-1 0,0 0 0,6 0 0,10 1 0,0-2 0,23-1 0,-18 0 0,-11 1 0,0 0 0,0 1 0,0 0 0,0 2 0,20 5 0,103 24 0,-133-31 0,6 2 0,0 0 0,-1 0 0,1 1 0,12 7 0,-1 1 0,-11-7 0,1 2 0,-1-1 0,0 1 0,-1 1 0,1 0 0,14 15 0,-5 3 0,29 48 0,-18-25 0,-28-42 0,0 0 0,0 1 0,0-1 0,-1 0 0,0 1 0,-1-1 0,1 1 0,-1 11 0,2 3 0,1 22 0,-1 0 0,-4 45 0,-1-23 0,2-60 0,0 0 0,-1 0 0,0 0 0,0 0 0,-1-1 0,0 1 0,0 0 0,0-1 0,0 1 0,-1-1 0,0 0 0,0 0 0,0 0 0,-1 0 0,0-1 0,0 1 0,0-1 0,0 0 0,-1 0 0,0-1 0,-9 6 0,3-2 0,-1-1 0,0 0 0,0-1 0,-1-1 0,1 0 0,-1 0 0,0-1 0,-23 2 0,-3-2 0,1 1 0,0 3 0,1 1 0,-1 1 0,-50 22 0,74-26 0,0 0 0,0-1 0,-1-1 0,0 0 0,-27 2 0,-78-5 0,52-2 0,54 2 0,-1 0 0,1-1 0,-23-5 0,32 5 0,0 0 0,0-1 0,1 0 0,-1 0 0,1 0 0,-1-1 0,1 1 0,0-1 0,0 0 0,0 0 0,0 0 0,1-1 0,-1 1 0,-2-5 0,-14-20 0,2-2 0,-29-58 0,44 80 0,0 0 0,1 0 0,-1 0 0,2-1 0,-3-15 0,3-46 0,2 47 0,-4-34 0,-1 29 0,-5-40 0,-1-79 0,9 126 0,1 7 0,0 0 0,1-1 0,3-20 0,-3 31 0,0 1 0,0-1 0,0 0 0,1 0 0,-1 1 0,1-1 0,0 1 0,0-1 0,1 1 0,-1 0 0,0 0 0,1 0 0,0 0 0,0 0 0,0 0 0,7-4 0,-2 3 0,0-1 0,1 2 0,-1-1 0,1 1 0,0 0 0,0 1 0,1 0 0,9-1 0,-1 2 0,1 0 0,38 4 0,-55-3 0,0 1 0,0-1 0,1 1 0,-1-1 0,0 1 0,0 0 0,0 0 0,0 0 0,0 0 0,0 0 0,0 1 0,0-1 0,0 1 0,-1-1 0,1 1 0,0 0 0,-1-1 0,3 5 0,0 2 0,1 0 0,-1 0 0,4 14 0,-5-14 0,1 1 0,8 14 0,-5-11-1365,0-3-5461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4:46.5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18 273 24575,'7'0'0,"-1"0"0,1-1 0,-1 0 0,1-1 0,-1 0 0,0 1 0,12-7 0,1-2 0,19-13 0,-8 5 0,53-31 0,73-41 0,-136 83 0,-1-1 0,1 2 0,0 1 0,32-5 0,25-5 0,-53 9 0,0 2 0,0 1 0,1 0 0,-1 2 0,50 4 0,-71-3 0,0 0 0,1 1 0,-1-1 0,0 1 0,0 0 0,0 0 0,0 0 0,0 0 0,0 1 0,0-1 0,0 1 0,0-1 0,4 5 0,-5-4 0,0 0 0,0 1 0,0-1 0,-1 1 0,1-1 0,-1 1 0,0-1 0,0 1 0,0 0 0,0 0 0,0 0 0,0 0 0,-1 0 0,1 0 0,-1 3 0,1 148 0,-3-69 0,2-56 0,1 1 0,6 38 0,-3-42 0,-2 0 0,-1 38 0,-1-35 0,4 45 0,2-28 0,-2-1 0,-6 92 0,2-132 0,-1-1 0,0 1 0,0 0 0,0-1 0,-1 1 0,0-1 0,0 0 0,0 1 0,0-1 0,-1 0 0,1 0 0,-1 0 0,0-1 0,-1 1 0,-3 3 0,-3 2 0,0-1 0,-1 0 0,0-1 0,-14 7 0,18-11 0,0 1 0,0-2 0,-1 1 0,1-1 0,-1 0 0,1-1 0,-10 1 0,-56 0 0,49-2 0,-269-2 0,281 1 0,-1 0 0,1 0 0,-1-2 0,1 1 0,-19-7 0,-57-28 0,48 18 0,30 14 0,1-1 0,-1-1 0,1 1 0,0-2 0,1 1 0,0-1 0,0 0 0,1-1 0,-10-12 0,14 15 0,0 1 0,0-1 0,0 0 0,1 0 0,0 0 0,0 0 0,0 0 0,1-1 0,0 1 0,0-8 0,0-11 0,2-32 0,0 29 0,1-178 0,-3 124 0,2 65 0,6-30 0,-4 29 0,1-30 0,-4 31-1365,0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4:51.29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574 1057 24575,'-3'0'0,"1"-1"0,-1 1 0,0-1 0,0 0 0,0 0 0,1 0 0,-5-2 0,-7-3 0,-39-11 0,-69-25 0,104 34 0,1 0 0,-1-1 0,2-1 0,-26-20 0,24 15 0,-17-21 0,-5-5 0,29 30 0,-17-23 0,21 25 0,0 0 0,-1 0 0,0 1 0,-14-12 0,13 14 0,1 0 0,1 0 0,-9-10 0,13 14 0,1-1 0,0 0 0,0 0 0,0 0 0,0 0 0,1-1 0,-1 1 0,1 0 0,0-1 0,0 1 0,0-1 0,0-4 0,0-3 0,0 1 0,1 0 0,0 0 0,1-1 0,1-11 0,0 17 0,-1-1 0,1 1 0,0-1 0,0 1 0,0-1 0,1 1 0,0 0 0,0 0 0,0 1 0,7-8 0,-1 1 0,34-36 0,72-62 0,-58 66 0,68-38 0,107-62 0,-212 130 0,1 2 0,0 0 0,0 2 0,24-8 0,-34 14 0,0 0 0,1 0 0,-1 1 0,1 1 0,0 0 0,-1 0 0,1 1 0,0 1 0,-1 0 0,13 2 0,-18-1 0,1 1 0,-1-1 0,0 1 0,1 0 0,-1 0 0,-1 1 0,1 0 0,0 0 0,-1 0 0,6 7 0,7 7 0,21 31 0,-9-13 0,46 59 0,-47-62 0,-23-27 0,0 0 0,0 1 0,-1 0 0,1 1 0,4 9 0,-5-3 0,0 0 0,-1 1 0,0-1 0,-1 1 0,1 24 0,-2-18 0,4 23 0,0-6 0,0 54 0,-5-33 0,0-15 0,-6 59 0,4-96 0,-1-1 0,1 1 0,-1-1 0,0 0 0,0 0 0,-1 1 0,0-2 0,0 1 0,0 0 0,-1-1 0,0 1 0,0-1 0,0 0 0,-10 9 0,-2-2 0,-1 0 0,0-1 0,-27 13 0,5-2 0,20-11 0,1 1 0,0 1 0,1 1 0,0 0 0,-18 21 0,32-32 0,0 0 0,1-1 0,-1 0 0,0 0 0,-1 0 0,1 0 0,0 0 0,0-1 0,-1 0 0,1 1 0,-1-1 0,1 0 0,-1-1 0,-6 2 0,-5-1 0,-1-1 0,-19-2 0,6 1 0,-36 1 0,-37-1 0,100 1 0,1-1 0,-1 1 0,1 0 0,0-1 0,-1 1 0,1-1 0,-1 1 0,1-1 0,0 1 0,-1-1 0,1 0 0,0 0 0,0 0 0,0 0 0,0 0 0,0 0 0,0 0 0,0 0 0,0 0 0,0 0 0,0-1 0,0 1 0,1 0 0,-1 0 0,1-1 0,-1 1 0,1-1 0,-1 1 0,1 0 0,-1-4 0,0-4 0,1 0 0,0 0 0,0 1 0,2-12 0,-1 2 0,1-98-1365,-3 101-5461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23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73 24575,'-4'0'0,"1"0"0,-1 1 0,1-1 0,-1 1 0,0-1 0,1 1 0,-1 1 0,1-1 0,0 0 0,-1 1 0,-4 3 0,0 0 0,2 1 0,-1 0 0,-8 9 0,1-1 0,10-10 0,-1-1 0,0 1 0,0-1 0,0 0 0,-1-1 0,1 1 0,-1-1 0,0 0 0,-9 2 0,8-2 0,0 0 0,1 0 0,-1 1 0,0-1 0,1 2 0,-8 4 0,13-7 0,-1 1 0,0-1 0,1 1 0,0 0 0,-1 0 0,1 0 0,0 0 0,0 0 0,0 0 0,0 0 0,0 0 0,1 0 0,-1 0 0,0 3 0,-3 37 0,2-14 0,-3 12 0,2 0 0,1 0 0,6 54 0,-3-87 0,0 0 0,1 0 0,0 0 0,4 10 0,5 17 0,-10-25 0,1-1 0,0 1 0,0-1 0,1 1 0,0-1 0,1 0 0,0 0 0,0 0 0,0-1 0,1 1 0,0-1 0,1 0 0,0-1 0,9 10 0,-1-4 0,6 5 0,0 2 0,30 35 0,-34-35 0,0-1 0,1-1 0,0 0 0,29 19 0,1 0 0,1-3 0,64 33 0,-25-23 0,182 61 0,-251-98 0,1-2 0,0-1 0,26 2 0,58-4 0,431-1 0,-351 8 0,-145-3 0,1 1 0,63 18 0,-87-19 0,10 4 0,0-2 0,0 0 0,0-2 0,1 0 0,36 0 0,255 4 0,-49-4 0,-158-6 0,-101 1 0,-1 0 0,0-1 0,1 0 0,-1 0 0,0 0 0,11-4 0,-16 3 0,0 1 0,0-1 0,1 0 0,-1 0 0,-1 0 0,1 0 0,0 0 0,0-1 0,-1 1 0,1-1 0,-1 1 0,0-1 0,0 0 0,0 0 0,0 0 0,0-1 0,1-3 0,22-58 0,-15 36 0,26-51 0,-31 71 0,0 1 0,1 0 0,0 0 0,0 0 0,1 0 0,0 1 0,0 0 0,1 1 0,15-11 0,-2 4 0,1 2 0,34-14 0,-43 20 0,1 1 0,0 0 0,-1 1 0,2 1 0,24-2 0,115 6 0,52-2 0,-141-6 0,15-1 0,-40 6 0,-1 1 0,77-11 0,-80 4 0,116-18 0,244 11 0,227 14 0,-609 2 0,0 0 0,0 0 0,0 2 0,-1-1 0,26 12 0,-34-13 0,2 1 0,5 2 0,0-1 0,1 0 0,-1 0 0,1-1 0,0-1 0,19 2 0,-31-4 0,16 0 0,1 0 0,27-4 0,-39 3 0,0 0 0,0-1 0,0 0 0,-1 0 0,1 0 0,-1-1 0,1 0 0,-1 0 0,0 0 0,0-1 0,5-4 0,30-35 0,-29 29 0,24-20 0,-30 29 0,1 1 0,0-1 0,-1-1 0,0 1 0,0-1 0,-1 0 0,0 0 0,0 0 0,0-1 0,-1 1 0,0-1 0,0 0 0,0 0 0,-1 0 0,0 0 0,-1-1 0,1 1 0,0-12 0,-5-144 0,3 157 0,-1 0 0,0 0 0,-1 0 0,1 1 0,-1-1 0,-1 0 0,1 1 0,-1-1 0,-6-9 0,0 2 0,-2 0 0,-14-14 0,-5-5 0,16 18 0,0 1 0,-29-22 0,6 6 0,33 25 0,0 0 0,-1 1 0,1-1 0,-1 1 0,0 0 0,0 1 0,0-1 0,0 1 0,0 0 0,-1 0 0,-9-2 0,6 3 0,0-1 0,0 0 0,0-1 0,1 1 0,-1-2 0,1 1 0,0-1 0,-15-10 0,16 10 0,1 0 0,-1 0 0,0 1 0,0-1 0,0 2 0,-1-1 0,-8-1 0,3 1 0,-1 1 0,0 0 0,-15 0 0,21 2 0,1 0 0,0-1 0,0 0 0,-1 0 0,1 0 0,0-1 0,0-1 0,1 1 0,-11-5 0,4 1 0,0 1 0,-1 0 0,1 1 0,-22-3 0,-59-3 0,6 1 0,-41-6 0,84 11 0,0 1 0,-56 4 0,29 0 0,67-1 0,-42 0 0,1 1 0,-52 10 0,-8 2 0,16-2 0,49-1 0,33-7 0,1-1 0,-1 0 0,0 0 0,0-1 0,0 0 0,0-1 0,-9 0 0,-56-12 0,-4-1 0,2 8 0,-71-9 0,102 7 0,-66-1 0,-45 9 0,56 0 0,19 0 0,-86-2 0,111-6 0,33 4 0,-29-2 0,-85 7 0,-89-3 0,153-6 0,-16 0 0,-217 6 0,141 2 0,141-2 0,0-2 0,-37-8 0,-25-3 0,-118 12 0,106 4 0,65 0 0,1 2 0,0 1 0,0 1 0,-54 19 0,74-21 0,-5 1 0,0 1 0,-1-2 0,0 0 0,0-1 0,-34 2 0,-526-7 0,410 2 0,155-1 45,-1 0-1,-16-4 1,-14-2-1544,31 7-5327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5:00.4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730 260 24575,'-4'0'0,"0"-1"0,0 1 0,0-1 0,0 0 0,1 0 0,-1 0 0,0-1 0,-4-2 0,-30-18 0,28 15 0,-11-6 0,5 2 0,-1 0 0,-1 2 0,-19-9 0,-13-2 0,-61-36 0,102 50 0,0 0 0,1 0 0,-11-11 0,10 9 0,0 1 0,-11-8 0,17 13 0,-1 0 0,0 0 0,0 0 0,0 0 0,0 1 0,0 0 0,0 0 0,0 0 0,-8 0 0,3 0 0,0 1 0,0 0 0,0 0 0,0 1 0,-17 4 0,21-3 0,1-1 0,0 1 0,-1 0 0,1 0 0,0 1 0,0-1 0,0 1 0,1 0 0,-1 0 0,1 0 0,-1 1 0,1-1 0,-4 6 0,0 0 0,-1 0 0,-1-1 0,-14 12 0,13-12 0,0 1 0,-12 13 0,19-18 0,1-1 0,-1 1 0,1 0 0,0 0 0,0 0 0,0 0 0,0 0 0,1 0 0,0 0 0,-1 1 0,1 4 0,0-3 0,1 0 0,0 1 0,0-1 0,1 0 0,0 0 0,0 0 0,0 0 0,1 0 0,0 0 0,4 9 0,3 4 0,22 31 0,-10-17 0,-13-21 0,-1 1 0,0-1 0,0 1 0,-2 0 0,1 1 0,-2-1 0,0 1 0,2 15 0,-3 20 0,-3-38 0,0 0 0,1 0 0,0-1 0,1 1 0,0 0 0,0-1 0,5 11 0,2-1 0,14 24 0,-19-37 0,1 0 0,0-1 0,0 1 0,0-1 0,1 0 0,11 8 0,-8-6 0,0 0 0,-1 1 0,0 0 0,13 19 0,-14-17 0,2 0 0,-1 0 0,12 9 0,-17-17 0,1 0 0,0 0 0,-1 0 0,1-1 0,0 0 0,1 0 0,-1 0 0,0 0 0,0-1 0,1 1 0,-1-1 0,1 0 0,5 0 0,125 0 0,-62-3 0,-66 2 0,5 0 0,1 0 0,0-1 0,15-3 0,-25 3 0,1 0 0,0 0 0,0 0 0,-1-1 0,1 1 0,-1-1 0,1 0 0,-1 0 0,0 0 0,0-1 0,0 1 0,0-1 0,0 0 0,4-5 0,31-43 0,40-53 0,-66 88 0,0-1 0,-1-1 0,-1 0 0,-1-1 0,12-31 0,-8 9 0,13-71 0,-22 88 0,-2 1 0,-1-1 0,-1 0 0,-3-25 0,2 45 0,1 0 0,-1 0 0,1 0 0,-1 1 0,0-1 0,-1 0 0,1 1 0,-1-1 0,1 1 0,-1-1 0,0 1 0,-1 0 0,1 0 0,0 0 0,-6-6 0,4 7 0,0-1 0,1 0 0,-1 1 0,0 0 0,-1 0 0,1 0 0,0 0 0,0 1 0,-1 0 0,1 0 0,-1 0 0,1 0 0,-6 1 0,-87 0 0,-2 1 0,29-14-1365,59 12-5461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5:17.59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90 760 24575,'0'-201'0,"-1"195"0,1 0 0,-2 1 0,1-1 0,0 0 0,-1 1 0,0-1 0,-3-5 0,-7-20 0,11 26 0,-1 1 0,0-1 0,0 0 0,0 1 0,0 0 0,-1-1 0,0 1 0,0 0 0,0 0 0,0 1 0,-1-1 0,1 1 0,-5-4 0,5 4 0,1 0 0,0 0 0,0 0 0,0 0 0,0 0 0,0-1 0,1 1 0,0-1 0,-1 1 0,1-1 0,1 1 0,-1-1 0,0 0 0,1 0 0,0-4 0,0 5 0,-1 0 0,1 0 0,1 0 0,-1 0 0,0 0 0,1 0 0,0-1 0,-1 1 0,1 0 0,1 1 0,-1-1 0,0 0 0,1 0 0,-1 0 0,1 1 0,0-1 0,0 1 0,3-4 0,9-5 0,-7 6 0,0 0 0,-1-1 0,1 0 0,10-13 0,64-108 0,-39 58 0,-40 66 0,1-1 0,-1 1 0,1-1 0,0 1 0,0 0 0,0 0 0,0 0 0,1 1 0,-1-1 0,1 1 0,0 0 0,6-4 0,-3 4 0,0 0 0,0 0 0,0 1 0,0 0 0,0 0 0,14 1 0,5 0 0,46 2 0,-63-1 0,-1 0 0,1 1 0,0 0 0,-1 0 0,0 1 0,10 4 0,123 74 0,-24-13 0,-57-37 0,-27-16 0,-1 2 0,59 41 0,-89-56 0,0 0 0,0 1 0,0-1 0,0 1 0,0 0 0,0-1 0,-1 1 0,1 0 0,-1 0 0,0 0 0,0 0 0,0 0 0,0 0 0,0 1 0,0 4 0,0 7 0,-1 0 0,-1 18 0,0-14 0,1 8 0,0-13 0,0 1 0,-3 16 0,3-27 0,-1 0 0,0-1 0,0 1 0,0 0 0,-1 0 0,1-1 0,-1 1 0,0-1 0,0 1 0,0-1 0,0 0 0,-5 5 0,2-3 0,-1 0 0,1 0 0,-1-1 0,-1 0 0,1 0 0,0 0 0,-8 2 0,0-1 0,0-1 0,-25 5 0,-69 9 0,50-10 0,2 2 0,-97 31 0,72-6 0,72-30 0,-4 0 0,-1 0 0,1 0 0,-1-1 0,0-1 0,0-1 0,-26 3 0,36-5 0,1 0 0,-1 0 0,1 1 0,-1 0 0,1 0 0,-1 0 0,1 0 0,0 0 0,-1 1 0,1-1 0,0 1 0,0 0 0,0 0 0,0 0 0,0 0 0,1 1 0,-1-1 0,1 1 0,-4 4 0,-3 2-1365,1-2-5461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5:22.6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717 772 24575,'-4'0'0,"-1"-1"0,0 0 0,1-1 0,-1 1 0,1-1 0,0 1 0,-7-5 0,-1 0 0,-28-12 0,0-1 0,-1 2 0,-66-18 0,90 32 0,-24-2 0,30 5 0,0-1 0,0 0 0,0-1 0,0-1 0,1 1 0,-14-7 0,-27-12 0,-20-10 0,61 26 0,1 0 0,0 0 0,1-1 0,-1-1 0,-9-8 0,12 9 0,0 1 0,-1 0 0,0 0 0,-13-6 0,-13-10 0,31 19 0,0 0 0,0 0 0,0 0 0,0-1 0,0 1 0,1-1 0,-1 1 0,1-1 0,0 1 0,0-1 0,0 0 0,0 0 0,0 0 0,0 0 0,1 0 0,-1-4 0,0-8 0,1 0 0,2-16 0,-1 9 0,-1-46 0,2-30 0,-2 91 0,2 0 0,-1 0 0,1 0 0,0 0 0,1 0 0,0 0 0,0 0 0,0 1 0,1-1 0,-1 1 0,2 0 0,4-6 0,-2 4 0,0 1 0,0 0 0,1 1 0,-1-1 0,1 1 0,1 1 0,-1 0 0,12-6 0,7-2 0,-21 10 0,0 0 0,0 0 0,1 0 0,0 0 0,-1 1 0,1 0 0,0 1 0,12-2 0,224 3 0,-111 1 0,-129-1 0,0-1 0,0 1 0,0 0 0,0 1 0,-1-1 0,1 0 0,0 1 0,0-1 0,0 1 0,0 0 0,-1 0 0,1 0 0,0 0 0,-1 1 0,1-1 0,-1 1 0,1 0 0,-1-1 0,4 4 0,-3-1 0,0 0 0,1 0 0,-1-1 0,1 0 0,0 0 0,0 0 0,1 0 0,8 4 0,-11-6 0,1 1 0,-1 0 0,0-1 0,0 1 0,0 0 0,0 0 0,0 0 0,0 0 0,-1 0 0,1 0 0,0 1 0,-1-1 0,0 0 0,0 1 0,0-1 0,0 1 0,0 0 0,0-1 0,0 6 0,1 4 0,-1 0 0,-1 0 0,-2 18 0,1-20 0,1 0 0,0 0 0,2 18 0,4-2 0,0 2 0,0 1 0,-2 0 0,1 37 0,-4 12 0,-3 73 0,2-149-136,-1 1-1,1-1 1,0 0-1,-1 1 1,0-1-1,0 1 1,1-1-1,-2 0 0,0 3 1,-4 3-6690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5:34.03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0 157 24575,'2'0'0,"0"-1"0,0 1 0,0-1 0,0 0 0,0 0 0,0 0 0,0 0 0,0 0 0,2-2 0,13-6 0,15 0 0,51-6 0,-43 8 0,-34 6 0,0-1 0,0-1 0,0 1 0,0-1 0,0 0 0,0 0 0,-1-1 0,1 0 0,6-5 0,-6 3 0,1 1 0,1 0 0,-1 1 0,0 0 0,9-4 0,-1 4 0,0 1 0,0 0 0,1 0 0,24 0 0,20-2 0,-25-1 0,-12 1 0,1 1 0,-1 2 0,31 0 0,-48 2 0,1 1 0,-1 0 0,0 1 0,0 0 0,0 0 0,-1 0 0,1 0 0,0 1 0,-1 0 0,6 4 0,8 7 0,23 22 0,-16-13 0,3 2 0,49 56 0,-72-73 0,0 0 0,-1-1 0,0 2 0,-1-1 0,0 1 0,0-1 0,-1 1 0,0 0 0,-1 0 0,0 1 0,1 11 0,0 12 0,-3 63 0,-2-38 0,3-30 0,0-13 0,-2 25 0,0-35 0,1-1 0,-1 0 0,0 0 0,0 1 0,0-1 0,-1 0 0,0 0 0,1-1 0,-1 1 0,-4 5 0,-31 32 0,26-30 0,0 0 0,-15 23 0,22-28 0,-1 1 0,1-1 0,-1 1 0,-11 9 0,12-13 0,1-1 0,0 0 0,0 0 0,-1 0 0,1 0 0,-1-1 0,1 1 0,-1-1 0,0 0 0,0 0 0,-7 0 0,-34 2 0,-61-4 0,27-1 0,-4 3 0,-90-3 0,167 2 0,0-1 0,-1 1 0,1-2 0,0 1 0,0-1 0,0 0 0,-9-4 0,12 4 0,0 0 0,0 0 0,0 0 0,0 0 0,1-1 0,-1 1 0,1-1 0,-1 0 0,1 0 0,0 0 0,0 0 0,0 0 0,1 0 0,-3-6 0,0-3 0,0 1 0,1-1 0,1 0 0,0 0 0,0-14 0,2-63 0,0-6 0,-1 90 0,0 0 0,-1 0 0,0 0 0,0 0 0,0 0 0,-1 0 0,0 1 0,0-1 0,0 1 0,0 0 0,-1 0 0,-4-4 0,-6-9 0,7 8 0,4 6 0,0-1 0,0 1 0,1-1 0,-1 1 0,1-1 0,0 0 0,0 0 0,0 0 0,1 0 0,0 0 0,-1 0 0,0-7 0,0-7 0,-10-31 0,8 34 0,1 0 0,0 0 0,-1-21 0,5-92-1365,-1 113-5461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37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24575,'0'1'0,"0"0"0,0 0 0,0 1 0,1-1 0,-1 0 0,1 0 0,-1 0 0,1 1 0,-1-1 0,1 0 0,-1 0 0,1 0 0,0 0 0,0 0 0,0 0 0,-1 0 0,1 0 0,0-1 0,0 1 0,0 0 0,0 0 0,1-1 0,-1 1 0,0-1 0,0 1 0,0-1 0,0 1 0,1-1 0,-1 0 0,0 0 0,3 1 0,5 0 0,0 0 0,0 0 0,13-2 0,-12 1 0,124-1-1365,-119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42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234 276 24575,'-63'1'0,"-70"-2"0,132 1 0,-1 0 0,1-1 0,-1 1 0,0 0 0,1-1 0,-1 1 0,1-1 0,-1 1 0,1-1 0,-1 0 0,1 0 0,0 1 0,-1-1 0,1 0 0,0 0 0,0-1 0,0 1 0,-1 0 0,1 0 0,0 0 0,1-1 0,-1 1 0,0 0 0,0-1 0,0 1 0,1-1 0,-1 1 0,1-1 0,-1 1 0,1-3 0,-1-5 0,0 1 0,0-1 0,1 1 0,2-15 0,0 4 0,0-113 0,-2 130 0,0 1 0,0-1 0,1 0 0,-1 1 0,1-1 0,0 1 0,-1-1 0,1 1 0,0 0 0,0-1 0,0 1 0,0 0 0,0-1 0,0 1 0,0 0 0,0 0 0,1 0 0,-1 0 0,0 0 0,1 0 0,-1 0 0,1 1 0,-1-1 0,1 0 0,-1 1 0,1-1 0,-1 1 0,1-1 0,-1 1 0,4 0 0,6-1 0,1 0 0,-1 1 0,18 2 0,-12-1 0,61-1 0,26 2 0,-102-2 0,0 0 0,0 0 0,0 0 0,-1 1 0,1-1 0,0 1 0,0-1 0,0 1 0,-1 0 0,1-1 0,0 1 0,-1 0 0,1 0 0,0 0 0,-1 1 0,1-1 0,-1 0 0,0 0 0,1 1 0,-1-1 0,0 1 0,1 1 0,0 1 0,-1 0 0,1 0 0,-1 0 0,0 1 0,-1-1 0,1 0 0,-1 0 0,0 8 0,0 8 0,0-16 0,-1 1 0,1-1 0,0 1 0,0 0 0,1-1 0,-1 1 0,1-1 0,0 1 0,0-1 0,1 1 0,-1-1 0,5 8 0,-2-6 0,0 0 0,-1 1 0,1 0 0,-1-1 0,-1 1 0,1 1 0,-1-1 0,-1 0 0,1 0 0,-1 1 0,0-1 0,-1 1 0,0 11 0,0 60 0,-2 68 0,2-144 0,-1 0 0,1 1 0,-1-1 0,0 0 0,1 0 0,-2 0 0,1 0 0,0 0 0,0 0 0,-1 0 0,0 0 0,1-1 0,-1 1 0,0-1 0,0 1 0,-1-1 0,1 0 0,0 1 0,-1-1 0,1 0 0,-1-1 0,0 1 0,-5 2 0,-4 1 0,0-1 0,0-1 0,0 0 0,-23 3 0,1-1 0,9-1 0,0-2 0,0 0 0,0-2 0,-30-3 0,54 3-45,-1 0-1,0 0 1,1-1-1,-1 1 1,0 0-1,1-1 1,-1 1-1,0-1 1,1 1-1,-1-1 1,1 0-1,-1 0 1,1 0-1,-1 0 1,1 0-1,0 0 1,-1 0-1,1 0 1,0 0-1,0-1 1,0 1-1,0 0 1,0-1-1,0 1 0,0-1 1,1 1-1,-1-1 1,0 1-1,0-3 1,-1-10-6781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29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24575,'1'24'0,"7"41"0,-6-53 0,2 25 0,8 34 0,-10-63 0,0 0 0,0-1 0,1 1 0,0-1 0,1 0 0,0 0 0,4 6 0,-3-6 0,1 1 0,-1-1 0,1 0 0,0 0 0,0-1 0,8 7 0,-7-6 0,1 0 0,-1 1 0,0-1 0,9 16 0,-1-3 0,-11-14 0,15 17 0,-19-22 0,1-1 0,-1 1 0,1-1 0,-1 0 0,0 1 0,1-1 0,-1 1 0,1-1 0,0 0 0,-1 1 0,1-1 0,-1 0 0,1 0 0,-1 0 0,1 1 0,0-1 0,-1 0 0,1 0 0,-1 0 0,1 0 0,0 0 0,-1 0 0,1 0 0,0 0 0,-1 0 0,1 0 0,-1 0 0,1-1 0,0 1 0,-1 0 0,1 0 0,-1-1 0,1 1 0,-1 0 0,1-1 0,0 0 0,7-8 0,13-20 0,-14 19 0,0 0 0,11-11 0,-8 13 0,-1-2 0,-1 1 0,0-1 0,0 0 0,-1-1 0,0 0 0,9-20 0,-10 18 0,14-25 0,-15 30 0,-1 1 0,0-1 0,0 0 0,-1 0 0,0 0 0,0 0 0,-1 0 0,2-14 0,-3-61-822,-1 77 279,-1-8-6283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3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24575,'4'0'0,"5"0"0,3 0 0,2 0 0,0 0 0,1 0 0,1 0 0,-1 0 0,2 0 0,1 0 0,0 0 0,-2 0 0,1 0 0,-2 0 0,0 0 0,2 0 0,0 0 0,-2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46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1 114 24575,'2'0'0,"6"0"0,1-2 0,0-4 0,-2-3 0,-3-2 0,1 0 0,0 1 0,-1-4 0,1 0 0,0 1 0,-2 0 0,0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1:34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543 686 24575,'-49'1'0,"-55"-2"0,102 0 0,-1 1 0,0-1 0,0 1 0,1-1 0,-1 0 0,0 0 0,1 0 0,-1 0 0,1-1 0,-1 1 0,1-1 0,0 1 0,-1-1 0,1 0 0,-2-3 0,-2-1 0,0-1 0,1-1 0,-7-11 0,9 15 0,1 1 0,-1 0 0,0 0 0,-1 0 0,1 1 0,0-1 0,-1 1 0,0 0 0,1 0 0,-1 0 0,0 0 0,0 0 0,-6 0 0,4-1 0,-1 1 0,1-1 0,-11-7 0,14 8 0,1 0 0,0 0 0,0-1 0,1 1 0,-1 0 0,0-1 0,1 1 0,-3-5 0,3 4 0,0 0 0,-1 0 0,0 0 0,0 0 0,0 0 0,0 1 0,-4-5 0,-24-11 0,26 17 0,1-1 0,0 1 0,-1-1 0,1 0 0,0 0 0,0 0 0,0 0 0,1-1 0,-1 1 0,0-1 0,1 0 0,-1 0 0,1 0 0,0 0 0,0 0 0,-2-4 0,3 3 0,-1 0 0,-1 1 0,1-1 0,0 1 0,-1 0 0,1 0 0,-1 0 0,0 0 0,0 0 0,-6-4 0,-9-8 0,13 10 0,0 1 0,0-1 0,0-1 0,1 1 0,0-1 0,0 1 0,1-1 0,-1 0 0,1 0 0,-4-14 0,3 7 0,1 0 0,1-1 0,-2-26 0,4 36 0,0 0 0,1 0 0,-1 0 0,1 0 0,0 0 0,0 0 0,0 0 0,1 1 0,-1-1 0,1 0 0,0 1 0,0-1 0,0 1 0,0 0 0,1 0 0,-1 0 0,6-5 0,25-19 0,-17 14 0,19-19 0,-22 19 0,0 0 0,28-20 0,-35 29 0,0 0 0,0 0 0,1 1 0,0 0 0,-1 0 0,1 0 0,0 1 0,0 0 0,1 1 0,6-2 0,11 2 0,48-6 0,-57 4 0,1 1 0,-1 1 0,1 1 0,25 2 0,-36-1 0,1 0 0,0 0 0,-1 1 0,0 0 0,1 0 0,-1 1 0,0-1 0,0 1 0,0 1 0,-1-1 0,1 1 0,-1 0 0,0 0 0,5 6 0,-6-6 0,0 0 0,0 1 0,-1-1 0,0 1 0,0 0 0,0 0 0,-1 0 0,1 0 0,-1 0 0,0 0 0,-1 1 0,1-1 0,-1 1 0,0-1 0,0 1 0,-1-1 0,0 11 0,-2 328 0,1-329 0,-1 0 0,0 0 0,-1 0 0,-6 15 0,-1 10 0,-4 2 0,11-34 0,0 1 0,0-1 0,1 1 0,-2 13 0,2 11-1365,2-19-5461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3:01:37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773 533 24575,'-9'0'0,"-23"0"0,1 1 0,-38 6 0,59-5 0,1 0 0,-1 0 0,1 1 0,-1 1 0,1 0 0,0 0 0,0 0 0,1 1 0,-1 1 0,1 0 0,-9 7 0,11-8 0,-1 0 0,0-1 0,0 0 0,0 0 0,0-1 0,0 0 0,-9 2 0,-18 9 0,20-7 0,4-2 0,0 0 0,-1-1 0,1 0 0,-18 4 0,23-6 0,0-1 0,0 1 0,0 1 0,0-1 0,1 1 0,0-1 0,-1 1 0,1 1 0,0-1 0,-5 6 0,5-5 0,-1 0 0,0 0 0,0 0 0,0-1 0,0 1 0,-1-1 0,-5 2 0,-3-2 0,1 0 0,-1-1 0,0-1 0,1 0 0,-1-1 0,-22-2 0,-5 0 0,40 2 0,-3 0 0,-1 0 0,1 0 0,0 0 0,0-1 0,-1 0 0,1 1 0,-5-3 0,8 2 0,-1 0 0,1 0 0,0 1 0,0-1 0,0-1 0,-1 1 0,1 0 0,0 0 0,0 0 0,0-1 0,1 1 0,-1 0 0,0-1 0,0 1 0,1-1 0,-1 1 0,1-1 0,-1 1 0,1-1 0,0 1 0,-1-1 0,1-2 0,-2-42 0,2 31 0,-3-22 0,-3-17 0,3 0 0,3-59 0,1 44 0,-1 56 0,1 0 0,1 0 0,0 0 0,7-19 0,21-49 0,-22 64 0,1 1 0,20-29 0,2-3 0,-29 46 0,-1 0 0,1 0 0,0-1 0,0 1 0,0 1 0,0-1 0,0 0 0,0 0 0,0 1 0,1-1 0,-1 1 0,1 0 0,-1 0 0,1 0 0,-1 0 0,1 0 0,0 0 0,-1 1 0,4-1 0,6 0 0,0 0 0,0 1 0,15 2 0,-1 0 0,-7 0 0,0 0 0,33 8 0,-1 1 0,-25-8 0,-1-1 0,30-2 0,16 0 0,-66 1 0,-1 0 0,1 0 0,0 0 0,-1 1 0,1-1 0,-1 1 0,0 0 0,0 1 0,0-1 0,0 1 0,0-1 0,0 1 0,0 0 0,-1 1 0,5 5 0,4 5 0,-1 0 0,15 27 0,-17-25 0,-1 0 0,0 0 0,-2 1 0,0 0 0,0 0 0,-2 1 0,3 18 0,-3 4 0,-1 82 0,-3 45-1365,0-151-5461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14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43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45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0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89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603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7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36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22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20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05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337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579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32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43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70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45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395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550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61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626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070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884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927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110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067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587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447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0027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3769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8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4829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879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986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79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38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13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0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17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24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0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.png"/><Relationship Id="rId5" Type="http://schemas.openxmlformats.org/officeDocument/2006/relationships/tags" Target="../tags/tag20.xml"/><Relationship Id="rId10" Type="http://schemas.openxmlformats.org/officeDocument/2006/relationships/image" Target="../media/image12.png"/><Relationship Id="rId4" Type="http://schemas.openxmlformats.org/officeDocument/2006/relationships/tags" Target="../tags/tag19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5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image" Target="../media/image56.png"/><Relationship Id="rId12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58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25.xml"/><Relationship Id="rId18" Type="http://schemas.openxmlformats.org/officeDocument/2006/relationships/image" Target="../media/image35.png"/><Relationship Id="rId3" Type="http://schemas.openxmlformats.org/officeDocument/2006/relationships/tags" Target="../tags/tag26.xml"/><Relationship Id="rId21" Type="http://schemas.openxmlformats.org/officeDocument/2006/relationships/image" Target="../media/image38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4.png"/><Relationship Id="rId2" Type="http://schemas.openxmlformats.org/officeDocument/2006/relationships/tags" Target="../tags/tag25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32.png"/><Relationship Id="rId10" Type="http://schemas.openxmlformats.org/officeDocument/2006/relationships/tags" Target="../tags/tag33.xml"/><Relationship Id="rId19" Type="http://schemas.openxmlformats.org/officeDocument/2006/relationships/image" Target="../media/image36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44.png"/><Relationship Id="rId18" Type="http://schemas.openxmlformats.org/officeDocument/2006/relationships/customXml" Target="../ink/ink14.xml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11.xml"/><Relationship Id="rId17" Type="http://schemas.openxmlformats.org/officeDocument/2006/relationships/image" Target="../media/image46.png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tags" Target="../tags/tag49.xml"/><Relationship Id="rId6" Type="http://schemas.openxmlformats.org/officeDocument/2006/relationships/customXml" Target="../ink/ink8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customXml" Target="../ink/ink10.xml"/><Relationship Id="rId19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2.png"/><Relationship Id="rId14" Type="http://schemas.openxmlformats.org/officeDocument/2006/relationships/customXml" Target="../ink/ink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52.png"/><Relationship Id="rId18" Type="http://schemas.openxmlformats.org/officeDocument/2006/relationships/customXml" Target="../ink/ink22.xml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57.png"/><Relationship Id="rId7" Type="http://schemas.openxmlformats.org/officeDocument/2006/relationships/image" Target="../media/image49.png"/><Relationship Id="rId12" Type="http://schemas.openxmlformats.org/officeDocument/2006/relationships/customXml" Target="../ink/ink19.xml"/><Relationship Id="rId17" Type="http://schemas.openxmlformats.org/officeDocument/2006/relationships/image" Target="../media/image54.png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tags" Target="../tags/tag51.xml"/><Relationship Id="rId6" Type="http://schemas.openxmlformats.org/officeDocument/2006/relationships/customXml" Target="../ink/ink16.xml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customXml" Target="../ink/ink18.xml"/><Relationship Id="rId19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image" Target="../media/image50.png"/><Relationship Id="rId1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4.xml"/><Relationship Id="rId18" Type="http://schemas.openxmlformats.org/officeDocument/2006/relationships/image" Target="../media/image72.png"/><Relationship Id="rId3" Type="http://schemas.openxmlformats.org/officeDocument/2006/relationships/notesSlide" Target="../notesSlides/notesSlide4.xml"/><Relationship Id="rId7" Type="http://schemas.openxmlformats.org/officeDocument/2006/relationships/customXml" Target="../ink/ink1.xml"/><Relationship Id="rId12" Type="http://schemas.openxmlformats.org/officeDocument/2006/relationships/image" Target="../media/image69.png"/><Relationship Id="rId17" Type="http://schemas.openxmlformats.org/officeDocument/2006/relationships/customXml" Target="../ink/ink6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5" Type="http://schemas.openxmlformats.org/officeDocument/2006/relationships/customXml" Target="../ink/ink5.xml"/><Relationship Id="rId10" Type="http://schemas.openxmlformats.org/officeDocument/2006/relationships/image" Target="../media/image68.png"/><Relationship Id="rId19" Type="http://schemas.openxmlformats.org/officeDocument/2006/relationships/customXml" Target="../ink/ink7.xml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2560" y="2351244"/>
            <a:ext cx="8098531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10</a:t>
            </a:r>
            <a:br>
              <a:rPr lang="en-US" dirty="0">
                <a:solidFill>
                  <a:srgbClr val="3A3A82"/>
                </a:solidFill>
              </a:rPr>
            </a:br>
            <a:r>
              <a:rPr lang="en-US" sz="1000" dirty="0">
                <a:solidFill>
                  <a:srgbClr val="3A3A82"/>
                </a:solidFill>
              </a:rPr>
              <a:t>    </a:t>
            </a:r>
            <a:br>
              <a:rPr lang="en-US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Dynamic Programming II: Bellman-Ford (</a:t>
            </a:r>
            <a:r>
              <a:rPr lang="en-US" dirty="0" err="1">
                <a:solidFill>
                  <a:srgbClr val="3A3A82"/>
                </a:solidFill>
              </a:rPr>
              <a:t>cont</a:t>
            </a:r>
            <a:r>
              <a:rPr lang="en-US" dirty="0">
                <a:solidFill>
                  <a:srgbClr val="3A3A82"/>
                </a:solidFill>
              </a:rPr>
              <a:t>), Interval Scheduling, Longest Common Subsequence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a set of </a:t>
                </a:r>
                <a:r>
                  <a:rPr lang="en-US" dirty="0">
                    <a:solidFill>
                      <a:srgbClr val="FF0000"/>
                    </a:solidFill>
                  </a:rPr>
                  <a:t>non-overlapping</a:t>
                </a:r>
                <a:r>
                  <a:rPr lang="en-US" dirty="0">
                    <a:solidFill>
                      <a:srgbClr val="3A3A82"/>
                    </a:solidFill>
                  </a:rPr>
                  <a:t> intervals with indices in the </a:t>
                </a:r>
                <a:r>
                  <a:rPr lang="en-US" dirty="0">
                    <a:solidFill>
                      <a:srgbClr val="FF0000"/>
                    </a:solidFill>
                  </a:rPr>
                  <a:t>range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 r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0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a set of </a:t>
                </a:r>
                <a:r>
                  <a:rPr lang="en-US" dirty="0">
                    <a:solidFill>
                      <a:srgbClr val="FF0000"/>
                    </a:solidFill>
                  </a:rPr>
                  <a:t>non-overlapping</a:t>
                </a:r>
                <a:r>
                  <a:rPr lang="en-US" dirty="0">
                    <a:solidFill>
                      <a:srgbClr val="3A3A82"/>
                    </a:solidFill>
                  </a:rPr>
                  <a:t> intervals with indices in the </a:t>
                </a:r>
                <a:r>
                  <a:rPr lang="en-US" dirty="0">
                    <a:solidFill>
                      <a:srgbClr val="FF0000"/>
                    </a:solidFill>
                  </a:rPr>
                  <a:t>range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 r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7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a set of </a:t>
                </a:r>
                <a:r>
                  <a:rPr lang="en-US" dirty="0">
                    <a:solidFill>
                      <a:srgbClr val="FF0000"/>
                    </a:solidFill>
                  </a:rPr>
                  <a:t>non-overlapping</a:t>
                </a:r>
                <a:r>
                  <a:rPr lang="en-US" dirty="0">
                    <a:solidFill>
                      <a:srgbClr val="3A3A82"/>
                    </a:solidFill>
                  </a:rPr>
                  <a:t> intervals with indices in the </a:t>
                </a:r>
                <a:r>
                  <a:rPr lang="en-US" dirty="0">
                    <a:solidFill>
                      <a:srgbClr val="FF0000"/>
                    </a:solidFill>
                  </a:rPr>
                  <a:t>range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 r="-1841" b="-1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6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belongs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the optimal solution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[$]+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What is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$</a:t>
                </a:r>
                <a:r>
                  <a:rPr lang="en-US" sz="2400" dirty="0">
                    <a:solidFill>
                      <a:srgbClr val="3A3A82"/>
                    </a:solidFill>
                  </a:rPr>
                  <a:t> 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938906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278420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belongs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the optimal solution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[$]+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$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should be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interval with highest index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that does not intersect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is chosen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highest index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that does not intersect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Then the recurrence becomes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5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938906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348616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6272389" y="3378250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6320146" y="3343882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87BF7548-C205-5B9D-9295-9EE02DECA8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0806" y="3859753"/>
            <a:ext cx="1876980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Array DP[]&#10;&#10;&#10;\end{document}" title="IguanaTex Bitmap Display">
            <a:extLst>
              <a:ext uri="{FF2B5EF4-FFF2-40B4-BE49-F238E27FC236}">
                <a16:creationId xmlns:a16="http://schemas.microsoft.com/office/drawing/2014/main" id="{427B9BC1-CA9B-4CE4-CEFD-6A33B5E1FD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5131" y="2172192"/>
            <a:ext cx="1468613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4D9A6A97-F4B2-F189-22F2-C50C31F3E0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3595" y="2612382"/>
            <a:ext cx="1395557" cy="3128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6257756" y="2447555"/>
            <a:ext cx="276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6320002" y="2446577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6252503" y="404904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7" name="Picture 16" descr="\documentclass{article}&#10;\usepackage{amsmath}&#10;\pagestyle{empty}&#10;\begin{document}&#10;&#10; $\textrm{DP}[k] \leftarrow \max(\textrm{DP}[k-1],\textrm{DP}[p[k]]+v[k])$ &#10;&#10;&#10;\end{document}" title="IguanaTex Bitmap Display">
            <a:extLst>
              <a:ext uri="{FF2B5EF4-FFF2-40B4-BE49-F238E27FC236}">
                <a16:creationId xmlns:a16="http://schemas.microsoft.com/office/drawing/2014/main" id="{F2B55251-ED0B-ECF8-BFA3-804194A513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7377" y="3410858"/>
            <a:ext cx="5533526" cy="312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028ACC-827E-DB71-356D-9D140276934D}"/>
              </a:ext>
            </a:extLst>
          </p:cNvPr>
          <p:cNvSpPr txBox="1"/>
          <p:nvPr/>
        </p:nvSpPr>
        <p:spPr>
          <a:xfrm>
            <a:off x="5472181" y="4016096"/>
            <a:ext cx="4633644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		Goal</a:t>
            </a:r>
          </a:p>
        </p:txBody>
      </p:sp>
      <p:pic>
        <p:nvPicPr>
          <p:cNvPr id="11" name="Picture 10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84C95513-5833-EB7F-B636-652C2BDA3E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5131" y="3058857"/>
            <a:ext cx="2497018" cy="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6272389" y="3378250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6320146" y="3343882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87BF7548-C205-5B9D-9295-9EE02DECA8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0806" y="3859753"/>
            <a:ext cx="1876980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Array DP[]&#10;&#10;&#10;\end{document}" title="IguanaTex Bitmap Display">
            <a:extLst>
              <a:ext uri="{FF2B5EF4-FFF2-40B4-BE49-F238E27FC236}">
                <a16:creationId xmlns:a16="http://schemas.microsoft.com/office/drawing/2014/main" id="{427B9BC1-CA9B-4CE4-CEFD-6A33B5E1FD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5131" y="2172192"/>
            <a:ext cx="1468613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4D9A6A97-F4B2-F189-22F2-C50C31F3E0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3595" y="2612382"/>
            <a:ext cx="1395557" cy="3128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6257756" y="2447555"/>
            <a:ext cx="276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6320002" y="2446577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6252503" y="404904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7" name="Picture 16" descr="\documentclass{article}&#10;\usepackage{amsmath}&#10;\pagestyle{empty}&#10;\begin{document}&#10;&#10; $\textrm{DP}[k] \leftarrow \max(\textrm{DP}[k-1],\textrm{DP}[p[k]]+v[k])$ &#10;&#10;&#10;\end{document}" title="IguanaTex Bitmap Display">
            <a:extLst>
              <a:ext uri="{FF2B5EF4-FFF2-40B4-BE49-F238E27FC236}">
                <a16:creationId xmlns:a16="http://schemas.microsoft.com/office/drawing/2014/main" id="{F2B55251-ED0B-ECF8-BFA3-804194A513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7377" y="3410858"/>
            <a:ext cx="5533526" cy="312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028ACC-827E-DB71-356D-9D140276934D}"/>
              </a:ext>
            </a:extLst>
          </p:cNvPr>
          <p:cNvSpPr txBox="1"/>
          <p:nvPr/>
        </p:nvSpPr>
        <p:spPr>
          <a:xfrm>
            <a:off x="5472181" y="4016096"/>
            <a:ext cx="4633644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		Goal</a:t>
            </a:r>
          </a:p>
        </p:txBody>
      </p:sp>
      <p:pic>
        <p:nvPicPr>
          <p:cNvPr id="11" name="Picture 10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84C95513-5833-EB7F-B636-652C2BDA3E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5131" y="3058857"/>
            <a:ext cx="2497018" cy="219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595" y="459240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3A3A82"/>
                    </a:solidFill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95" y="4592405"/>
                <a:ext cx="8603699" cy="4484674"/>
              </a:xfrm>
              <a:prstGeom prst="rect">
                <a:avLst/>
              </a:prstGeom>
              <a:blipFill>
                <a:blip r:embed="rId13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1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3A3A82"/>
                    </a:solidFill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time?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Answer: </a:t>
                </a:r>
              </a:p>
              <a:p>
                <a:pPr indent="-457200"/>
                <a:r>
                  <a:rPr lang="en-US" dirty="0">
                    <a:solidFill>
                      <a:srgbClr val="FF0000"/>
                    </a:solidFill>
                  </a:rPr>
                  <a:t>Sort </a:t>
                </a:r>
                <a:r>
                  <a:rPr lang="en-US" dirty="0">
                    <a:solidFill>
                      <a:srgbClr val="3A3A82"/>
                    </a:solidFill>
                  </a:rPr>
                  <a:t>first the intervals in increasing order of</a:t>
                </a:r>
                <a:r>
                  <a:rPr lang="en-US" dirty="0">
                    <a:solidFill>
                      <a:srgbClr val="FF0000"/>
                    </a:solidFill>
                  </a:rPr>
                  <a:t> finishing times.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7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>
                <a:solidFill>
                  <a:srgbClr val="3A3A82"/>
                </a:solidFill>
              </a:rPr>
              <a:t>Case study IV: Interval Scheduling </a:t>
            </a:r>
            <a:br>
              <a:rPr lang="en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3A3A82"/>
                    </a:solidFill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time?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Answer: </a:t>
                </a:r>
              </a:p>
              <a:p>
                <a:pPr indent="-457200"/>
                <a:r>
                  <a:rPr lang="en-US" dirty="0">
                    <a:solidFill>
                      <a:srgbClr val="FF0000"/>
                    </a:solidFill>
                  </a:rPr>
                  <a:t>Sort </a:t>
                </a:r>
                <a:r>
                  <a:rPr lang="en-US" dirty="0">
                    <a:solidFill>
                      <a:srgbClr val="3A3A82"/>
                    </a:solidFill>
                  </a:rPr>
                  <a:t>first the intervals in increasing order of</a:t>
                </a:r>
                <a:r>
                  <a:rPr lang="en-US" dirty="0">
                    <a:solidFill>
                      <a:srgbClr val="FF0000"/>
                    </a:solidFill>
                  </a:rPr>
                  <a:t> finishing times.</a:t>
                </a:r>
              </a:p>
              <a:p>
                <a:pPr indent="-457200"/>
                <a:r>
                  <a:rPr lang="en-US" dirty="0">
                    <a:solidFill>
                      <a:srgbClr val="3A3A82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do</a:t>
                </a:r>
                <a:r>
                  <a:rPr lang="en-US" dirty="0">
                    <a:solidFill>
                      <a:srgbClr val="FF0000"/>
                    </a:solidFill>
                  </a:rPr>
                  <a:t> binary search </a:t>
                </a:r>
                <a:r>
                  <a:rPr lang="en-US" dirty="0">
                    <a:solidFill>
                      <a:srgbClr val="3A3A82"/>
                    </a:solidFill>
                  </a:rPr>
                  <a:t>to find the interval</a:t>
                </a:r>
                <a:r>
                  <a:rPr lang="en-US" dirty="0">
                    <a:solidFill>
                      <a:srgbClr val="FF0000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finishing time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50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56167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V: Longest Common Subsequence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C6DE-23B2-C734-A36A-A60B0EB8A7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368673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given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two </a:t>
                </a:r>
                <a:r>
                  <a:rPr lang="en-US" sz="2400" dirty="0">
                    <a:solidFill>
                      <a:srgbClr val="FF0000"/>
                    </a:solidFill>
                    <a:cs typeface="Calibri"/>
                  </a:rPr>
                  <a:t>strings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of sizes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you are asked to find the size of a longest common substring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C6DE-23B2-C734-A36A-A60B0EB8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368673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94BAFFD-5CB8-D45E-D771-44E75E6F5D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885792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54289-95CF-D537-0D60-F7D89BB9E467}"/>
                  </a:ext>
                </a:extLst>
              </p:cNvPr>
              <p:cNvSpPr txBox="1"/>
              <p:nvPr/>
            </p:nvSpPr>
            <p:spPr>
              <a:xfrm>
                <a:off x="2439591" y="3213761"/>
                <a:ext cx="478336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H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I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R O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G L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Y P H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O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L O G Y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 = M I C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H 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L A N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G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L O</a:t>
                </a:r>
              </a:p>
              <a:p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54289-95CF-D537-0D60-F7D89BB9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91" y="3213761"/>
                <a:ext cx="4783361" cy="1384995"/>
              </a:xfrm>
              <a:prstGeom prst="rect">
                <a:avLst/>
              </a:prstGeom>
              <a:blipFill>
                <a:blip r:embed="rId6"/>
                <a:stretch>
                  <a:fillRect t="-3965" r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6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In words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]=0,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]=+∞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times, relax 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  <a:blipFill>
                <a:blip r:embed="rId7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\documentclass{article}&#10;\usepackage{amsmath}&#10;\pagestyle{empty}&#10;\begin{document}&#10;&#10;\textbf{If} $\textrm{d}[v]&gt; \textrm{d}[u]+w(u,v)$ \textbf{then }&#10;&#10;&#10;\end{document}" title="IguanaTex Bitmap Display">
            <a:extLst>
              <a:ext uri="{FF2B5EF4-FFF2-40B4-BE49-F238E27FC236}">
                <a16:creationId xmlns:a16="http://schemas.microsoft.com/office/drawing/2014/main" id="{53E68371-CA93-7065-8C90-DA4C14BE64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3690" y="3138037"/>
            <a:ext cx="3946900" cy="31282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 $\textrm{d}[v] \leftarrow \textrm{d}[u]+w(u,v)$ &#10;&#10;&#10;\end{document}" title="IguanaTex Bitmap Display">
            <a:extLst>
              <a:ext uri="{FF2B5EF4-FFF2-40B4-BE49-F238E27FC236}">
                <a16:creationId xmlns:a16="http://schemas.microsoft.com/office/drawing/2014/main" id="{E60AA3ED-2EDD-391F-15B9-9115993055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22797" y="3582417"/>
            <a:ext cx="2806102" cy="3128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695BE0-89E3-5E6E-4511-43F28E494CEE}"/>
              </a:ext>
            </a:extLst>
          </p:cNvPr>
          <p:cNvSpPr/>
          <p:nvPr/>
        </p:nvSpPr>
        <p:spPr>
          <a:xfrm>
            <a:off x="2127320" y="2913209"/>
            <a:ext cx="4247553" cy="1075549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\documentclass{article}&#10;\usepackage{amsmath}&#10;\pagestyle{empty}&#10;\usepackage{xcolor}&#10;\begin{document}&#10;&#10;\textbf{\textcolor{red}{Relaxation of $(u,v)$}} &#10;&#10;\end{document}" title="IguanaTex Bitmap Display">
            <a:extLst>
              <a:ext uri="{FF2B5EF4-FFF2-40B4-BE49-F238E27FC236}">
                <a16:creationId xmlns:a16="http://schemas.microsoft.com/office/drawing/2014/main" id="{69173575-B104-FC33-7483-E9CD2DA2FB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20956" y="2460754"/>
            <a:ext cx="2888521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bf{\textcolor{red}{Running time $\Theta(|V|\cdot |E|)$}} &#10;&#10;\end{document}" title="IguanaTex Bitmap Display">
            <a:extLst>
              <a:ext uri="{FF2B5EF4-FFF2-40B4-BE49-F238E27FC236}">
                <a16:creationId xmlns:a16="http://schemas.microsoft.com/office/drawing/2014/main" id="{44F4A7EE-19BD-5BC2-59E2-397AEA613C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79517" y="4120308"/>
            <a:ext cx="378954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56167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V: Longest Common Subsequence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C6DE-23B2-C734-A36A-A60B0EB8A7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368673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given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two </a:t>
                </a:r>
                <a:r>
                  <a:rPr lang="en-US" sz="2400" dirty="0">
                    <a:solidFill>
                      <a:srgbClr val="FF0000"/>
                    </a:solidFill>
                    <a:cs typeface="Calibri"/>
                  </a:rPr>
                  <a:t>strings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of sizes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you are asked to find the size of a longest common substring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C6DE-23B2-C734-A36A-A60B0EB8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368673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94BAFFD-5CB8-D45E-D771-44E75E6F5D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885792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54289-95CF-D537-0D60-F7D89BB9E467}"/>
                  </a:ext>
                </a:extLst>
              </p:cNvPr>
              <p:cNvSpPr txBox="1"/>
              <p:nvPr/>
            </p:nvSpPr>
            <p:spPr>
              <a:xfrm>
                <a:off x="2439591" y="3213761"/>
                <a:ext cx="4783361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H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I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R O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G L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Y P H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O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L O G Y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 = M I C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H 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L A N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G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L O</a:t>
                </a:r>
              </a:p>
              <a:p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 =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 H E G L O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54289-95CF-D537-0D60-F7D89BB9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91" y="3213761"/>
                <a:ext cx="4783361" cy="1815882"/>
              </a:xfrm>
              <a:prstGeom prst="rect">
                <a:avLst/>
              </a:prstGeom>
              <a:blipFill>
                <a:blip r:embed="rId6"/>
                <a:stretch>
                  <a:fillRect t="-3020" r="-16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83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longest common substring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substrings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73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longest common substring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substrings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9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724897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longest common substring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substrings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cases. “One of two strings is empty”.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for all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724897" cy="4484674"/>
              </a:xfrm>
              <a:prstGeom prst="rect">
                <a:avLst/>
              </a:prstGeom>
              <a:blipFill>
                <a:blip r:embed="rId3"/>
                <a:stretch>
                  <a:fillRect l="-1746" t="-679" r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64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724897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longest common substring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substrings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cases. “One of two strings is empty”.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for all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724897" cy="4484674"/>
              </a:xfrm>
              <a:prstGeom prst="rect">
                <a:avLst/>
              </a:prstGeom>
              <a:blipFill>
                <a:blip r:embed="rId3"/>
                <a:stretch>
                  <a:fillRect l="-1746" t="-679" r="-2723" b="-8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86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6B005D-4713-14E1-88B4-7A5EF346328E}"/>
              </a:ext>
            </a:extLst>
          </p:cNvPr>
          <p:cNvSpPr txBox="1">
            <a:spLocks/>
          </p:cNvSpPr>
          <p:nvPr/>
        </p:nvSpPr>
        <p:spPr>
          <a:xfrm>
            <a:off x="270150" y="1061055"/>
            <a:ext cx="8724897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/>
              <p:nvPr/>
            </p:nvSpPr>
            <p:spPr>
              <a:xfrm>
                <a:off x="270149" y="1571178"/>
                <a:ext cx="6115239" cy="231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Case 1</a:t>
                </a:r>
                <a:r>
                  <a:rPr lang="en-US" sz="2800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b="0" i="1" baseline="-2500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latin typeface="Calibri"/>
                    <a:cs typeface="Calibri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Question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: What is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?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49" y="1571178"/>
                <a:ext cx="6115239" cy="2316147"/>
              </a:xfrm>
              <a:prstGeom prst="rect">
                <a:avLst/>
              </a:prstGeom>
              <a:blipFill>
                <a:blip r:embed="rId3"/>
                <a:stretch>
                  <a:fillRect l="-199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3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6B005D-4713-14E1-88B4-7A5EF346328E}"/>
              </a:ext>
            </a:extLst>
          </p:cNvPr>
          <p:cNvSpPr txBox="1">
            <a:spLocks/>
          </p:cNvSpPr>
          <p:nvPr/>
        </p:nvSpPr>
        <p:spPr>
          <a:xfrm>
            <a:off x="270150" y="1061055"/>
            <a:ext cx="8724897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/>
              <p:nvPr/>
            </p:nvSpPr>
            <p:spPr>
              <a:xfrm>
                <a:off x="270149" y="1571178"/>
                <a:ext cx="6115239" cy="277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Case 1</a:t>
                </a:r>
                <a:r>
                  <a:rPr lang="en-US" sz="2800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b="0" i="1" baseline="-2500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latin typeface="Calibri"/>
                    <a:cs typeface="Calibri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Question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: What is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?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Answer</a:t>
                </a:r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: </a:t>
                </a:r>
                <a:r>
                  <a:rPr lang="en-US" sz="2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1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 +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𝒊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𝟏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𝒚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𝒋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49" y="1571178"/>
                <a:ext cx="6115239" cy="2778005"/>
              </a:xfrm>
              <a:prstGeom prst="rect">
                <a:avLst/>
              </a:prstGeom>
              <a:blipFill>
                <a:blip r:embed="rId3"/>
                <a:stretch>
                  <a:fillRect l="-199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2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6B005D-4713-14E1-88B4-7A5EF346328E}"/>
              </a:ext>
            </a:extLst>
          </p:cNvPr>
          <p:cNvSpPr txBox="1">
            <a:spLocks/>
          </p:cNvSpPr>
          <p:nvPr/>
        </p:nvSpPr>
        <p:spPr>
          <a:xfrm>
            <a:off x="270150" y="1061055"/>
            <a:ext cx="8724897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/>
              <p:nvPr/>
            </p:nvSpPr>
            <p:spPr>
              <a:xfrm>
                <a:off x="270149" y="1571178"/>
                <a:ext cx="6115239" cy="231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Case 2</a:t>
                </a:r>
                <a:r>
                  <a:rPr lang="en-US" sz="2800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b="0" i="1" baseline="-2500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latin typeface="Calibri"/>
                    <a:cs typeface="Calibri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Question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: What is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?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49" y="1571178"/>
                <a:ext cx="6115239" cy="2316147"/>
              </a:xfrm>
              <a:prstGeom prst="rect">
                <a:avLst/>
              </a:prstGeom>
              <a:blipFill>
                <a:blip r:embed="rId3"/>
                <a:stretch>
                  <a:fillRect l="-199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0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6B005D-4713-14E1-88B4-7A5EF346328E}"/>
              </a:ext>
            </a:extLst>
          </p:cNvPr>
          <p:cNvSpPr txBox="1">
            <a:spLocks/>
          </p:cNvSpPr>
          <p:nvPr/>
        </p:nvSpPr>
        <p:spPr>
          <a:xfrm>
            <a:off x="270150" y="1061055"/>
            <a:ext cx="8724897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/>
              <p:nvPr/>
            </p:nvSpPr>
            <p:spPr>
              <a:xfrm>
                <a:off x="270149" y="1571178"/>
                <a:ext cx="6115239" cy="321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Case 2</a:t>
                </a:r>
                <a:r>
                  <a:rPr lang="en-US" sz="2800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b="0" i="1" baseline="-2500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latin typeface="Calibri"/>
                    <a:cs typeface="Calibri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800" i="1" baseline="-2500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endParaRPr lang="en-US" sz="2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Question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: What is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?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Answer</a:t>
                </a:r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: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the maximum of the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𝒊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𝟏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𝒚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Calibri"/>
                    <a:cs typeface="Calibri"/>
                  </a:rPr>
                  <a:t>and</a:t>
                </a:r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  <a:cs typeface="Calibri"/>
                  </a:rPr>
                  <a:t>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𝒊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𝒚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𝒋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83B6E-4BB4-C586-CB27-5DD2C5B8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49" y="1571178"/>
                <a:ext cx="6115239" cy="3212611"/>
              </a:xfrm>
              <a:prstGeom prst="rect">
                <a:avLst/>
              </a:prstGeom>
              <a:blipFill>
                <a:blip r:embed="rId3"/>
                <a:stretch>
                  <a:fillRect l="-1994" b="-3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8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6B005D-4713-14E1-88B4-7A5EF346328E}"/>
              </a:ext>
            </a:extLst>
          </p:cNvPr>
          <p:cNvSpPr txBox="1">
            <a:spLocks/>
          </p:cNvSpPr>
          <p:nvPr/>
        </p:nvSpPr>
        <p:spPr>
          <a:xfrm>
            <a:off x="270150" y="1061055"/>
            <a:ext cx="8724897" cy="36085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E828-0517-AC44-C795-9852FF68B230}"/>
                  </a:ext>
                </a:extLst>
              </p:cNvPr>
              <p:cNvSpPr txBox="1"/>
              <p:nvPr/>
            </p:nvSpPr>
            <p:spPr>
              <a:xfrm>
                <a:off x="2131888" y="2756864"/>
                <a:ext cx="7012112" cy="109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−1]+1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			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E828-0517-AC44-C795-9852FF68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88" y="2756864"/>
                <a:ext cx="7012112" cy="1093056"/>
              </a:xfrm>
              <a:prstGeom prst="rect">
                <a:avLst/>
              </a:prstGeom>
              <a:blipFill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6F0A2-4087-3F06-3D41-CF48A32274AF}"/>
                  </a:ext>
                </a:extLst>
              </p:cNvPr>
              <p:cNvSpPr txBox="1"/>
              <p:nvPr/>
            </p:nvSpPr>
            <p:spPr>
              <a:xfrm>
                <a:off x="-1582220" y="3103458"/>
                <a:ext cx="47466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>
                    <a:solidFill>
                      <a:srgbClr val="3A3A82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=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6F0A2-4087-3F06-3D41-CF48A322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2220" y="3103458"/>
                <a:ext cx="474666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pagestyle{empty}&#10;\begin{document}&#10;&#10;&#10;$\{$&#10;&#10;\end{document}" title="IguanaTex Bitmap Display">
            <a:extLst>
              <a:ext uri="{FF2B5EF4-FFF2-40B4-BE49-F238E27FC236}">
                <a16:creationId xmlns:a16="http://schemas.microsoft.com/office/drawing/2014/main" id="{E49920B6-A335-C061-8CBB-08053C3E34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59381" y="2599927"/>
            <a:ext cx="549805" cy="15302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85810-7781-DC51-D168-393D6F613A40}"/>
                  </a:ext>
                </a:extLst>
              </p:cNvPr>
              <p:cNvSpPr txBox="1"/>
              <p:nvPr/>
            </p:nvSpPr>
            <p:spPr>
              <a:xfrm>
                <a:off x="2131888" y="3269784"/>
                <a:ext cx="7012112" cy="1589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then max(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)  						</a:t>
                </a:r>
                <a:r>
                  <a:rPr lang="en-US" sz="2800" dirty="0">
                    <a:solidFill>
                      <a:srgbClr val="FF0000"/>
                    </a:solidFill>
                  </a:rPr>
                  <a:t>(case 2)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			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85810-7781-DC51-D168-393D6F61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88" y="3269784"/>
                <a:ext cx="7012112" cy="1589666"/>
              </a:xfrm>
              <a:prstGeom prst="rect">
                <a:avLst/>
              </a:prstGeom>
              <a:blipFill>
                <a:blip r:embed="rId7"/>
                <a:stretch>
                  <a:fillRect l="-348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628421E-8014-4C35-1EC2-4BB877693868}"/>
              </a:ext>
            </a:extLst>
          </p:cNvPr>
          <p:cNvSpPr txBox="1"/>
          <p:nvPr/>
        </p:nvSpPr>
        <p:spPr>
          <a:xfrm>
            <a:off x="4905911" y="2304498"/>
            <a:ext cx="5455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(case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76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In words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]=0,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]=+∞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times, relax 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  <a:blipFill>
                <a:blip r:embed="rId7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\documentclass{article}&#10;\usepackage{amsmath}&#10;\pagestyle{empty}&#10;\begin{document}&#10;&#10;\textbf{If} $\textrm{d}[v]&gt; \textrm{d}[u]+w(u,v)$ \textbf{then }&#10;&#10;&#10;\end{document}" title="IguanaTex Bitmap Display">
            <a:extLst>
              <a:ext uri="{FF2B5EF4-FFF2-40B4-BE49-F238E27FC236}">
                <a16:creationId xmlns:a16="http://schemas.microsoft.com/office/drawing/2014/main" id="{53E68371-CA93-7065-8C90-DA4C14BE64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3690" y="3107215"/>
            <a:ext cx="3946900" cy="31282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 $\textrm{d}[v] \leftarrow \textrm{d}[u]+w(u,v)$ &#10;&#10;&#10;\end{document}" title="IguanaTex Bitmap Display">
            <a:extLst>
              <a:ext uri="{FF2B5EF4-FFF2-40B4-BE49-F238E27FC236}">
                <a16:creationId xmlns:a16="http://schemas.microsoft.com/office/drawing/2014/main" id="{E60AA3ED-2EDD-391F-15B9-9115993055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22797" y="3551595"/>
            <a:ext cx="2806102" cy="3128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695BE0-89E3-5E6E-4511-43F28E494CEE}"/>
              </a:ext>
            </a:extLst>
          </p:cNvPr>
          <p:cNvSpPr/>
          <p:nvPr/>
        </p:nvSpPr>
        <p:spPr>
          <a:xfrm>
            <a:off x="2127320" y="2882387"/>
            <a:ext cx="4247553" cy="1075549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\documentclass{article}&#10;\usepackage{amsmath}&#10;\pagestyle{empty}&#10;\usepackage{xcolor}&#10;\begin{document}&#10;&#10;\textbf{\textcolor{red}{Relaxation of $(u,v)$}} &#10;&#10;\end{document}" title="IguanaTex Bitmap Display">
            <a:extLst>
              <a:ext uri="{FF2B5EF4-FFF2-40B4-BE49-F238E27FC236}">
                <a16:creationId xmlns:a16="http://schemas.microsoft.com/office/drawing/2014/main" id="{69173575-B104-FC33-7483-E9CD2DA2FB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20956" y="2429932"/>
            <a:ext cx="2888521" cy="312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39ACCB7F-0CD4-0F0D-6F8C-CFE5562FB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231" y="4402316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Property</a:t>
                </a:r>
                <a:r>
                  <a:rPr lang="en-US" dirty="0">
                    <a:solidFill>
                      <a:srgbClr val="3A3A82"/>
                    </a:solidFill>
                  </a:rPr>
                  <a:t>: Suppose we relax all edges </a:t>
                </a:r>
                <a:r>
                  <a:rPr lang="en-US" dirty="0">
                    <a:solidFill>
                      <a:srgbClr val="FF0000"/>
                    </a:solidFill>
                  </a:rPr>
                  <a:t>one more time</a:t>
                </a:r>
                <a:r>
                  <a:rPr lang="en-US" dirty="0">
                    <a:solidFill>
                      <a:srgbClr val="3A3A82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[]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decreases</a:t>
                </a:r>
                <a:r>
                  <a:rPr lang="en-US" dirty="0">
                    <a:solidFill>
                      <a:srgbClr val="3A3A82"/>
                    </a:solidFill>
                  </a:rPr>
                  <a:t> for a vertex then there is a </a:t>
                </a:r>
                <a:r>
                  <a:rPr lang="en-US" dirty="0">
                    <a:solidFill>
                      <a:srgbClr val="FF0000"/>
                    </a:solidFill>
                  </a:rPr>
                  <a:t>negative cycle</a:t>
                </a:r>
                <a:r>
                  <a:rPr lang="en-US" dirty="0">
                    <a:solidFill>
                      <a:srgbClr val="3A3A82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remains the same</a:t>
                </a:r>
                <a:r>
                  <a:rPr lang="en-US" dirty="0">
                    <a:solidFill>
                      <a:srgbClr val="3A3A82"/>
                    </a:solidFill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no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negative cycle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39ACCB7F-0CD4-0F0D-6F8C-CFE5562F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1" y="4402316"/>
                <a:ext cx="8622816" cy="3277355"/>
              </a:xfrm>
              <a:prstGeom prst="rect">
                <a:avLst/>
              </a:prstGeom>
              <a:blipFill>
                <a:blip r:embed="rId11"/>
                <a:stretch>
                  <a:fillRect l="-1767" t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pagestyle{empty}&#10;\usepackage{xcolor}&#10;\begin{document}&#10;&#10;\textbf{\textcolor{red}{Running time $\Theta(|V|\cdot |E|)$}} &#10;&#10;\end{document}" title="IguanaTex Bitmap Display">
            <a:extLst>
              <a:ext uri="{FF2B5EF4-FFF2-40B4-BE49-F238E27FC236}">
                <a16:creationId xmlns:a16="http://schemas.microsoft.com/office/drawing/2014/main" id="{5D99DEB5-DF3D-9CA7-4DC9-71D7DB9BA4E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79517" y="4089486"/>
            <a:ext cx="378954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6272389" y="4149375"/>
            <a:ext cx="27682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6320146" y="4576566"/>
            <a:ext cx="4633644" cy="419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\documentclass{article}&#10;\usepackage{amsmath}&#10;\pagestyle{empty}&#10;\begin{document}&#10;&#10;$\textbf{return } \textrm{DP}[n,m]$&#10;&#10;&#10;\end{document}" title="IguanaTex Bitmap Display">
            <a:extLst>
              <a:ext uri="{FF2B5EF4-FFF2-40B4-BE49-F238E27FC236}">
                <a16:creationId xmlns:a16="http://schemas.microsoft.com/office/drawing/2014/main" id="{3CCCF625-1976-16FC-B88E-CCC8CC5A42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5132" y="6062109"/>
            <a:ext cx="228721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Array DP[][], X[], Y[]&#10;&#10;&#10;\end{document}" title="IguanaTex Bitmap Display">
            <a:extLst>
              <a:ext uri="{FF2B5EF4-FFF2-40B4-BE49-F238E27FC236}">
                <a16:creationId xmlns:a16="http://schemas.microsoft.com/office/drawing/2014/main" id="{28D8AEA8-97A0-9399-6910-445523B14A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5132" y="2172192"/>
            <a:ext cx="2832325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066C6FB8-D3D8-1D5F-F2F7-24EFAC22B2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524" y="2992418"/>
            <a:ext cx="1640950" cy="3128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6257756" y="2750881"/>
            <a:ext cx="2768200" cy="1188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6383263" y="3021409"/>
            <a:ext cx="4633644" cy="7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6252503" y="6097175"/>
            <a:ext cx="276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28ACC-827E-DB71-356D-9D140276934D}"/>
              </a:ext>
            </a:extLst>
          </p:cNvPr>
          <p:cNvSpPr txBox="1"/>
          <p:nvPr/>
        </p:nvSpPr>
        <p:spPr>
          <a:xfrm>
            <a:off x="5472181" y="6105620"/>
            <a:ext cx="4633644" cy="30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		Goal</a:t>
            </a:r>
          </a:p>
        </p:txBody>
      </p:sp>
      <p:pic>
        <p:nvPicPr>
          <p:cNvPr id="16" name="Picture 15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D51AE15F-F0C7-BA49-CFF0-7D189F84BC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35131" y="4122229"/>
            <a:ext cx="2431455" cy="21916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textbf{For} $j = 1 \textrm{ to }m$ \textbf{do}&#10;&#10;&#10;\end{document}" title="IguanaTex Bitmap Display">
            <a:extLst>
              <a:ext uri="{FF2B5EF4-FFF2-40B4-BE49-F238E27FC236}">
                <a16:creationId xmlns:a16="http://schemas.microsoft.com/office/drawing/2014/main" id="{2663E9E7-68B2-16A1-A36D-9BDD55E08DF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8158" y="4452835"/>
            <a:ext cx="2556961" cy="27911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94FE738-324C-9CAB-6E29-4CB0925B94D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0806" y="2674805"/>
            <a:ext cx="2431455" cy="21916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28EF9C63-5E6E-F1C5-D975-299AE225329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524" y="3713095"/>
            <a:ext cx="1680288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textbf{For} $j = 1 \textrm{ to }m$ \textbf{do}&#10;&#10;&#10;\end{document}" title="IguanaTex Bitmap Display">
            <a:extLst>
              <a:ext uri="{FF2B5EF4-FFF2-40B4-BE49-F238E27FC236}">
                <a16:creationId xmlns:a16="http://schemas.microsoft.com/office/drawing/2014/main" id="{DB4F42F1-AFED-67DC-1E23-E1367D03D1F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40807" y="3395482"/>
            <a:ext cx="2556961" cy="27911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If} $X[i]== Y[j]$ \textbf{then }&#10;&#10;&#10;\end{document}" title="IguanaTex Bitmap Display">
            <a:extLst>
              <a:ext uri="{FF2B5EF4-FFF2-40B4-BE49-F238E27FC236}">
                <a16:creationId xmlns:a16="http://schemas.microsoft.com/office/drawing/2014/main" id="{AD327C58-E11A-CBDC-F9AA-DAA1F75A33B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19075" y="4845487"/>
            <a:ext cx="2955961" cy="31282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DP}[i,j] \leftarrow \textrm{DP}[i-1,j-1]+1$&#10;&#10;&#10;\end{document}" title="IguanaTex Bitmap Display">
            <a:extLst>
              <a:ext uri="{FF2B5EF4-FFF2-40B4-BE49-F238E27FC236}">
                <a16:creationId xmlns:a16="http://schemas.microsoft.com/office/drawing/2014/main" id="{31D98D1B-0D8A-7FCE-84B3-7B564AA570B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47736" y="5269011"/>
            <a:ext cx="4083643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$\textbf{else }\textrm{DP}[i,j] \leftarrow \max(\textrm{DP}[i-1,j], \textrm{DP}[i,j-1])$&#10;&#10;&#10;\end{document}" title="IguanaTex Bitmap Display">
            <a:extLst>
              <a:ext uri="{FF2B5EF4-FFF2-40B4-BE49-F238E27FC236}">
                <a16:creationId xmlns:a16="http://schemas.microsoft.com/office/drawing/2014/main" id="{016C2559-B744-6F05-5D95-71C635CBB7B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19075" y="5673265"/>
            <a:ext cx="6200392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4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62D0F90-B7DC-D7F3-01AF-30F218DAB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E923E-C674-BF26-8DC2-F18998EA6BCA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E923E-C674-BF26-8DC2-F18998E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6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02137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6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855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40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39833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563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40897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17405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09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92859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8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75899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27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21199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F84D4-DCC5-5574-A69F-7BD4EA104DB0}"/>
              </a:ext>
            </a:extLst>
          </p:cNvPr>
          <p:cNvSpPr txBox="1"/>
          <p:nvPr/>
        </p:nvSpPr>
        <p:spPr>
          <a:xfrm>
            <a:off x="627953" y="1249660"/>
            <a:ext cx="553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Find the shortest weight path from node 0.</a:t>
            </a:r>
          </a:p>
        </p:txBody>
      </p:sp>
    </p:spTree>
    <p:extLst>
      <p:ext uri="{BB962C8B-B14F-4D97-AF65-F5344CB8AC3E}">
        <p14:creationId xmlns:p14="http://schemas.microsoft.com/office/powerpoint/2010/main" val="3163485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01803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6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47271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701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88504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20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87112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809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40431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86013-8F46-9AE5-DF17-7564E9D72C0D}"/>
              </a:ext>
            </a:extLst>
          </p:cNvPr>
          <p:cNvCxnSpPr>
            <a:cxnSpLocks/>
          </p:cNvCxnSpPr>
          <p:nvPr/>
        </p:nvCxnSpPr>
        <p:spPr>
          <a:xfrm flipV="1">
            <a:off x="7032661" y="5332288"/>
            <a:ext cx="0" cy="292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3DC1D-4506-AFBA-8370-FF60B21BE409}"/>
              </a:ext>
            </a:extLst>
          </p:cNvPr>
          <p:cNvCxnSpPr>
            <a:cxnSpLocks/>
          </p:cNvCxnSpPr>
          <p:nvPr/>
        </p:nvCxnSpPr>
        <p:spPr>
          <a:xfrm flipH="1" flipV="1">
            <a:off x="6462445" y="5013789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027A9F-F1E9-058A-F80D-C4E83724BEF8}"/>
              </a:ext>
            </a:extLst>
          </p:cNvPr>
          <p:cNvCxnSpPr>
            <a:cxnSpLocks/>
          </p:cNvCxnSpPr>
          <p:nvPr/>
        </p:nvCxnSpPr>
        <p:spPr>
          <a:xfrm flipV="1">
            <a:off x="6471007" y="4621659"/>
            <a:ext cx="0" cy="292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42A59-BD56-BBEE-E111-D52B69B0E5E7}"/>
              </a:ext>
            </a:extLst>
          </p:cNvPr>
          <p:cNvCxnSpPr>
            <a:cxnSpLocks/>
          </p:cNvCxnSpPr>
          <p:nvPr/>
        </p:nvCxnSpPr>
        <p:spPr>
          <a:xfrm flipH="1" flipV="1">
            <a:off x="5813460" y="4246652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0847D-E1A4-29EE-9CC4-F0307A96EE41}"/>
              </a:ext>
            </a:extLst>
          </p:cNvPr>
          <p:cNvCxnSpPr>
            <a:cxnSpLocks/>
          </p:cNvCxnSpPr>
          <p:nvPr/>
        </p:nvCxnSpPr>
        <p:spPr>
          <a:xfrm flipH="1">
            <a:off x="5126804" y="4114062"/>
            <a:ext cx="3698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39D01-B29B-A472-F2F5-282ADC0C0A17}"/>
              </a:ext>
            </a:extLst>
          </p:cNvPr>
          <p:cNvCxnSpPr>
            <a:cxnSpLocks/>
          </p:cNvCxnSpPr>
          <p:nvPr/>
        </p:nvCxnSpPr>
        <p:spPr>
          <a:xfrm flipH="1" flipV="1">
            <a:off x="4470970" y="3879469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86ABB-E133-AD84-6BCC-0AE49FB54B9E}"/>
              </a:ext>
            </a:extLst>
          </p:cNvPr>
          <p:cNvCxnSpPr>
            <a:cxnSpLocks/>
          </p:cNvCxnSpPr>
          <p:nvPr/>
        </p:nvCxnSpPr>
        <p:spPr>
          <a:xfrm flipH="1">
            <a:off x="3763765" y="3732206"/>
            <a:ext cx="3698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23DF23-8878-B792-B16C-E570DE5A6977}"/>
              </a:ext>
            </a:extLst>
          </p:cNvPr>
          <p:cNvCxnSpPr>
            <a:cxnSpLocks/>
          </p:cNvCxnSpPr>
          <p:nvPr/>
        </p:nvCxnSpPr>
        <p:spPr>
          <a:xfrm flipH="1" flipV="1">
            <a:off x="3087384" y="3497613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93163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86013-8F46-9AE5-DF17-7564E9D72C0D}"/>
              </a:ext>
            </a:extLst>
          </p:cNvPr>
          <p:cNvCxnSpPr>
            <a:cxnSpLocks/>
          </p:cNvCxnSpPr>
          <p:nvPr/>
        </p:nvCxnSpPr>
        <p:spPr>
          <a:xfrm flipV="1">
            <a:off x="7032661" y="5332288"/>
            <a:ext cx="0" cy="292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3DC1D-4506-AFBA-8370-FF60B21BE409}"/>
              </a:ext>
            </a:extLst>
          </p:cNvPr>
          <p:cNvCxnSpPr>
            <a:cxnSpLocks/>
          </p:cNvCxnSpPr>
          <p:nvPr/>
        </p:nvCxnSpPr>
        <p:spPr>
          <a:xfrm flipH="1" flipV="1">
            <a:off x="6462445" y="5013789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027A9F-F1E9-058A-F80D-C4E83724BEF8}"/>
              </a:ext>
            </a:extLst>
          </p:cNvPr>
          <p:cNvCxnSpPr>
            <a:cxnSpLocks/>
          </p:cNvCxnSpPr>
          <p:nvPr/>
        </p:nvCxnSpPr>
        <p:spPr>
          <a:xfrm flipV="1">
            <a:off x="6471007" y="4621659"/>
            <a:ext cx="0" cy="292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42A59-BD56-BBEE-E111-D52B69B0E5E7}"/>
              </a:ext>
            </a:extLst>
          </p:cNvPr>
          <p:cNvCxnSpPr>
            <a:cxnSpLocks/>
          </p:cNvCxnSpPr>
          <p:nvPr/>
        </p:nvCxnSpPr>
        <p:spPr>
          <a:xfrm flipH="1" flipV="1">
            <a:off x="5813460" y="4246652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0847D-E1A4-29EE-9CC4-F0307A96EE41}"/>
              </a:ext>
            </a:extLst>
          </p:cNvPr>
          <p:cNvCxnSpPr>
            <a:cxnSpLocks/>
          </p:cNvCxnSpPr>
          <p:nvPr/>
        </p:nvCxnSpPr>
        <p:spPr>
          <a:xfrm flipH="1">
            <a:off x="5126804" y="4114062"/>
            <a:ext cx="3698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39D01-B29B-A472-F2F5-282ADC0C0A17}"/>
              </a:ext>
            </a:extLst>
          </p:cNvPr>
          <p:cNvCxnSpPr>
            <a:cxnSpLocks/>
          </p:cNvCxnSpPr>
          <p:nvPr/>
        </p:nvCxnSpPr>
        <p:spPr>
          <a:xfrm flipH="1" flipV="1">
            <a:off x="4470970" y="3879469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86ABB-E133-AD84-6BCC-0AE49FB54B9E}"/>
              </a:ext>
            </a:extLst>
          </p:cNvPr>
          <p:cNvCxnSpPr>
            <a:cxnSpLocks/>
          </p:cNvCxnSpPr>
          <p:nvPr/>
        </p:nvCxnSpPr>
        <p:spPr>
          <a:xfrm flipH="1">
            <a:off x="3763765" y="3732206"/>
            <a:ext cx="3698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23DF23-8878-B792-B16C-E570DE5A6977}"/>
              </a:ext>
            </a:extLst>
          </p:cNvPr>
          <p:cNvCxnSpPr>
            <a:cxnSpLocks/>
          </p:cNvCxnSpPr>
          <p:nvPr/>
        </p:nvCxnSpPr>
        <p:spPr>
          <a:xfrm flipH="1" flipV="1">
            <a:off x="3087384" y="3497613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3869F0-928C-D3B0-6CE8-1B3BAFB25378}"/>
                  </a:ext>
                </a:extLst>
              </p14:cNvPr>
              <p14:cNvContentPartPr/>
              <p14:nvPr/>
            </p14:nvContentPartPr>
            <p14:xfrm>
              <a:off x="6760315" y="2609138"/>
              <a:ext cx="217080" cy="27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3869F0-928C-D3B0-6CE8-1B3BAFB253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4195" y="2603018"/>
                <a:ext cx="229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385B5A-E225-5542-3F87-4FB945F7D0CC}"/>
                  </a:ext>
                </a:extLst>
              </p14:cNvPr>
              <p14:cNvContentPartPr/>
              <p14:nvPr/>
            </p14:nvContentPartPr>
            <p14:xfrm>
              <a:off x="1992475" y="5212298"/>
              <a:ext cx="278280" cy="27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385B5A-E225-5542-3F87-4FB945F7D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6355" y="5206178"/>
                <a:ext cx="290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C7891C-FB5E-7ED6-296B-F9A9E47D22FA}"/>
                  </a:ext>
                </a:extLst>
              </p14:cNvPr>
              <p14:cNvContentPartPr/>
              <p14:nvPr/>
            </p14:nvContentPartPr>
            <p14:xfrm>
              <a:off x="1962235" y="4468538"/>
              <a:ext cx="356760" cy="27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C7891C-FB5E-7ED6-296B-F9A9E47D22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6115" y="4462418"/>
                <a:ext cx="369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F64BB-7128-DE54-BEF3-77FE96C8FECA}"/>
                  </a:ext>
                </a:extLst>
              </p14:cNvPr>
              <p14:cNvContentPartPr/>
              <p14:nvPr/>
            </p14:nvContentPartPr>
            <p14:xfrm>
              <a:off x="6041395" y="2592938"/>
              <a:ext cx="345600" cy="29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F64BB-7128-DE54-BEF3-77FE96C8FE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5275" y="2586818"/>
                <a:ext cx="3578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A59F76-BB45-623C-8599-DDD10E371BC9}"/>
                  </a:ext>
                </a:extLst>
              </p14:cNvPr>
              <p14:cNvContentPartPr/>
              <p14:nvPr/>
            </p14:nvContentPartPr>
            <p14:xfrm>
              <a:off x="4734955" y="2608418"/>
              <a:ext cx="218160" cy="28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A59F76-BB45-623C-8599-DDD10E371B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8835" y="2602298"/>
                <a:ext cx="230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0CF1D5-C8B0-6CE1-AF88-BA5B26C7A2E9}"/>
                  </a:ext>
                </a:extLst>
              </p14:cNvPr>
              <p14:cNvContentPartPr/>
              <p14:nvPr/>
            </p14:nvContentPartPr>
            <p14:xfrm>
              <a:off x="1987435" y="4078298"/>
              <a:ext cx="279000" cy="30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0CF1D5-C8B0-6CE1-AF88-BA5B26C7A2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1315" y="4072178"/>
                <a:ext cx="291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FAEB3D-5A8B-4F44-7324-E5E8CA6A743F}"/>
                  </a:ext>
                </a:extLst>
              </p14:cNvPr>
              <p14:cNvContentPartPr/>
              <p14:nvPr/>
            </p14:nvContentPartPr>
            <p14:xfrm>
              <a:off x="3333115" y="2587538"/>
              <a:ext cx="325440" cy="29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FAEB3D-5A8B-4F44-7324-E5E8CA6A7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6995" y="2581418"/>
                <a:ext cx="3376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4FBFE5-D768-870D-CFCB-B50DCEBCBFEB}"/>
                  </a:ext>
                </a:extLst>
              </p14:cNvPr>
              <p14:cNvContentPartPr/>
              <p14:nvPr/>
            </p14:nvContentPartPr>
            <p14:xfrm>
              <a:off x="1955755" y="3733058"/>
              <a:ext cx="331200" cy="264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4FBFE5-D768-870D-CFCB-B50DCEBCBF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9635" y="3726938"/>
                <a:ext cx="34344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42027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86013-8F46-9AE5-DF17-7564E9D72C0D}"/>
              </a:ext>
            </a:extLst>
          </p:cNvPr>
          <p:cNvCxnSpPr>
            <a:cxnSpLocks/>
          </p:cNvCxnSpPr>
          <p:nvPr/>
        </p:nvCxnSpPr>
        <p:spPr>
          <a:xfrm flipH="1">
            <a:off x="6529227" y="5625101"/>
            <a:ext cx="50343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3DC1D-4506-AFBA-8370-FF60B21BE409}"/>
              </a:ext>
            </a:extLst>
          </p:cNvPr>
          <p:cNvCxnSpPr>
            <a:cxnSpLocks/>
          </p:cNvCxnSpPr>
          <p:nvPr/>
        </p:nvCxnSpPr>
        <p:spPr>
          <a:xfrm flipH="1" flipV="1">
            <a:off x="5813460" y="5390508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42A59-BD56-BBEE-E111-D52B69B0E5E7}"/>
              </a:ext>
            </a:extLst>
          </p:cNvPr>
          <p:cNvCxnSpPr>
            <a:cxnSpLocks/>
          </p:cNvCxnSpPr>
          <p:nvPr/>
        </p:nvCxnSpPr>
        <p:spPr>
          <a:xfrm flipH="1" flipV="1">
            <a:off x="5120233" y="4976117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0847D-E1A4-29EE-9CC4-F0307A96EE41}"/>
              </a:ext>
            </a:extLst>
          </p:cNvPr>
          <p:cNvCxnSpPr>
            <a:cxnSpLocks/>
          </p:cNvCxnSpPr>
          <p:nvPr/>
        </p:nvCxnSpPr>
        <p:spPr>
          <a:xfrm flipH="1">
            <a:off x="4470970" y="4838390"/>
            <a:ext cx="3698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39D01-B29B-A472-F2F5-282ADC0C0A17}"/>
              </a:ext>
            </a:extLst>
          </p:cNvPr>
          <p:cNvCxnSpPr>
            <a:cxnSpLocks/>
          </p:cNvCxnSpPr>
          <p:nvPr/>
        </p:nvCxnSpPr>
        <p:spPr>
          <a:xfrm flipH="1" flipV="1">
            <a:off x="3763765" y="4650768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23DF23-8878-B792-B16C-E570DE5A6977}"/>
              </a:ext>
            </a:extLst>
          </p:cNvPr>
          <p:cNvCxnSpPr>
            <a:cxnSpLocks/>
          </p:cNvCxnSpPr>
          <p:nvPr/>
        </p:nvCxnSpPr>
        <p:spPr>
          <a:xfrm flipH="1" flipV="1">
            <a:off x="3060842" y="4237352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04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V: LCS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81195-626D-E50C-DC24-8E9B944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00881"/>
              </p:ext>
            </p:extLst>
          </p:nvPr>
        </p:nvGraphicFramePr>
        <p:xfrm>
          <a:off x="1276564" y="2183662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71DB30FD-17FA-BADD-EBEF-4293815E7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780" y="1184838"/>
            <a:ext cx="1238205" cy="27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/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"ABCBDAB"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string "BDCABA".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1E70D-CDAA-A592-2EBF-31A05192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21" y="1065319"/>
                <a:ext cx="7165665" cy="461665"/>
              </a:xfrm>
              <a:prstGeom prst="rect">
                <a:avLst/>
              </a:prstGeom>
              <a:blipFill>
                <a:blip r:embed="rId5"/>
                <a:stretch>
                  <a:fillRect t="-10667" r="-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86013-8F46-9AE5-DF17-7564E9D72C0D}"/>
              </a:ext>
            </a:extLst>
          </p:cNvPr>
          <p:cNvCxnSpPr>
            <a:cxnSpLocks/>
          </p:cNvCxnSpPr>
          <p:nvPr/>
        </p:nvCxnSpPr>
        <p:spPr>
          <a:xfrm flipH="1">
            <a:off x="6529227" y="5625101"/>
            <a:ext cx="50343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3DC1D-4506-AFBA-8370-FF60B21BE409}"/>
              </a:ext>
            </a:extLst>
          </p:cNvPr>
          <p:cNvCxnSpPr>
            <a:cxnSpLocks/>
          </p:cNvCxnSpPr>
          <p:nvPr/>
        </p:nvCxnSpPr>
        <p:spPr>
          <a:xfrm flipH="1" flipV="1">
            <a:off x="5813460" y="5390508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42A59-BD56-BBEE-E111-D52B69B0E5E7}"/>
              </a:ext>
            </a:extLst>
          </p:cNvPr>
          <p:cNvCxnSpPr>
            <a:cxnSpLocks/>
          </p:cNvCxnSpPr>
          <p:nvPr/>
        </p:nvCxnSpPr>
        <p:spPr>
          <a:xfrm flipH="1" flipV="1">
            <a:off x="5120233" y="4976117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0847D-E1A4-29EE-9CC4-F0307A96EE41}"/>
              </a:ext>
            </a:extLst>
          </p:cNvPr>
          <p:cNvCxnSpPr>
            <a:cxnSpLocks/>
          </p:cNvCxnSpPr>
          <p:nvPr/>
        </p:nvCxnSpPr>
        <p:spPr>
          <a:xfrm flipH="1">
            <a:off x="4470970" y="4838390"/>
            <a:ext cx="3698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39D01-B29B-A472-F2F5-282ADC0C0A17}"/>
              </a:ext>
            </a:extLst>
          </p:cNvPr>
          <p:cNvCxnSpPr>
            <a:cxnSpLocks/>
          </p:cNvCxnSpPr>
          <p:nvPr/>
        </p:nvCxnSpPr>
        <p:spPr>
          <a:xfrm flipH="1" flipV="1">
            <a:off x="3763765" y="4650768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23DF23-8878-B792-B16C-E570DE5A6977}"/>
              </a:ext>
            </a:extLst>
          </p:cNvPr>
          <p:cNvCxnSpPr>
            <a:cxnSpLocks/>
          </p:cNvCxnSpPr>
          <p:nvPr/>
        </p:nvCxnSpPr>
        <p:spPr>
          <a:xfrm flipH="1" flipV="1">
            <a:off x="3060842" y="4237352"/>
            <a:ext cx="296239" cy="234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048AD0-3985-6344-CA5E-A95682D30156}"/>
                  </a:ext>
                </a:extLst>
              </p14:cNvPr>
              <p14:cNvContentPartPr/>
              <p14:nvPr/>
            </p14:nvContentPartPr>
            <p14:xfrm>
              <a:off x="5974435" y="2582498"/>
              <a:ext cx="308880" cy="30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048AD0-3985-6344-CA5E-A95682D301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8315" y="2576378"/>
                <a:ext cx="3211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5B93F-903C-A8AA-ADDD-E9F3821C81BD}"/>
                  </a:ext>
                </a:extLst>
              </p14:cNvPr>
              <p14:cNvContentPartPr/>
              <p14:nvPr/>
            </p14:nvContentPartPr>
            <p14:xfrm>
              <a:off x="1976995" y="5563298"/>
              <a:ext cx="381960" cy="33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5B93F-903C-A8AA-ADDD-E9F3821C8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0875" y="5557178"/>
                <a:ext cx="3942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A3DCA8-99DA-F2DC-2047-DDC7704AA48B}"/>
                  </a:ext>
                </a:extLst>
              </p14:cNvPr>
              <p14:cNvContentPartPr/>
              <p14:nvPr/>
            </p14:nvContentPartPr>
            <p14:xfrm>
              <a:off x="5366755" y="2557298"/>
              <a:ext cx="325440" cy="36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A3DCA8-99DA-F2DC-2047-DDC7704AA4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0635" y="2551178"/>
                <a:ext cx="3376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09525A-8905-EFE9-E7F0-7D10B67B2058}"/>
                  </a:ext>
                </a:extLst>
              </p14:cNvPr>
              <p14:cNvContentPartPr/>
              <p14:nvPr/>
            </p14:nvContentPartPr>
            <p14:xfrm>
              <a:off x="1889155" y="5106098"/>
              <a:ext cx="444240" cy="41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09525A-8905-EFE9-E7F0-7D10B67B20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3035" y="5099978"/>
                <a:ext cx="4564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D6E0B0-5D33-C5B1-3790-F3A909ABCB48}"/>
                  </a:ext>
                </a:extLst>
              </p14:cNvPr>
              <p14:cNvContentPartPr/>
              <p14:nvPr/>
            </p14:nvContentPartPr>
            <p14:xfrm>
              <a:off x="1940995" y="4796858"/>
              <a:ext cx="345960" cy="32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D6E0B0-5D33-C5B1-3790-F3A909ABCB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4875" y="4790738"/>
                <a:ext cx="3582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573C3F-EB7C-237D-D247-3C9A5F3BD17B}"/>
                  </a:ext>
                </a:extLst>
              </p14:cNvPr>
              <p14:cNvContentPartPr/>
              <p14:nvPr/>
            </p14:nvContentPartPr>
            <p14:xfrm>
              <a:off x="4025755" y="2567378"/>
              <a:ext cx="352800" cy="29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573C3F-EB7C-237D-D247-3C9A5F3BD1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9635" y="2561258"/>
                <a:ext cx="3650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AE42B6-BEA0-174C-63AD-5129AEB9D03E}"/>
                  </a:ext>
                </a:extLst>
              </p14:cNvPr>
              <p14:cNvContentPartPr/>
              <p14:nvPr/>
            </p14:nvContentPartPr>
            <p14:xfrm>
              <a:off x="3322315" y="2603738"/>
              <a:ext cx="274320" cy="278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AE42B6-BEA0-174C-63AD-5129AEB9D0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6195" y="2597618"/>
                <a:ext cx="286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E72962-E089-B870-77C3-E08093416A89}"/>
                  </a:ext>
                </a:extLst>
              </p14:cNvPr>
              <p14:cNvContentPartPr/>
              <p14:nvPr/>
            </p14:nvContentPartPr>
            <p14:xfrm>
              <a:off x="1967275" y="4433258"/>
              <a:ext cx="340200" cy="28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E72962-E089-B870-77C3-E08093416A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1155" y="4427138"/>
                <a:ext cx="352440" cy="3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26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52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53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54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55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9756" name="AutoShape 215"/>
          <p:cNvCxnSpPr>
            <a:cxnSpLocks noChangeAspect="1" noChangeShapeType="1"/>
            <a:stCxn id="29755" idx="2"/>
            <a:endCxn id="29754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7" name="AutoShape 216"/>
          <p:cNvCxnSpPr>
            <a:cxnSpLocks noChangeAspect="1" noChangeShapeType="1"/>
            <a:stCxn id="29775" idx="2"/>
            <a:endCxn id="29754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8" name="AutoShape 217"/>
          <p:cNvCxnSpPr>
            <a:cxnSpLocks noChangeAspect="1" noChangeShapeType="1"/>
            <a:stCxn id="29775" idx="6"/>
            <a:endCxn id="29753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9" name="AutoShape 218"/>
          <p:cNvCxnSpPr>
            <a:cxnSpLocks noChangeAspect="1" noChangeShapeType="1"/>
            <a:stCxn id="29755" idx="4"/>
            <a:endCxn id="29753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0" name="AutoShape 219"/>
          <p:cNvCxnSpPr>
            <a:cxnSpLocks noChangeAspect="1" noChangeShapeType="1"/>
            <a:stCxn id="29754" idx="6"/>
            <a:endCxn id="29753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1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9762" name="AutoShape 221"/>
          <p:cNvCxnSpPr>
            <a:cxnSpLocks noChangeAspect="1" noChangeShapeType="1"/>
            <a:stCxn id="29765" idx="6"/>
            <a:endCxn id="29761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3" name="AutoShape 222"/>
          <p:cNvCxnSpPr>
            <a:cxnSpLocks noChangeAspect="1" noChangeShapeType="1"/>
            <a:stCxn id="29761" idx="0"/>
            <a:endCxn id="29755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4" name="AutoShape 223"/>
          <p:cNvCxnSpPr>
            <a:cxnSpLocks noChangeAspect="1" noChangeShapeType="1"/>
            <a:stCxn id="29753" idx="6"/>
            <a:endCxn id="29761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5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66" name="AutoShape 225"/>
          <p:cNvCxnSpPr>
            <a:cxnSpLocks noChangeAspect="1" noChangeShapeType="1"/>
            <a:stCxn id="29753" idx="5"/>
            <a:endCxn id="29765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7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68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69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70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71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72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73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74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5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9779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29780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1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9782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29783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3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52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53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54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55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9756" name="AutoShape 215"/>
          <p:cNvCxnSpPr>
            <a:cxnSpLocks noChangeAspect="1" noChangeShapeType="1"/>
            <a:stCxn id="29755" idx="2"/>
            <a:endCxn id="29754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7" name="AutoShape 216"/>
          <p:cNvCxnSpPr>
            <a:cxnSpLocks noChangeAspect="1" noChangeShapeType="1"/>
            <a:stCxn id="29775" idx="2"/>
            <a:endCxn id="29754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8" name="AutoShape 217"/>
          <p:cNvCxnSpPr>
            <a:cxnSpLocks noChangeAspect="1" noChangeShapeType="1"/>
            <a:stCxn id="29775" idx="6"/>
            <a:endCxn id="29753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9" name="AutoShape 218"/>
          <p:cNvCxnSpPr>
            <a:cxnSpLocks noChangeAspect="1" noChangeShapeType="1"/>
            <a:stCxn id="29755" idx="4"/>
            <a:endCxn id="29753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0" name="AutoShape 219"/>
          <p:cNvCxnSpPr>
            <a:cxnSpLocks noChangeAspect="1" noChangeShapeType="1"/>
            <a:stCxn id="29754" idx="6"/>
            <a:endCxn id="29753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1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9762" name="AutoShape 221"/>
          <p:cNvCxnSpPr>
            <a:cxnSpLocks noChangeAspect="1" noChangeShapeType="1"/>
            <a:stCxn id="29765" idx="6"/>
            <a:endCxn id="29761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3" name="AutoShape 222"/>
          <p:cNvCxnSpPr>
            <a:cxnSpLocks noChangeAspect="1" noChangeShapeType="1"/>
            <a:stCxn id="29761" idx="0"/>
            <a:endCxn id="29755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4" name="AutoShape 223"/>
          <p:cNvCxnSpPr>
            <a:cxnSpLocks noChangeAspect="1" noChangeShapeType="1"/>
            <a:stCxn id="29753" idx="6"/>
            <a:endCxn id="29761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5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66" name="AutoShape 225"/>
          <p:cNvCxnSpPr>
            <a:cxnSpLocks noChangeAspect="1" noChangeShapeType="1"/>
            <a:stCxn id="29753" idx="5"/>
            <a:endCxn id="29765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7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68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69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70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71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72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73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74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5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9779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29780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1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9782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29783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9784" name="Oval 236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85" name="Oval 237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6" name="Oval 238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87" name="Oval 239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cxnSp>
        <p:nvCxnSpPr>
          <p:cNvPr id="29788" name="AutoShape 240"/>
          <p:cNvCxnSpPr>
            <a:cxnSpLocks noChangeAspect="1" noChangeShapeType="1"/>
            <a:stCxn id="29786" idx="2"/>
            <a:endCxn id="29785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89" name="AutoShape 241"/>
          <p:cNvCxnSpPr>
            <a:cxnSpLocks noChangeAspect="1" noChangeShapeType="1"/>
            <a:stCxn id="29787" idx="2"/>
            <a:endCxn id="29785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90" name="AutoShape 242"/>
          <p:cNvCxnSpPr>
            <a:cxnSpLocks noChangeAspect="1" noChangeShapeType="1"/>
            <a:stCxn id="29787" idx="6"/>
            <a:endCxn id="29784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91" name="AutoShape 243"/>
          <p:cNvCxnSpPr>
            <a:cxnSpLocks noChangeAspect="1" noChangeShapeType="1"/>
            <a:stCxn id="29786" idx="4"/>
            <a:endCxn id="29784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92" name="AutoShape 244"/>
          <p:cNvCxnSpPr>
            <a:cxnSpLocks noChangeAspect="1" noChangeShapeType="1"/>
            <a:stCxn id="29785" idx="6"/>
            <a:endCxn id="29784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93" name="Oval 245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cxnSp>
        <p:nvCxnSpPr>
          <p:cNvPr id="29794" name="AutoShape 246"/>
          <p:cNvCxnSpPr>
            <a:cxnSpLocks noChangeAspect="1" noChangeShapeType="1"/>
            <a:stCxn id="29797" idx="6"/>
            <a:endCxn id="29793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95" name="AutoShape 247"/>
          <p:cNvCxnSpPr>
            <a:cxnSpLocks noChangeAspect="1" noChangeShapeType="1"/>
            <a:stCxn id="29793" idx="0"/>
            <a:endCxn id="29786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96" name="AutoShape 248"/>
          <p:cNvCxnSpPr>
            <a:cxnSpLocks noChangeAspect="1" noChangeShapeType="1"/>
            <a:stCxn id="29784" idx="6"/>
            <a:endCxn id="29793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97" name="Oval 249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9798" name="AutoShape 250"/>
          <p:cNvCxnSpPr>
            <a:cxnSpLocks noChangeAspect="1" noChangeShapeType="1"/>
            <a:stCxn id="29784" idx="5"/>
            <a:endCxn id="29797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99" name="Text Box 251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800" name="Text Box 252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801" name="Text Box 253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802" name="Text Box 254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803" name="Text Box 255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4" name="Text Box 256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805" name="Text Box 257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6" name="Text Box 258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807" name="Text Box 259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808" name="Oval 260"/>
          <p:cNvSpPr>
            <a:spLocks noChangeAspect="1" noChangeArrowheads="1"/>
          </p:cNvSpPr>
          <p:nvPr/>
        </p:nvSpPr>
        <p:spPr bwMode="auto">
          <a:xfrm>
            <a:off x="7481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given a collection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intervals represented by start time, finish time, and value: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sorted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Find a non-overlapping set of intervals with maximum total value.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623805"/>
            <a:ext cx="1238205" cy="275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0B121A-50C9-DC2F-C7E2-BD523D3B4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37" y="3023889"/>
            <a:ext cx="7808360" cy="26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given a collection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intervals represented by start time, finish time, and value: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sorted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Find a non-overlapping set of intervals with maximum total value.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623805"/>
            <a:ext cx="1238205" cy="275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0B121A-50C9-DC2F-C7E2-BD523D3B4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37" y="3023889"/>
            <a:ext cx="7808360" cy="2604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DFB7EB-9178-B4A5-0D08-5307DFD0580A}"/>
                  </a:ext>
                </a:extLst>
              </p14:cNvPr>
              <p14:cNvContentPartPr/>
              <p14:nvPr/>
            </p14:nvContentPartPr>
            <p14:xfrm>
              <a:off x="4822795" y="3466658"/>
              <a:ext cx="828360" cy="29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DFB7EB-9178-B4A5-0D08-5307DFD05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6675" y="3460538"/>
                <a:ext cx="840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F9CB0D-E58D-BC76-44FC-F94DAEE5DA5E}"/>
                  </a:ext>
                </a:extLst>
              </p14:cNvPr>
              <p14:cNvContentPartPr/>
              <p14:nvPr/>
            </p14:nvContentPartPr>
            <p14:xfrm>
              <a:off x="5747275" y="4355498"/>
              <a:ext cx="2082600" cy="47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F9CB0D-E58D-BC76-44FC-F94DAEE5DA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1155" y="4349378"/>
                <a:ext cx="20948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B14196-4496-8DE2-C9CD-D271044792FE}"/>
                  </a:ext>
                </a:extLst>
              </p14:cNvPr>
              <p14:cNvContentPartPr/>
              <p14:nvPr/>
            </p14:nvContentPartPr>
            <p14:xfrm>
              <a:off x="7438195" y="3940058"/>
              <a:ext cx="85320" cy="11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B14196-4496-8DE2-C9CD-D271044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2075" y="3933938"/>
                <a:ext cx="97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15A550-AE65-3F30-075F-23489E74418A}"/>
                  </a:ext>
                </a:extLst>
              </p14:cNvPr>
              <p14:cNvContentPartPr/>
              <p14:nvPr/>
            </p14:nvContentPartPr>
            <p14:xfrm>
              <a:off x="7616395" y="3784178"/>
              <a:ext cx="141480" cy="213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15A550-AE65-3F30-075F-23489E7441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10275" y="3778058"/>
                <a:ext cx="1537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01FEFC8-BB74-04B3-D55F-014FDE5CC480}"/>
              </a:ext>
            </a:extLst>
          </p:cNvPr>
          <p:cNvGrpSpPr/>
          <p:nvPr/>
        </p:nvGrpSpPr>
        <p:grpSpPr>
          <a:xfrm>
            <a:off x="7202035" y="3806498"/>
            <a:ext cx="523440" cy="157320"/>
            <a:chOff x="7202035" y="3806498"/>
            <a:chExt cx="52344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5C8B8B-7485-81EE-72A2-BEB71DD7BB10}"/>
                    </a:ext>
                  </a:extLst>
                </p14:cNvPr>
                <p14:cNvContentPartPr/>
                <p14:nvPr/>
              </p14:nvContentPartPr>
              <p14:xfrm>
                <a:off x="7202035" y="3806498"/>
                <a:ext cx="144360" cy="157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5C8B8B-7485-81EE-72A2-BEB71DD7BB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915" y="3800378"/>
                  <a:ext cx="156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554F69-5E6B-29E9-586D-C5126EBB81BB}"/>
                    </a:ext>
                  </a:extLst>
                </p14:cNvPr>
                <p14:cNvContentPartPr/>
                <p14:nvPr/>
              </p14:nvContentPartPr>
              <p14:xfrm>
                <a:off x="7428115" y="3868058"/>
                <a:ext cx="954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554F69-5E6B-29E9-586D-C5126EBB81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1995" y="3861938"/>
                  <a:ext cx="107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F3887D-7173-445F-8C3B-917052CD213B}"/>
                    </a:ext>
                  </a:extLst>
                </p14:cNvPr>
                <p14:cNvContentPartPr/>
                <p14:nvPr/>
              </p14:nvContentPartPr>
              <p14:xfrm>
                <a:off x="7700275" y="3837458"/>
                <a:ext cx="25200" cy="4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F3887D-7173-445F-8C3B-917052CD21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94155" y="3831338"/>
                  <a:ext cx="3744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2860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0.052"/>
  <p:tag name="LATEXADDIN" val="\documentclass{article}&#10;\usepackage{amsmath}&#10;\pagestyle{empty}&#10;\begin{document}&#10;&#10;\textbf{If} $\textrm{d}[v]&gt; \textrm{d}[u]+w(u,v)$ \textbf{then }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7.9265"/>
  <p:tag name="LATEXADDIN" val="\documentclass{article}&#10;\usepackage{amsmath}&#10;\pagestyle{empty}&#10;\begin{document}&#10;&#10;Array DP[]&#10;&#10;&#10;\end{document}"/>
  <p:tag name="IGUANATEXSIZE" val="2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15.223"/>
  <p:tag name="LATEXADDIN" val="\documentclass{article}&#10;\usepackage{amsmath}&#10;\pagestyle{empty}&#10;\begin{document}&#10;&#10; $\textrm{DP}[k] \leftarrow \max(\textrm{DP}[k-1],\textrm{DP}[p[k]]+v[k])$ &#10;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7.9265"/>
  <p:tag name="LATEXADDIN" val="\documentclass{article}&#10;\usepackage{amsmath}&#10;\pagestyle{empty}&#10;\begin{document}&#10;&#10;Array DP[]&#10;&#10;&#10;\end{document}"/>
  <p:tag name="IGUANATEXSIZE" val="2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15.223"/>
  <p:tag name="LATEXADDIN" val="\documentclass{article}&#10;\usepackage{amsmath}&#10;\pagestyle{empty}&#10;\begin{document}&#10;&#10; $\textrm{DP}[k] \leftarrow \max(\textrm{DP}[k-1],\textrm{DP}[p[k]]+v[k])$ &#10;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3.36"/>
  <p:tag name="LATEXADDIN" val="\documentclass{article}&#10;\usepackage{amsmath}&#10;\pagestyle{empty}&#10;\begin{document}&#10;&#10; $\textrm{d}[v] \leftarrow \textrm{d}[u]+w(u,v)$ 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&#10;$\{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5.6355"/>
  <p:tag name="LATEXADDIN" val="\documentclass{article}&#10;\usepackage{amsmath}&#10;\pagestyle{empty}&#10;\begin{document}&#10;&#10;$\textbf{return } \textrm{DP}[n,m]$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3.858"/>
  <p:tag name="LATEXADDIN" val="\documentclass{article}&#10;\usepackage{amsmath}&#10;\pagestyle{empty}&#10;\begin{document}&#10;&#10;Array DP[][], X[], Y[]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3.622"/>
  <p:tag name="LATEXADDIN" val="\documentclass{article}&#10;\usepackage{amsmath}&#10;\pagestyle{empty}&#10;\begin{document}&#10;&#10;\textbf{For} $j = 1 \textrm{ to }m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usepackage{xcolor}&#10;\begin{document}&#10;&#10;\textbf{\textcolor{red}{Relaxation of $(u,v)$}} &#10;&#10;\end{document}"/>
  <p:tag name="IGUANATEXSIZE" val="28"/>
  <p:tag name="IGUANATEXCURSOR" val="1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3.622"/>
  <p:tag name="LATEXADDIN" val="\documentclass{article}&#10;\usepackage{amsmath}&#10;\pagestyle{empty}&#10;\begin{document}&#10;&#10;\textbf{For} $j = 1 \textrm{ to }m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83.352"/>
  <p:tag name="LATEXADDIN" val="\documentclass{article}&#10;\usepackage{amsmath}&#10;\pagestyle{empty}&#10;\begin{document}&#10;&#10;\textbf{If} $X[i]== Y[j]$ \textbf{then 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34.796"/>
  <p:tag name="LATEXADDIN" val="\documentclass{article}&#10;\usepackage{amsmath}&#10;\pagestyle{empty}&#10;\begin{document}&#10;&#10;$\textrm{DP}[i,j] \leftarrow \textrm{DP}[i-1,j-1]+1$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82.19"/>
  <p:tag name="LATEXADDIN" val="\documentclass{article}&#10;\usepackage{amsmath}&#10;\pagestyle{empty}&#10;\begin{document}&#10;&#10;$\textbf{else }\textrm{DP}[i,j] \leftarrow \max(\textrm{DP}[i-1,j], \textrm{DP}[i,j-1])$&#10;&#10;&#10;\end{document}"/>
  <p:tag name="IGUANATEXSIZE" val="28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7.06"/>
  <p:tag name="LATEXADDIN" val="\documentclass{article}&#10;\usepackage{amsmath}&#10;\pagestyle{empty}&#10;\usepackage{xcolor}&#10;\begin{document}&#10;&#10;\textbf{\textcolor{red}{Running time $\Theta(|V|\cdot |E|)$}} 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0.052"/>
  <p:tag name="LATEXADDIN" val="\documentclass{article}&#10;\usepackage{amsmath}&#10;\pagestyle{empty}&#10;\begin{document}&#10;&#10;\textbf{If} $\textrm{d}[v]&gt; \textrm{d}[u]+w(u,v)$ \textbf{then }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3.36"/>
  <p:tag name="LATEXADDIN" val="\documentclass{article}&#10;\usepackage{amsmath}&#10;\pagestyle{empty}&#10;\begin{document}&#10;&#10; $\textrm{d}[v] \leftarrow \textrm{d}[u]+w(u,v)$ 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usepackage{xcolor}&#10;\begin{document}&#10;&#10;\textbf{\textcolor{red}{Relaxation of $(u,v)$}} &#10;&#10;\end{document}"/>
  <p:tag name="IGUANATEXSIZE" val="28"/>
  <p:tag name="IGUANATEXCURSOR" val="1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7.06"/>
  <p:tag name="LATEXADDIN" val="\documentclass{article}&#10;\usepackage{amsmath}&#10;\pagestyle{empty}&#10;\usepackage{xcolor}&#10;\begin{document}&#10;&#10;\textbf{\textcolor{red}{Running time $\Theta(|V|\cdot |E|)$}} 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3432</Words>
  <Application>Microsoft Office PowerPoint</Application>
  <PresentationFormat>On-screen Show (4:3)</PresentationFormat>
  <Paragraphs>1479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Times New Roman</vt:lpstr>
      <vt:lpstr>Office Theme</vt:lpstr>
      <vt:lpstr>       Lecture 10      Dynamic Programming II: Bellman-Ford (cont), Interval Scheduling, Longest Common Subsequence</vt:lpstr>
      <vt:lpstr>PowerPoint Presentation</vt:lpstr>
      <vt:lpstr>PowerPoint Presentation</vt:lpstr>
      <vt:lpstr>Case study III: Bellman-Ford  </vt:lpstr>
      <vt:lpstr>Case study III: Bellman-Ford  </vt:lpstr>
      <vt:lpstr>Case study III: Bellman-Ford  </vt:lpstr>
      <vt:lpstr>Case study III: Bellman-Ford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PowerPoint Presentation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  <vt:lpstr>Case study V: LCS 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246</cp:revision>
  <dcterms:created xsi:type="dcterms:W3CDTF">2015-09-14T04:42:16Z</dcterms:created>
  <dcterms:modified xsi:type="dcterms:W3CDTF">2024-05-02T23:10:09Z</dcterms:modified>
</cp:coreProperties>
</file>