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5" r:id="rId3"/>
    <p:sldId id="260" r:id="rId4"/>
    <p:sldId id="266" r:id="rId5"/>
    <p:sldId id="261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97279" y="286602"/>
            <a:ext cx="10108433" cy="13869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900" b="1" dirty="0" smtClean="0"/>
              <a:t>ARDUINO</a:t>
            </a:r>
            <a:r>
              <a:rPr lang="en-US" sz="5300" b="1" dirty="0" smtClean="0"/>
              <a:t/>
            </a:r>
            <a:br>
              <a:rPr lang="en-US" sz="5300" b="1" dirty="0" smtClean="0"/>
            </a:br>
            <a:r>
              <a:rPr lang="en-US" sz="3200" dirty="0" smtClean="0"/>
              <a:t>MICROCONTROLLER</a:t>
            </a:r>
            <a:endParaRPr lang="el-GR" sz="3200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49"/>
          <a:stretch/>
        </p:blipFill>
        <p:spPr>
          <a:xfrm>
            <a:off x="3412864" y="1793913"/>
            <a:ext cx="5477261" cy="435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53822" cy="1604832"/>
          </a:xfrm>
        </p:spPr>
        <p:txBody>
          <a:bodyPr>
            <a:normAutofit/>
          </a:bodyPr>
          <a:lstStyle/>
          <a:p>
            <a:r>
              <a:rPr lang="el-GR" sz="2800" dirty="0" smtClean="0"/>
              <a:t>Σε αυτήν την παρουσίαση θα δείξουμε ορισμένα μεγαλύτερα </a:t>
            </a:r>
            <a:r>
              <a:rPr lang="en-US" sz="2800" dirty="0" smtClean="0"/>
              <a:t>projects</a:t>
            </a:r>
            <a:r>
              <a:rPr lang="el-GR" sz="2800" dirty="0" smtClean="0"/>
              <a:t> που μπορούμε να πραγματοποιήσουμε συνδυάζοντας ότι μάθαμε στον προγραμματισμό </a:t>
            </a:r>
            <a:r>
              <a:rPr lang="en-US" sz="2800" dirty="0" smtClean="0"/>
              <a:t>Arduino.</a:t>
            </a:r>
            <a:endParaRPr lang="el-GR" sz="2800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432" y="3071003"/>
            <a:ext cx="5424095" cy="30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9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Projects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097280" y="1832251"/>
            <a:ext cx="10979701" cy="4594428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Distance meter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Obstacle </a:t>
            </a:r>
            <a:r>
              <a:rPr lang="en-US" sz="2800" dirty="0" smtClean="0"/>
              <a:t>detector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Water level meter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Knock detection-door </a:t>
            </a:r>
            <a:r>
              <a:rPr lang="en-US" sz="2800" dirty="0" smtClean="0"/>
              <a:t>opening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Parking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Piano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Music reactive led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Light sign(moving text</a:t>
            </a:r>
            <a:r>
              <a:rPr lang="en-US" sz="2800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Altitude/atmospheric pressure meter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Alcohol </a:t>
            </a:r>
            <a:r>
              <a:rPr lang="en-US" sz="2800" dirty="0"/>
              <a:t>measurement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Traffic light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Alarm </a:t>
            </a:r>
            <a:r>
              <a:rPr lang="en-US" sz="2800" dirty="0"/>
              <a:t>clock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Stopwatch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Clock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357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home projects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097280" y="1819854"/>
            <a:ext cx="10971076" cy="4684463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Thermometer-Temperature controller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Smart light bulbs</a:t>
            </a:r>
            <a:endParaRPr lang="el-GR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Alarm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Photocell</a:t>
            </a:r>
            <a:endParaRPr lang="el-GR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Smart lock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Magnetic lock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Smart garden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Smart water tank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Fire alarm/gas alarm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Temperature/humidity </a:t>
            </a:r>
            <a:r>
              <a:rPr lang="en-US" sz="2800" dirty="0" smtClean="0"/>
              <a:t>meter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Rain </a:t>
            </a:r>
            <a:r>
              <a:rPr lang="en-US" sz="2800" dirty="0"/>
              <a:t>detection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Sun tracker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Clap switch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Remote control of </a:t>
            </a:r>
            <a:r>
              <a:rPr lang="en-US" sz="2800" dirty="0" smtClean="0"/>
              <a:t>devices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833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Jumping jump game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Tetris</a:t>
            </a:r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Pacman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Snake </a:t>
            </a:r>
            <a:r>
              <a:rPr lang="en-US" sz="2800" dirty="0" smtClean="0"/>
              <a:t>game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Flappy Bird</a:t>
            </a:r>
          </a:p>
          <a:p>
            <a:pPr marL="0" indent="0">
              <a:buNone/>
            </a:pPr>
            <a:endParaRPr lang="en-US" sz="2800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0970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projects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097280" y="1737361"/>
            <a:ext cx="10058400" cy="4594428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Christmas led tree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Robotic arm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Led cube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Radar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Bomb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Robotic hand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Smart barrier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Blind </a:t>
            </a:r>
            <a:r>
              <a:rPr lang="en-US" sz="2800" dirty="0"/>
              <a:t>stick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1515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END!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410" y="2085486"/>
            <a:ext cx="5700139" cy="38425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040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Ανασκόπηση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120</Words>
  <Application>Microsoft Office PowerPoint</Application>
  <PresentationFormat>Ευρεία οθόνη</PresentationFormat>
  <Paragraphs>49</Paragraphs>
  <Slides>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Ανασκόπηση</vt:lpstr>
      <vt:lpstr>ARDUINO MICROCONTROLLER</vt:lpstr>
      <vt:lpstr>Projects</vt:lpstr>
      <vt:lpstr>Small Projects</vt:lpstr>
      <vt:lpstr>Smart home projects</vt:lpstr>
      <vt:lpstr>Games</vt:lpstr>
      <vt:lpstr>Larger projects</vt:lpstr>
      <vt:lpstr>THE END!</vt:lpstr>
    </vt:vector>
  </TitlesOfParts>
  <Company>OTE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panagiota moraiti</dc:creator>
  <cp:lastModifiedBy>panagiota moraiti</cp:lastModifiedBy>
  <cp:revision>29</cp:revision>
  <dcterms:created xsi:type="dcterms:W3CDTF">2021-03-20T14:02:29Z</dcterms:created>
  <dcterms:modified xsi:type="dcterms:W3CDTF">2021-09-21T07:28:37Z</dcterms:modified>
</cp:coreProperties>
</file>