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3" r:id="rId4"/>
  </p:sldMasterIdLst>
  <p:notesMasterIdLst>
    <p:notesMasterId r:id="rId43"/>
  </p:notesMasterIdLst>
  <p:sldIdLst>
    <p:sldId id="256" r:id="rId5"/>
    <p:sldId id="322" r:id="rId6"/>
    <p:sldId id="259" r:id="rId7"/>
    <p:sldId id="260" r:id="rId8"/>
    <p:sldId id="309" r:id="rId9"/>
    <p:sldId id="298" r:id="rId10"/>
    <p:sldId id="308" r:id="rId11"/>
    <p:sldId id="313" r:id="rId12"/>
    <p:sldId id="314" r:id="rId13"/>
    <p:sldId id="300" r:id="rId14"/>
    <p:sldId id="301" r:id="rId15"/>
    <p:sldId id="302" r:id="rId16"/>
    <p:sldId id="303" r:id="rId17"/>
    <p:sldId id="304" r:id="rId18"/>
    <p:sldId id="305" r:id="rId19"/>
    <p:sldId id="311" r:id="rId20"/>
    <p:sldId id="310" r:id="rId21"/>
    <p:sldId id="334" r:id="rId22"/>
    <p:sldId id="333" r:id="rId23"/>
    <p:sldId id="316" r:id="rId24"/>
    <p:sldId id="317" r:id="rId25"/>
    <p:sldId id="264" r:id="rId26"/>
    <p:sldId id="312" r:id="rId27"/>
    <p:sldId id="318" r:id="rId28"/>
    <p:sldId id="319" r:id="rId29"/>
    <p:sldId id="315" r:id="rId30"/>
    <p:sldId id="265" r:id="rId31"/>
    <p:sldId id="266" r:id="rId32"/>
    <p:sldId id="267" r:id="rId33"/>
    <p:sldId id="268" r:id="rId34"/>
    <p:sldId id="269" r:id="rId35"/>
    <p:sldId id="270" r:id="rId36"/>
    <p:sldId id="271" r:id="rId37"/>
    <p:sldId id="272" r:id="rId38"/>
    <p:sldId id="330" r:id="rId39"/>
    <p:sldId id="336" r:id="rId40"/>
    <p:sldId id="320" r:id="rId41"/>
    <p:sldId id="321" r:id="rId42"/>
  </p:sldIdLst>
  <p:sldSz cx="9144000" cy="5143500" type="screen16x9"/>
  <p:notesSz cx="6858000" cy="9144000"/>
  <p:embeddedFontLst>
    <p:embeddedFont>
      <p:font typeface="DM Sans" pitchFamily="2" charset="0"/>
      <p:regular r:id="rId44"/>
      <p:bold r:id="rId45"/>
      <p:italic r:id="rId46"/>
      <p:boldItalic r:id="rId47"/>
    </p:embeddedFont>
    <p:embeddedFont>
      <p:font typeface="DM Sans ExtraBold" panose="020B0604020202020204" charset="0"/>
      <p:bold r:id="rId48"/>
      <p:boldItalic r:id="rId49"/>
    </p:embeddedFont>
    <p:embeddedFont>
      <p:font typeface="Lato" panose="020F0502020204030203" pitchFamily="34" charset="0"/>
      <p:regular r:id="rId50"/>
      <p:bold r:id="rId51"/>
      <p:italic r:id="rId52"/>
      <p:boldItalic r:id="rId53"/>
    </p:embeddedFont>
    <p:embeddedFont>
      <p:font typeface="Segoe UI" panose="020B0502040204020203" pitchFamily="34" charset="0"/>
      <p:regular r:id="rId54"/>
      <p:bold r:id="rId55"/>
      <p:italic r:id="rId56"/>
      <p:boldItalic r:id="rId5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37C33D14-59B7-E50B-907B-475F747E161F}" name="EIRINI LOLI" initials="" userId="S::e21092@unipi.gr::d6474ead-4fed-4120-a34d-4ecb4461fa7a"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B4739"/>
    <a:srgbClr val="1E72D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152FA83-F95B-E53C-CEE5-B8154FE847A0}" v="153" dt="2024-07-16T18:03:53.265"/>
    <p1510:client id="{251E9AF5-010E-3367-816D-DFB26B3B0295}" v="2" dt="2024-07-16T18:27:44.953"/>
    <p1510:client id="{25304732-19DB-7F9D-EBED-87220C65BA48}" v="174" dt="2024-07-16T20:17:43.507"/>
    <p1510:client id="{2E0DB351-AAB1-9D68-8CE9-71A6657F9C9E}" v="1" dt="2024-07-17T10:07:22.409"/>
    <p1510:client id="{3955064C-445B-4DE5-A0AA-DA1873244935}" v="5780" dt="2024-07-16T22:51:40.143"/>
    <p1510:client id="{3D3D3C30-57B4-9AE6-9AAC-B378DB7325CB}" v="375" dt="2024-07-16T10:53:44.356"/>
    <p1510:client id="{414DA4F2-20C7-C092-0E32-D6D47D253549}" v="1241" dt="2024-07-16T22:43:25.833"/>
    <p1510:client id="{7EC14B1F-18C5-283C-EFFC-121F03B5C61A}" v="715" dt="2024-07-16T15:06:05.563"/>
    <p1510:client id="{9721DEDD-0360-7C4E-DF14-1B28E7908AD6}" v="83" dt="2024-07-16T18:01:00.601"/>
    <p1510:client id="{9DEA9747-3509-3C33-F8A6-C50E0B4361E8}" v="245" dt="2024-07-16T10:38:41.578"/>
    <p1510:client id="{AE6C13B3-B180-EE3A-8279-8731F9CFB49E}" v="1174" dt="2024-07-16T22:52:26.708"/>
    <p1510:client id="{BB6F37BD-19AE-F606-41FF-0053C0536FFE}" v="1093" dt="2024-07-16T14:55:14.100"/>
    <p1510:client id="{DB327397-7B93-6CEC-940C-7540A4EFB312}" v="139" dt="2024-07-16T18:27:04.122"/>
    <p1510:client id="{E0FE47C8-C24F-DAAA-9440-B6B330B320F8}" v="131" dt="2024-07-16T11:21:52.966"/>
    <p1510:client id="{F57EE57F-718B-0607-8367-DE76323F60E6}" v="2" dt="2024-07-16T16:35:28.295"/>
  </p1510:revLst>
</p1510:revInfo>
</file>

<file path=ppt/tableStyles.xml><?xml version="1.0" encoding="utf-8"?>
<a:tblStyleLst xmlns:a="http://schemas.openxmlformats.org/drawingml/2006/main" def="{21B73F5B-4C05-453D-812F-69D2360BEDC7}">
  <a:tblStyle styleId="{21B73F5B-4C05-453D-812F-69D2360BEDC7}"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1620"/>
        <p:guide pos="2880"/>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font" Target="fonts/font4.fntdata"/><Relationship Id="rId50" Type="http://schemas.openxmlformats.org/officeDocument/2006/relationships/font" Target="fonts/font7.fntdata"/><Relationship Id="rId55" Type="http://schemas.openxmlformats.org/officeDocument/2006/relationships/font" Target="fonts/font12.fntdata"/><Relationship Id="rId63" Type="http://schemas.microsoft.com/office/2018/10/relationships/authors" Target="author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font" Target="fonts/font2.fntdata"/><Relationship Id="rId53" Type="http://schemas.openxmlformats.org/officeDocument/2006/relationships/font" Target="fonts/font10.fntdata"/><Relationship Id="rId58" Type="http://schemas.openxmlformats.org/officeDocument/2006/relationships/presProps" Target="presProps.xml"/><Relationship Id="rId5" Type="http://schemas.openxmlformats.org/officeDocument/2006/relationships/slide" Target="slides/slide1.xml"/><Relationship Id="rId61" Type="http://schemas.openxmlformats.org/officeDocument/2006/relationships/tableStyles" Target="tableStyles.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notesMaster" Target="notesMasters/notesMaster1.xml"/><Relationship Id="rId48" Type="http://schemas.openxmlformats.org/officeDocument/2006/relationships/font" Target="fonts/font5.fntdata"/><Relationship Id="rId56" Type="http://schemas.openxmlformats.org/officeDocument/2006/relationships/font" Target="fonts/font13.fntdata"/><Relationship Id="rId8" Type="http://schemas.openxmlformats.org/officeDocument/2006/relationships/slide" Target="slides/slide4.xml"/><Relationship Id="rId51" Type="http://schemas.openxmlformats.org/officeDocument/2006/relationships/font" Target="fonts/font8.fntdata"/><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font" Target="fonts/font3.fntdata"/><Relationship Id="rId59" Type="http://schemas.openxmlformats.org/officeDocument/2006/relationships/viewProps" Target="viewProp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font" Target="fonts/font11.fntdata"/><Relationship Id="rId62"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font" Target="fonts/font6.fntdata"/><Relationship Id="rId57" Type="http://schemas.openxmlformats.org/officeDocument/2006/relationships/font" Target="fonts/font14.fntdata"/><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font" Target="fonts/font1.fntdata"/><Relationship Id="rId52" Type="http://schemas.openxmlformats.org/officeDocument/2006/relationships/font" Target="fonts/font9.fntdata"/><Relationship Id="rId6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gd431007ba2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2" name="Google Shape;292;gd431007ba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g133f6155f6d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8" name="Google Shape;338;g133f6155f6d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903921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g133f6155f6d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8" name="Google Shape;338;g133f6155f6d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263308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g133f6155f6d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8" name="Google Shape;338;g133f6155f6d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49580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g133f6155f6d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8" name="Google Shape;338;g133f6155f6d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913019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g133f6155f6d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8" name="Google Shape;338;g133f6155f6d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534018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g2161ca7da69_2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1" name="Google Shape;331;g2161ca7da69_2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5398738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g133f6155f6d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8" name="Google Shape;338;g133f6155f6d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6966367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g117b871a42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5" name="Google Shape;375;g117b871a42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7473642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g117b871a42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5" name="Google Shape;375;g117b871a42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5240505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g117b871a42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5" name="Google Shape;375;g117b871a42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g2161ca7da69_2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1" name="Google Shape;331;g2161ca7da69_2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g2161ca7da69_2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1" name="Google Shape;331;g2161ca7da69_2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433613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g117b871a42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5" name="Google Shape;375;g117b871a42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9966174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g117b871a42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5" name="Google Shape;375;g117b871a42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9036973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g2161ca7da69_2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1" name="Google Shape;331;g2161ca7da69_2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310176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0"/>
        <p:cNvGrpSpPr/>
        <p:nvPr/>
      </p:nvGrpSpPr>
      <p:grpSpPr>
        <a:xfrm>
          <a:off x="0" y="0"/>
          <a:ext cx="0" cy="0"/>
          <a:chOff x="0" y="0"/>
          <a:chExt cx="0" cy="0"/>
        </a:xfrm>
      </p:grpSpPr>
      <p:sp>
        <p:nvSpPr>
          <p:cNvPr id="421" name="Google Shape;421;g133f6155f6d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2" name="Google Shape;422;g133f6155f6d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4"/>
        <p:cNvGrpSpPr/>
        <p:nvPr/>
      </p:nvGrpSpPr>
      <p:grpSpPr>
        <a:xfrm>
          <a:off x="0" y="0"/>
          <a:ext cx="0" cy="0"/>
          <a:chOff x="0" y="0"/>
          <a:chExt cx="0" cy="0"/>
        </a:xfrm>
      </p:grpSpPr>
      <p:sp>
        <p:nvSpPr>
          <p:cNvPr id="435" name="Google Shape;435;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6" name="Google Shape;436;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0"/>
        <p:cNvGrpSpPr/>
        <p:nvPr/>
      </p:nvGrpSpPr>
      <p:grpSpPr>
        <a:xfrm>
          <a:off x="0" y="0"/>
          <a:ext cx="0" cy="0"/>
          <a:chOff x="0" y="0"/>
          <a:chExt cx="0" cy="0"/>
        </a:xfrm>
      </p:grpSpPr>
      <p:sp>
        <p:nvSpPr>
          <p:cNvPr id="441" name="Google Shape;441;g117b8719ecc_0_1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2" name="Google Shape;442;g117b8719ecc_0_1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
        <p:cNvGrpSpPr/>
        <p:nvPr/>
      </p:nvGrpSpPr>
      <p:grpSpPr>
        <a:xfrm>
          <a:off x="0" y="0"/>
          <a:ext cx="0" cy="0"/>
          <a:chOff x="0" y="0"/>
          <a:chExt cx="0" cy="0"/>
        </a:xfrm>
      </p:grpSpPr>
      <p:sp>
        <p:nvSpPr>
          <p:cNvPr id="468" name="Google Shape;468;ged9256fe6f_0_1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9" name="Google Shape;469;ged9256fe6f_0_1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7"/>
        <p:cNvGrpSpPr/>
        <p:nvPr/>
      </p:nvGrpSpPr>
      <p:grpSpPr>
        <a:xfrm>
          <a:off x="0" y="0"/>
          <a:ext cx="0" cy="0"/>
          <a:chOff x="0" y="0"/>
          <a:chExt cx="0" cy="0"/>
        </a:xfrm>
      </p:grpSpPr>
      <p:sp>
        <p:nvSpPr>
          <p:cNvPr id="478" name="Google Shape;478;g54dda1946d_4_26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9" name="Google Shape;479;g54dda1946d_4_26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3"/>
        <p:cNvGrpSpPr/>
        <p:nvPr/>
      </p:nvGrpSpPr>
      <p:grpSpPr>
        <a:xfrm>
          <a:off x="0" y="0"/>
          <a:ext cx="0" cy="0"/>
          <a:chOff x="0" y="0"/>
          <a:chExt cx="0" cy="0"/>
        </a:xfrm>
      </p:grpSpPr>
      <p:sp>
        <p:nvSpPr>
          <p:cNvPr id="524" name="Google Shape;524;g1340135a080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5" name="Google Shape;525;g1340135a080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g133f6155f6d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8" name="Google Shape;338;g133f6155f6d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2"/>
        <p:cNvGrpSpPr/>
        <p:nvPr/>
      </p:nvGrpSpPr>
      <p:grpSpPr>
        <a:xfrm>
          <a:off x="0" y="0"/>
          <a:ext cx="0" cy="0"/>
          <a:chOff x="0" y="0"/>
          <a:chExt cx="0" cy="0"/>
        </a:xfrm>
      </p:grpSpPr>
      <p:sp>
        <p:nvSpPr>
          <p:cNvPr id="533" name="Google Shape;533;g113dfeee943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4" name="Google Shape;534;g113dfeee943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1"/>
        <p:cNvGrpSpPr/>
        <p:nvPr/>
      </p:nvGrpSpPr>
      <p:grpSpPr>
        <a:xfrm>
          <a:off x="0" y="0"/>
          <a:ext cx="0" cy="0"/>
          <a:chOff x="0" y="0"/>
          <a:chExt cx="0" cy="0"/>
        </a:xfrm>
      </p:grpSpPr>
      <p:sp>
        <p:nvSpPr>
          <p:cNvPr id="562" name="Google Shape;562;g54dda1946d_4_26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3" name="Google Shape;563;g54dda1946d_4_26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g2161ca7da69_2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1" name="Google Shape;331;g2161ca7da69_2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4176801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g2161ca7da69_2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1" name="Google Shape;331;g2161ca7da69_2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g133f6155f6d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8" name="Google Shape;338;g133f6155f6d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689855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g2161ca7da69_2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1" name="Google Shape;331;g2161ca7da69_2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505805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g133f6155f6d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8" name="Google Shape;338;g133f6155f6d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30057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g133f6155f6d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8" name="Google Shape;338;g133f6155f6d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775001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g133f6155f6d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8" name="Google Shape;338;g133f6155f6d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12329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g2161ca7da69_2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1" name="Google Shape;331;g2161ca7da69_2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3871624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hyperlink" Target="https://bit.ly/3A1uf1Q" TargetMode="External"/><Relationship Id="rId2" Type="http://schemas.openxmlformats.org/officeDocument/2006/relationships/image" Target="../media/image1.jpeg"/><Relationship Id="rId1" Type="http://schemas.openxmlformats.org/officeDocument/2006/relationships/slideMaster" Target="../slideMasters/slideMaster1.xml"/><Relationship Id="rId5" Type="http://schemas.openxmlformats.org/officeDocument/2006/relationships/hyperlink" Target="http://bit.ly/2TtBDfr" TargetMode="External"/><Relationship Id="rId4" Type="http://schemas.openxmlformats.org/officeDocument/2006/relationships/hyperlink" Target="http://bit.ly/2TyoMsr" TargetMode="Externa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pic>
        <p:nvPicPr>
          <p:cNvPr id="9" name="Google Shape;9;p2"/>
          <p:cNvPicPr preferRelativeResize="0"/>
          <p:nvPr/>
        </p:nvPicPr>
        <p:blipFill>
          <a:blip r:embed="rId2">
            <a:alphaModFix/>
          </a:blip>
          <a:stretch>
            <a:fillRect/>
          </a:stretch>
        </p:blipFill>
        <p:spPr>
          <a:xfrm>
            <a:off x="0" y="0"/>
            <a:ext cx="9144000" cy="5143500"/>
          </a:xfrm>
          <a:prstGeom prst="rect">
            <a:avLst/>
          </a:prstGeom>
          <a:noFill/>
          <a:ln>
            <a:noFill/>
          </a:ln>
        </p:spPr>
      </p:pic>
      <p:sp>
        <p:nvSpPr>
          <p:cNvPr id="10" name="Google Shape;10;p2"/>
          <p:cNvSpPr txBox="1">
            <a:spLocks noGrp="1"/>
          </p:cNvSpPr>
          <p:nvPr>
            <p:ph type="ctrTitle"/>
          </p:nvPr>
        </p:nvSpPr>
        <p:spPr>
          <a:xfrm>
            <a:off x="898300" y="1523100"/>
            <a:ext cx="6957000" cy="2211900"/>
          </a:xfrm>
          <a:prstGeom prst="rect">
            <a:avLst/>
          </a:prstGeom>
        </p:spPr>
        <p:txBody>
          <a:bodyPr spcFirstLastPara="1" wrap="square" lIns="91425" tIns="91425" rIns="91425" bIns="91425" anchor="b" anchorCtr="0">
            <a:noAutofit/>
          </a:bodyPr>
          <a:lstStyle>
            <a:lvl1pPr lvl="0">
              <a:spcBef>
                <a:spcPts val="0"/>
              </a:spcBef>
              <a:spcAft>
                <a:spcPts val="0"/>
              </a:spcAft>
              <a:buSzPts val="5200"/>
              <a:buNone/>
              <a:defRPr sz="48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898450" y="3732200"/>
            <a:ext cx="6957000" cy="4758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dk1"/>
              </a:buClr>
              <a:buSzPts val="1400"/>
              <a:buNone/>
              <a:defRPr>
                <a:solidFill>
                  <a:schemeClr val="dk1"/>
                </a:solidFill>
              </a:defRPr>
            </a:lvl1pPr>
            <a:lvl2pPr lvl="1" algn="ctr">
              <a:lnSpc>
                <a:spcPct val="100000"/>
              </a:lnSpc>
              <a:spcBef>
                <a:spcPts val="0"/>
              </a:spcBef>
              <a:spcAft>
                <a:spcPts val="0"/>
              </a:spcAft>
              <a:buClr>
                <a:schemeClr val="dk1"/>
              </a:buClr>
              <a:buSzPts val="1800"/>
              <a:buNone/>
              <a:defRPr sz="1800">
                <a:solidFill>
                  <a:schemeClr val="dk1"/>
                </a:solidFill>
              </a:defRPr>
            </a:lvl2pPr>
            <a:lvl3pPr lvl="2" algn="ctr">
              <a:lnSpc>
                <a:spcPct val="100000"/>
              </a:lnSpc>
              <a:spcBef>
                <a:spcPts val="0"/>
              </a:spcBef>
              <a:spcAft>
                <a:spcPts val="0"/>
              </a:spcAft>
              <a:buClr>
                <a:schemeClr val="dk1"/>
              </a:buClr>
              <a:buSzPts val="1800"/>
              <a:buNone/>
              <a:defRPr sz="1800">
                <a:solidFill>
                  <a:schemeClr val="dk1"/>
                </a:solidFill>
              </a:defRPr>
            </a:lvl3pPr>
            <a:lvl4pPr lvl="3" algn="ctr">
              <a:lnSpc>
                <a:spcPct val="100000"/>
              </a:lnSpc>
              <a:spcBef>
                <a:spcPts val="0"/>
              </a:spcBef>
              <a:spcAft>
                <a:spcPts val="0"/>
              </a:spcAft>
              <a:buClr>
                <a:schemeClr val="dk1"/>
              </a:buClr>
              <a:buSzPts val="1800"/>
              <a:buNone/>
              <a:defRPr sz="1800">
                <a:solidFill>
                  <a:schemeClr val="dk1"/>
                </a:solidFill>
              </a:defRPr>
            </a:lvl4pPr>
            <a:lvl5pPr lvl="4" algn="ctr">
              <a:lnSpc>
                <a:spcPct val="100000"/>
              </a:lnSpc>
              <a:spcBef>
                <a:spcPts val="0"/>
              </a:spcBef>
              <a:spcAft>
                <a:spcPts val="0"/>
              </a:spcAft>
              <a:buClr>
                <a:schemeClr val="dk1"/>
              </a:buClr>
              <a:buSzPts val="1800"/>
              <a:buNone/>
              <a:defRPr sz="1800">
                <a:solidFill>
                  <a:schemeClr val="dk1"/>
                </a:solidFill>
              </a:defRPr>
            </a:lvl5pPr>
            <a:lvl6pPr lvl="5" algn="ctr">
              <a:lnSpc>
                <a:spcPct val="100000"/>
              </a:lnSpc>
              <a:spcBef>
                <a:spcPts val="0"/>
              </a:spcBef>
              <a:spcAft>
                <a:spcPts val="0"/>
              </a:spcAft>
              <a:buClr>
                <a:schemeClr val="dk1"/>
              </a:buClr>
              <a:buSzPts val="1800"/>
              <a:buNone/>
              <a:defRPr sz="1800">
                <a:solidFill>
                  <a:schemeClr val="dk1"/>
                </a:solidFill>
              </a:defRPr>
            </a:lvl6pPr>
            <a:lvl7pPr lvl="6" algn="ctr">
              <a:lnSpc>
                <a:spcPct val="100000"/>
              </a:lnSpc>
              <a:spcBef>
                <a:spcPts val="0"/>
              </a:spcBef>
              <a:spcAft>
                <a:spcPts val="0"/>
              </a:spcAft>
              <a:buClr>
                <a:schemeClr val="dk1"/>
              </a:buClr>
              <a:buSzPts val="1800"/>
              <a:buNone/>
              <a:defRPr sz="1800">
                <a:solidFill>
                  <a:schemeClr val="dk1"/>
                </a:solidFill>
              </a:defRPr>
            </a:lvl7pPr>
            <a:lvl8pPr lvl="7" algn="ctr">
              <a:lnSpc>
                <a:spcPct val="100000"/>
              </a:lnSpc>
              <a:spcBef>
                <a:spcPts val="0"/>
              </a:spcBef>
              <a:spcAft>
                <a:spcPts val="0"/>
              </a:spcAft>
              <a:buClr>
                <a:schemeClr val="dk1"/>
              </a:buClr>
              <a:buSzPts val="1800"/>
              <a:buNone/>
              <a:defRPr sz="1800">
                <a:solidFill>
                  <a:schemeClr val="dk1"/>
                </a:solidFill>
              </a:defRPr>
            </a:lvl8pPr>
            <a:lvl9pPr lvl="8" algn="ctr">
              <a:lnSpc>
                <a:spcPct val="100000"/>
              </a:lnSpc>
              <a:spcBef>
                <a:spcPts val="0"/>
              </a:spcBef>
              <a:spcAft>
                <a:spcPts val="0"/>
              </a:spcAft>
              <a:buClr>
                <a:schemeClr val="dk1"/>
              </a:buClr>
              <a:buSzPts val="1800"/>
              <a:buNone/>
              <a:defRPr sz="1800">
                <a:solidFill>
                  <a:schemeClr val="dk1"/>
                </a:solidFill>
              </a:defRPr>
            </a:lvl9pPr>
          </a:lstStyle>
          <a:p>
            <a:endParaRPr/>
          </a:p>
        </p:txBody>
      </p:sp>
      <p:grpSp>
        <p:nvGrpSpPr>
          <p:cNvPr id="12" name="Google Shape;12;p2"/>
          <p:cNvGrpSpPr/>
          <p:nvPr/>
        </p:nvGrpSpPr>
        <p:grpSpPr>
          <a:xfrm>
            <a:off x="-2078028" y="-1391669"/>
            <a:ext cx="11666207" cy="8151541"/>
            <a:chOff x="-2078028" y="-1391669"/>
            <a:chExt cx="11666207" cy="8151541"/>
          </a:xfrm>
        </p:grpSpPr>
        <p:sp>
          <p:nvSpPr>
            <p:cNvPr id="13" name="Google Shape;13;p2"/>
            <p:cNvSpPr/>
            <p:nvPr/>
          </p:nvSpPr>
          <p:spPr>
            <a:xfrm rot="5400000">
              <a:off x="-1065597" y="-2404099"/>
              <a:ext cx="2452727" cy="4477588"/>
            </a:xfrm>
            <a:custGeom>
              <a:avLst/>
              <a:gdLst/>
              <a:ahLst/>
              <a:cxnLst/>
              <a:rect l="l" t="t" r="r" b="b"/>
              <a:pathLst>
                <a:path w="2292" h="4183" extrusionOk="0">
                  <a:moveTo>
                    <a:pt x="1146" y="4183"/>
                  </a:moveTo>
                  <a:cubicBezTo>
                    <a:pt x="840" y="4183"/>
                    <a:pt x="552" y="4064"/>
                    <a:pt x="336" y="3847"/>
                  </a:cubicBezTo>
                  <a:cubicBezTo>
                    <a:pt x="119" y="3631"/>
                    <a:pt x="0" y="3343"/>
                    <a:pt x="0" y="3037"/>
                  </a:cubicBezTo>
                  <a:cubicBezTo>
                    <a:pt x="0" y="1145"/>
                    <a:pt x="0" y="1145"/>
                    <a:pt x="0" y="1145"/>
                  </a:cubicBezTo>
                  <a:cubicBezTo>
                    <a:pt x="0" y="839"/>
                    <a:pt x="119" y="552"/>
                    <a:pt x="336" y="335"/>
                  </a:cubicBezTo>
                  <a:cubicBezTo>
                    <a:pt x="552" y="119"/>
                    <a:pt x="840" y="0"/>
                    <a:pt x="1146" y="0"/>
                  </a:cubicBezTo>
                  <a:cubicBezTo>
                    <a:pt x="1452" y="0"/>
                    <a:pt x="1740" y="119"/>
                    <a:pt x="1956" y="335"/>
                  </a:cubicBezTo>
                  <a:cubicBezTo>
                    <a:pt x="2173" y="552"/>
                    <a:pt x="2292" y="839"/>
                    <a:pt x="2292" y="1145"/>
                  </a:cubicBezTo>
                  <a:cubicBezTo>
                    <a:pt x="2292" y="3037"/>
                    <a:pt x="2292" y="3037"/>
                    <a:pt x="2292" y="3037"/>
                  </a:cubicBezTo>
                  <a:cubicBezTo>
                    <a:pt x="2292" y="3343"/>
                    <a:pt x="2173" y="3631"/>
                    <a:pt x="1956" y="3847"/>
                  </a:cubicBezTo>
                  <a:cubicBezTo>
                    <a:pt x="1740" y="4064"/>
                    <a:pt x="1452" y="4183"/>
                    <a:pt x="1146" y="4183"/>
                  </a:cubicBezTo>
                  <a:close/>
                  <a:moveTo>
                    <a:pt x="1146" y="12"/>
                  </a:moveTo>
                  <a:cubicBezTo>
                    <a:pt x="521" y="12"/>
                    <a:pt x="12" y="520"/>
                    <a:pt x="12" y="1145"/>
                  </a:cubicBezTo>
                  <a:cubicBezTo>
                    <a:pt x="12" y="3037"/>
                    <a:pt x="12" y="3037"/>
                    <a:pt x="12" y="3037"/>
                  </a:cubicBezTo>
                  <a:cubicBezTo>
                    <a:pt x="12" y="3662"/>
                    <a:pt x="521" y="4171"/>
                    <a:pt x="1146" y="4171"/>
                  </a:cubicBezTo>
                  <a:cubicBezTo>
                    <a:pt x="1146" y="4171"/>
                    <a:pt x="1146" y="4171"/>
                    <a:pt x="1146" y="4171"/>
                  </a:cubicBezTo>
                  <a:cubicBezTo>
                    <a:pt x="1771" y="4171"/>
                    <a:pt x="2280" y="3662"/>
                    <a:pt x="2280" y="3037"/>
                  </a:cubicBezTo>
                  <a:cubicBezTo>
                    <a:pt x="2280" y="1145"/>
                    <a:pt x="2280" y="1145"/>
                    <a:pt x="2280" y="1145"/>
                  </a:cubicBezTo>
                  <a:cubicBezTo>
                    <a:pt x="2280" y="520"/>
                    <a:pt x="1771" y="12"/>
                    <a:pt x="1146" y="12"/>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 name="Google Shape;14;p2"/>
            <p:cNvSpPr/>
            <p:nvPr/>
          </p:nvSpPr>
          <p:spPr>
            <a:xfrm>
              <a:off x="7902464" y="3686094"/>
              <a:ext cx="1685715" cy="3073779"/>
            </a:xfrm>
            <a:custGeom>
              <a:avLst/>
              <a:gdLst/>
              <a:ahLst/>
              <a:cxnLst/>
              <a:rect l="l" t="t" r="r" b="b"/>
              <a:pathLst>
                <a:path w="1575" h="2871" extrusionOk="0">
                  <a:moveTo>
                    <a:pt x="787" y="2871"/>
                  </a:moveTo>
                  <a:cubicBezTo>
                    <a:pt x="353" y="2871"/>
                    <a:pt x="0" y="2518"/>
                    <a:pt x="0" y="2084"/>
                  </a:cubicBezTo>
                  <a:cubicBezTo>
                    <a:pt x="0" y="787"/>
                    <a:pt x="0" y="787"/>
                    <a:pt x="0" y="787"/>
                  </a:cubicBezTo>
                  <a:cubicBezTo>
                    <a:pt x="0" y="353"/>
                    <a:pt x="353" y="0"/>
                    <a:pt x="787" y="0"/>
                  </a:cubicBezTo>
                  <a:cubicBezTo>
                    <a:pt x="1222" y="0"/>
                    <a:pt x="1575" y="353"/>
                    <a:pt x="1575" y="787"/>
                  </a:cubicBezTo>
                  <a:cubicBezTo>
                    <a:pt x="1575" y="2084"/>
                    <a:pt x="1575" y="2084"/>
                    <a:pt x="1575" y="2084"/>
                  </a:cubicBezTo>
                  <a:cubicBezTo>
                    <a:pt x="1575" y="2518"/>
                    <a:pt x="1222" y="2871"/>
                    <a:pt x="787" y="2871"/>
                  </a:cubicBezTo>
                  <a:close/>
                  <a:moveTo>
                    <a:pt x="787" y="12"/>
                  </a:moveTo>
                  <a:cubicBezTo>
                    <a:pt x="360" y="12"/>
                    <a:pt x="12" y="359"/>
                    <a:pt x="12" y="787"/>
                  </a:cubicBezTo>
                  <a:cubicBezTo>
                    <a:pt x="12" y="2084"/>
                    <a:pt x="12" y="2084"/>
                    <a:pt x="12" y="2084"/>
                  </a:cubicBezTo>
                  <a:cubicBezTo>
                    <a:pt x="12" y="2511"/>
                    <a:pt x="360" y="2859"/>
                    <a:pt x="787" y="2859"/>
                  </a:cubicBezTo>
                  <a:cubicBezTo>
                    <a:pt x="787" y="2859"/>
                    <a:pt x="787" y="2859"/>
                    <a:pt x="787" y="2859"/>
                  </a:cubicBezTo>
                  <a:cubicBezTo>
                    <a:pt x="1215" y="2859"/>
                    <a:pt x="1563" y="2511"/>
                    <a:pt x="1563" y="2084"/>
                  </a:cubicBezTo>
                  <a:cubicBezTo>
                    <a:pt x="1563" y="787"/>
                    <a:pt x="1563" y="787"/>
                    <a:pt x="1563" y="787"/>
                  </a:cubicBezTo>
                  <a:cubicBezTo>
                    <a:pt x="1563" y="359"/>
                    <a:pt x="1215" y="12"/>
                    <a:pt x="787" y="12"/>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5" name="Google Shape;15;p2"/>
          <p:cNvGrpSpPr/>
          <p:nvPr/>
        </p:nvGrpSpPr>
        <p:grpSpPr>
          <a:xfrm>
            <a:off x="-182925" y="-535943"/>
            <a:ext cx="8085408" cy="5144509"/>
            <a:chOff x="-182925" y="-535943"/>
            <a:chExt cx="8085408" cy="5144509"/>
          </a:xfrm>
        </p:grpSpPr>
        <p:grpSp>
          <p:nvGrpSpPr>
            <p:cNvPr id="16" name="Google Shape;16;p2"/>
            <p:cNvGrpSpPr/>
            <p:nvPr/>
          </p:nvGrpSpPr>
          <p:grpSpPr>
            <a:xfrm>
              <a:off x="-182925" y="4544171"/>
              <a:ext cx="8085408" cy="64395"/>
              <a:chOff x="-182925" y="4544171"/>
              <a:chExt cx="8085408" cy="64395"/>
            </a:xfrm>
          </p:grpSpPr>
          <p:sp>
            <p:nvSpPr>
              <p:cNvPr id="17" name="Google Shape;17;p2"/>
              <p:cNvSpPr/>
              <p:nvPr/>
            </p:nvSpPr>
            <p:spPr>
              <a:xfrm>
                <a:off x="-182925" y="4569918"/>
                <a:ext cx="7989600" cy="129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 name="Google Shape;18;p2"/>
              <p:cNvSpPr/>
              <p:nvPr/>
            </p:nvSpPr>
            <p:spPr>
              <a:xfrm>
                <a:off x="7789434" y="4544171"/>
                <a:ext cx="113049" cy="64395"/>
              </a:xfrm>
              <a:custGeom>
                <a:avLst/>
                <a:gdLst/>
                <a:ahLst/>
                <a:cxnLst/>
                <a:rect l="l" t="t" r="r" b="b"/>
                <a:pathLst>
                  <a:path w="79" h="45" extrusionOk="0">
                    <a:moveTo>
                      <a:pt x="0" y="23"/>
                    </a:moveTo>
                    <a:lnTo>
                      <a:pt x="39" y="0"/>
                    </a:lnTo>
                    <a:lnTo>
                      <a:pt x="79" y="23"/>
                    </a:lnTo>
                    <a:lnTo>
                      <a:pt x="39" y="45"/>
                    </a:lnTo>
                    <a:lnTo>
                      <a:pt x="0" y="23"/>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9" name="Google Shape;19;p2"/>
            <p:cNvGrpSpPr/>
            <p:nvPr/>
          </p:nvGrpSpPr>
          <p:grpSpPr>
            <a:xfrm>
              <a:off x="911949" y="-535943"/>
              <a:ext cx="64395" cy="1596993"/>
              <a:chOff x="911949" y="-535943"/>
              <a:chExt cx="64395" cy="1596993"/>
            </a:xfrm>
          </p:grpSpPr>
          <p:sp>
            <p:nvSpPr>
              <p:cNvPr id="20" name="Google Shape;20;p2"/>
              <p:cNvSpPr/>
              <p:nvPr/>
            </p:nvSpPr>
            <p:spPr>
              <a:xfrm rot="5400000">
                <a:off x="184246" y="217507"/>
                <a:ext cx="1519800" cy="129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 name="Google Shape;21;p2"/>
              <p:cNvSpPr/>
              <p:nvPr/>
            </p:nvSpPr>
            <p:spPr>
              <a:xfrm rot="5400000">
                <a:off x="888337" y="973043"/>
                <a:ext cx="111618" cy="64395"/>
              </a:xfrm>
              <a:custGeom>
                <a:avLst/>
                <a:gdLst/>
                <a:ahLst/>
                <a:cxnLst/>
                <a:rect l="l" t="t" r="r" b="b"/>
                <a:pathLst>
                  <a:path w="78" h="45" extrusionOk="0">
                    <a:moveTo>
                      <a:pt x="0" y="23"/>
                    </a:moveTo>
                    <a:lnTo>
                      <a:pt x="39" y="0"/>
                    </a:lnTo>
                    <a:lnTo>
                      <a:pt x="78" y="23"/>
                    </a:lnTo>
                    <a:lnTo>
                      <a:pt x="39" y="45"/>
                    </a:lnTo>
                    <a:lnTo>
                      <a:pt x="0" y="23"/>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ext">
  <p:cSld name="CUSTOM_9">
    <p:spTree>
      <p:nvGrpSpPr>
        <p:cNvPr id="1" name="Shape 146"/>
        <p:cNvGrpSpPr/>
        <p:nvPr/>
      </p:nvGrpSpPr>
      <p:grpSpPr>
        <a:xfrm>
          <a:off x="0" y="0"/>
          <a:ext cx="0" cy="0"/>
          <a:chOff x="0" y="0"/>
          <a:chExt cx="0" cy="0"/>
        </a:xfrm>
      </p:grpSpPr>
      <p:pic>
        <p:nvPicPr>
          <p:cNvPr id="147" name="Google Shape;147;p14"/>
          <p:cNvPicPr preferRelativeResize="0"/>
          <p:nvPr/>
        </p:nvPicPr>
        <p:blipFill>
          <a:blip r:embed="rId2">
            <a:alphaModFix/>
          </a:blip>
          <a:stretch>
            <a:fillRect/>
          </a:stretch>
        </p:blipFill>
        <p:spPr>
          <a:xfrm>
            <a:off x="0" y="0"/>
            <a:ext cx="9144000" cy="5143500"/>
          </a:xfrm>
          <a:prstGeom prst="rect">
            <a:avLst/>
          </a:prstGeom>
          <a:noFill/>
          <a:ln>
            <a:noFill/>
          </a:ln>
        </p:spPr>
      </p:pic>
      <p:sp>
        <p:nvSpPr>
          <p:cNvPr id="148" name="Google Shape;148;p14"/>
          <p:cNvSpPr txBox="1">
            <a:spLocks noGrp="1"/>
          </p:cNvSpPr>
          <p:nvPr>
            <p:ph type="title"/>
          </p:nvPr>
        </p:nvSpPr>
        <p:spPr>
          <a:xfrm>
            <a:off x="1134950" y="896900"/>
            <a:ext cx="3519600" cy="14736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49" name="Google Shape;149;p14"/>
          <p:cNvSpPr txBox="1">
            <a:spLocks noGrp="1"/>
          </p:cNvSpPr>
          <p:nvPr>
            <p:ph type="subTitle" idx="1"/>
          </p:nvPr>
        </p:nvSpPr>
        <p:spPr>
          <a:xfrm>
            <a:off x="1134950" y="2370225"/>
            <a:ext cx="3519600" cy="11163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50" name="Google Shape;150;p14"/>
          <p:cNvSpPr>
            <a:spLocks noGrp="1"/>
          </p:cNvSpPr>
          <p:nvPr>
            <p:ph type="pic" idx="2"/>
          </p:nvPr>
        </p:nvSpPr>
        <p:spPr>
          <a:xfrm>
            <a:off x="5112775" y="533863"/>
            <a:ext cx="2910000" cy="4075800"/>
          </a:xfrm>
          <a:prstGeom prst="rect">
            <a:avLst/>
          </a:prstGeom>
          <a:noFill/>
          <a:ln>
            <a:noFill/>
          </a:ln>
        </p:spPr>
      </p:sp>
      <p:grpSp>
        <p:nvGrpSpPr>
          <p:cNvPr id="151" name="Google Shape;151;p14"/>
          <p:cNvGrpSpPr/>
          <p:nvPr/>
        </p:nvGrpSpPr>
        <p:grpSpPr>
          <a:xfrm rot="5400000">
            <a:off x="-4082112" y="651583"/>
            <a:ext cx="8912413" cy="71438"/>
            <a:chOff x="-2308750" y="4879233"/>
            <a:chExt cx="8912413" cy="71438"/>
          </a:xfrm>
        </p:grpSpPr>
        <p:sp>
          <p:nvSpPr>
            <p:cNvPr id="152" name="Google Shape;152;p14"/>
            <p:cNvSpPr/>
            <p:nvPr/>
          </p:nvSpPr>
          <p:spPr>
            <a:xfrm>
              <a:off x="-2308750" y="4907750"/>
              <a:ext cx="8876100" cy="144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3" name="Google Shape;153;p14"/>
            <p:cNvSpPr/>
            <p:nvPr/>
          </p:nvSpPr>
          <p:spPr>
            <a:xfrm>
              <a:off x="6478250" y="4879233"/>
              <a:ext cx="125413" cy="71438"/>
            </a:xfrm>
            <a:custGeom>
              <a:avLst/>
              <a:gdLst/>
              <a:ahLst/>
              <a:cxnLst/>
              <a:rect l="l" t="t" r="r" b="b"/>
              <a:pathLst>
                <a:path w="79" h="45" extrusionOk="0">
                  <a:moveTo>
                    <a:pt x="0" y="23"/>
                  </a:moveTo>
                  <a:lnTo>
                    <a:pt x="39" y="0"/>
                  </a:lnTo>
                  <a:lnTo>
                    <a:pt x="79" y="23"/>
                  </a:lnTo>
                  <a:lnTo>
                    <a:pt x="39" y="45"/>
                  </a:lnTo>
                  <a:lnTo>
                    <a:pt x="0" y="23"/>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4" name="Google Shape;154;p14"/>
            <p:cNvSpPr/>
            <p:nvPr/>
          </p:nvSpPr>
          <p:spPr>
            <a:xfrm>
              <a:off x="6478250" y="4879233"/>
              <a:ext cx="125413" cy="71438"/>
            </a:xfrm>
            <a:custGeom>
              <a:avLst/>
              <a:gdLst/>
              <a:ahLst/>
              <a:cxnLst/>
              <a:rect l="l" t="t" r="r" b="b"/>
              <a:pathLst>
                <a:path w="79" h="45" extrusionOk="0">
                  <a:moveTo>
                    <a:pt x="0" y="23"/>
                  </a:moveTo>
                  <a:lnTo>
                    <a:pt x="39" y="0"/>
                  </a:lnTo>
                  <a:lnTo>
                    <a:pt x="79" y="23"/>
                  </a:lnTo>
                  <a:lnTo>
                    <a:pt x="39" y="45"/>
                  </a:lnTo>
                  <a:lnTo>
                    <a:pt x="0" y="23"/>
                  </a:lnTo>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55" name="Google Shape;155;p14"/>
          <p:cNvGrpSpPr/>
          <p:nvPr/>
        </p:nvGrpSpPr>
        <p:grpSpPr>
          <a:xfrm>
            <a:off x="-3158952" y="-2761668"/>
            <a:ext cx="14310715" cy="8500853"/>
            <a:chOff x="-3158952" y="-2761668"/>
            <a:chExt cx="14310715" cy="8500853"/>
          </a:xfrm>
        </p:grpSpPr>
        <p:sp>
          <p:nvSpPr>
            <p:cNvPr id="156" name="Google Shape;156;p14"/>
            <p:cNvSpPr/>
            <p:nvPr/>
          </p:nvSpPr>
          <p:spPr>
            <a:xfrm rot="-5400000">
              <a:off x="-1420638" y="2510207"/>
              <a:ext cx="1490664" cy="4967292"/>
            </a:xfrm>
            <a:custGeom>
              <a:avLst/>
              <a:gdLst/>
              <a:ahLst/>
              <a:cxnLst/>
              <a:rect l="l" t="t" r="r" b="b"/>
              <a:pathLst>
                <a:path w="1255" h="4183" extrusionOk="0">
                  <a:moveTo>
                    <a:pt x="627" y="4183"/>
                  </a:moveTo>
                  <a:cubicBezTo>
                    <a:pt x="281" y="4183"/>
                    <a:pt x="0" y="3901"/>
                    <a:pt x="0" y="3555"/>
                  </a:cubicBezTo>
                  <a:cubicBezTo>
                    <a:pt x="0" y="627"/>
                    <a:pt x="0" y="627"/>
                    <a:pt x="0" y="627"/>
                  </a:cubicBezTo>
                  <a:cubicBezTo>
                    <a:pt x="0" y="281"/>
                    <a:pt x="281" y="0"/>
                    <a:pt x="627" y="0"/>
                  </a:cubicBezTo>
                  <a:cubicBezTo>
                    <a:pt x="973" y="0"/>
                    <a:pt x="1255" y="281"/>
                    <a:pt x="1255" y="627"/>
                  </a:cubicBezTo>
                  <a:cubicBezTo>
                    <a:pt x="1255" y="3555"/>
                    <a:pt x="1255" y="3555"/>
                    <a:pt x="1255" y="3555"/>
                  </a:cubicBezTo>
                  <a:cubicBezTo>
                    <a:pt x="1255" y="3901"/>
                    <a:pt x="973" y="4183"/>
                    <a:pt x="627" y="4183"/>
                  </a:cubicBezTo>
                  <a:close/>
                  <a:moveTo>
                    <a:pt x="627" y="12"/>
                  </a:moveTo>
                  <a:cubicBezTo>
                    <a:pt x="288" y="12"/>
                    <a:pt x="12" y="288"/>
                    <a:pt x="12" y="627"/>
                  </a:cubicBezTo>
                  <a:cubicBezTo>
                    <a:pt x="12" y="3555"/>
                    <a:pt x="12" y="3555"/>
                    <a:pt x="12" y="3555"/>
                  </a:cubicBezTo>
                  <a:cubicBezTo>
                    <a:pt x="12" y="3895"/>
                    <a:pt x="288" y="4171"/>
                    <a:pt x="627" y="4171"/>
                  </a:cubicBezTo>
                  <a:cubicBezTo>
                    <a:pt x="967" y="4171"/>
                    <a:pt x="1243" y="3895"/>
                    <a:pt x="1243" y="3555"/>
                  </a:cubicBezTo>
                  <a:cubicBezTo>
                    <a:pt x="1243" y="627"/>
                    <a:pt x="1243" y="627"/>
                    <a:pt x="1243" y="627"/>
                  </a:cubicBezTo>
                  <a:cubicBezTo>
                    <a:pt x="1243" y="288"/>
                    <a:pt x="967" y="12"/>
                    <a:pt x="627" y="12"/>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7" name="Google Shape;157;p14"/>
            <p:cNvSpPr/>
            <p:nvPr/>
          </p:nvSpPr>
          <p:spPr>
            <a:xfrm>
              <a:off x="8430787" y="-2761668"/>
              <a:ext cx="2720976" cy="4967292"/>
            </a:xfrm>
            <a:custGeom>
              <a:avLst/>
              <a:gdLst/>
              <a:ahLst/>
              <a:cxnLst/>
              <a:rect l="l" t="t" r="r" b="b"/>
              <a:pathLst>
                <a:path w="2292" h="4183" extrusionOk="0">
                  <a:moveTo>
                    <a:pt x="1146" y="4183"/>
                  </a:moveTo>
                  <a:cubicBezTo>
                    <a:pt x="840" y="4183"/>
                    <a:pt x="552" y="4064"/>
                    <a:pt x="336" y="3847"/>
                  </a:cubicBezTo>
                  <a:cubicBezTo>
                    <a:pt x="119" y="3631"/>
                    <a:pt x="0" y="3343"/>
                    <a:pt x="0" y="3037"/>
                  </a:cubicBezTo>
                  <a:cubicBezTo>
                    <a:pt x="0" y="1145"/>
                    <a:pt x="0" y="1145"/>
                    <a:pt x="0" y="1145"/>
                  </a:cubicBezTo>
                  <a:cubicBezTo>
                    <a:pt x="0" y="839"/>
                    <a:pt x="119" y="552"/>
                    <a:pt x="336" y="335"/>
                  </a:cubicBezTo>
                  <a:cubicBezTo>
                    <a:pt x="552" y="119"/>
                    <a:pt x="840" y="0"/>
                    <a:pt x="1146" y="0"/>
                  </a:cubicBezTo>
                  <a:cubicBezTo>
                    <a:pt x="1452" y="0"/>
                    <a:pt x="1740" y="119"/>
                    <a:pt x="1956" y="335"/>
                  </a:cubicBezTo>
                  <a:cubicBezTo>
                    <a:pt x="2173" y="552"/>
                    <a:pt x="2292" y="839"/>
                    <a:pt x="2292" y="1145"/>
                  </a:cubicBezTo>
                  <a:cubicBezTo>
                    <a:pt x="2292" y="3037"/>
                    <a:pt x="2292" y="3037"/>
                    <a:pt x="2292" y="3037"/>
                  </a:cubicBezTo>
                  <a:cubicBezTo>
                    <a:pt x="2292" y="3343"/>
                    <a:pt x="2173" y="3631"/>
                    <a:pt x="1956" y="3847"/>
                  </a:cubicBezTo>
                  <a:cubicBezTo>
                    <a:pt x="1740" y="4064"/>
                    <a:pt x="1452" y="4183"/>
                    <a:pt x="1146" y="4183"/>
                  </a:cubicBezTo>
                  <a:close/>
                  <a:moveTo>
                    <a:pt x="1146" y="12"/>
                  </a:moveTo>
                  <a:cubicBezTo>
                    <a:pt x="521" y="12"/>
                    <a:pt x="12" y="520"/>
                    <a:pt x="12" y="1145"/>
                  </a:cubicBezTo>
                  <a:cubicBezTo>
                    <a:pt x="12" y="3037"/>
                    <a:pt x="12" y="3037"/>
                    <a:pt x="12" y="3037"/>
                  </a:cubicBezTo>
                  <a:cubicBezTo>
                    <a:pt x="12" y="3662"/>
                    <a:pt x="521" y="4171"/>
                    <a:pt x="1146" y="4171"/>
                  </a:cubicBezTo>
                  <a:cubicBezTo>
                    <a:pt x="1146" y="4171"/>
                    <a:pt x="1146" y="4171"/>
                    <a:pt x="1146" y="4171"/>
                  </a:cubicBezTo>
                  <a:cubicBezTo>
                    <a:pt x="1771" y="4171"/>
                    <a:pt x="2280" y="3662"/>
                    <a:pt x="2280" y="3037"/>
                  </a:cubicBezTo>
                  <a:cubicBezTo>
                    <a:pt x="2280" y="1145"/>
                    <a:pt x="2280" y="1145"/>
                    <a:pt x="2280" y="1145"/>
                  </a:cubicBezTo>
                  <a:cubicBezTo>
                    <a:pt x="2280" y="520"/>
                    <a:pt x="1771" y="12"/>
                    <a:pt x="1146" y="12"/>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hree columns ">
  <p:cSld name="CUSTOM_6_1">
    <p:spTree>
      <p:nvGrpSpPr>
        <p:cNvPr id="1" name="Shape 176"/>
        <p:cNvGrpSpPr/>
        <p:nvPr/>
      </p:nvGrpSpPr>
      <p:grpSpPr>
        <a:xfrm>
          <a:off x="0" y="0"/>
          <a:ext cx="0" cy="0"/>
          <a:chOff x="0" y="0"/>
          <a:chExt cx="0" cy="0"/>
        </a:xfrm>
      </p:grpSpPr>
      <p:pic>
        <p:nvPicPr>
          <p:cNvPr id="177" name="Google Shape;177;p17"/>
          <p:cNvPicPr preferRelativeResize="0"/>
          <p:nvPr/>
        </p:nvPicPr>
        <p:blipFill>
          <a:blip r:embed="rId2">
            <a:alphaModFix/>
          </a:blip>
          <a:stretch>
            <a:fillRect/>
          </a:stretch>
        </p:blipFill>
        <p:spPr>
          <a:xfrm>
            <a:off x="0" y="0"/>
            <a:ext cx="9144000" cy="5143500"/>
          </a:xfrm>
          <a:prstGeom prst="rect">
            <a:avLst/>
          </a:prstGeom>
          <a:noFill/>
          <a:ln>
            <a:noFill/>
          </a:ln>
        </p:spPr>
      </p:pic>
      <p:sp>
        <p:nvSpPr>
          <p:cNvPr id="178" name="Google Shape;178;p1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b="0">
                <a:latin typeface="DM Sans ExtraBold"/>
                <a:ea typeface="DM Sans ExtraBold"/>
                <a:cs typeface="DM Sans ExtraBold"/>
                <a:sym typeface="DM Sans ExtraBold"/>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79" name="Google Shape;179;p17"/>
          <p:cNvSpPr txBox="1">
            <a:spLocks noGrp="1"/>
          </p:cNvSpPr>
          <p:nvPr>
            <p:ph type="subTitle" idx="1"/>
          </p:nvPr>
        </p:nvSpPr>
        <p:spPr>
          <a:xfrm>
            <a:off x="720025" y="1645617"/>
            <a:ext cx="7704000" cy="5304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sz="1400"/>
            </a:lvl1pPr>
            <a:lvl2pPr lvl="1" rtl="0">
              <a:lnSpc>
                <a:spcPct val="115000"/>
              </a:lnSpc>
              <a:spcBef>
                <a:spcPts val="0"/>
              </a:spcBef>
              <a:spcAft>
                <a:spcPts val="0"/>
              </a:spcAft>
              <a:buSzPts val="1400"/>
              <a:buNone/>
              <a:defRPr/>
            </a:lvl2pPr>
            <a:lvl3pPr lvl="2" rtl="0">
              <a:lnSpc>
                <a:spcPct val="115000"/>
              </a:lnSpc>
              <a:spcBef>
                <a:spcPts val="0"/>
              </a:spcBef>
              <a:spcAft>
                <a:spcPts val="0"/>
              </a:spcAft>
              <a:buSzPts val="1400"/>
              <a:buNone/>
              <a:defRPr/>
            </a:lvl3pPr>
            <a:lvl4pPr lvl="3" rtl="0">
              <a:lnSpc>
                <a:spcPct val="115000"/>
              </a:lnSpc>
              <a:spcBef>
                <a:spcPts val="0"/>
              </a:spcBef>
              <a:spcAft>
                <a:spcPts val="0"/>
              </a:spcAft>
              <a:buSzPts val="1400"/>
              <a:buNone/>
              <a:defRPr/>
            </a:lvl4pPr>
            <a:lvl5pPr lvl="4" rtl="0">
              <a:lnSpc>
                <a:spcPct val="115000"/>
              </a:lnSpc>
              <a:spcBef>
                <a:spcPts val="0"/>
              </a:spcBef>
              <a:spcAft>
                <a:spcPts val="0"/>
              </a:spcAft>
              <a:buSzPts val="1400"/>
              <a:buNone/>
              <a:defRPr/>
            </a:lvl5pPr>
            <a:lvl6pPr lvl="5" rtl="0">
              <a:lnSpc>
                <a:spcPct val="115000"/>
              </a:lnSpc>
              <a:spcBef>
                <a:spcPts val="0"/>
              </a:spcBef>
              <a:spcAft>
                <a:spcPts val="0"/>
              </a:spcAft>
              <a:buSzPts val="1400"/>
              <a:buNone/>
              <a:defRPr/>
            </a:lvl6pPr>
            <a:lvl7pPr lvl="6" rtl="0">
              <a:lnSpc>
                <a:spcPct val="115000"/>
              </a:lnSpc>
              <a:spcBef>
                <a:spcPts val="0"/>
              </a:spcBef>
              <a:spcAft>
                <a:spcPts val="0"/>
              </a:spcAft>
              <a:buSzPts val="1400"/>
              <a:buNone/>
              <a:defRPr/>
            </a:lvl7pPr>
            <a:lvl8pPr lvl="7" rtl="0">
              <a:lnSpc>
                <a:spcPct val="115000"/>
              </a:lnSpc>
              <a:spcBef>
                <a:spcPts val="0"/>
              </a:spcBef>
              <a:spcAft>
                <a:spcPts val="0"/>
              </a:spcAft>
              <a:buSzPts val="1400"/>
              <a:buNone/>
              <a:defRPr/>
            </a:lvl8pPr>
            <a:lvl9pPr lvl="8" rtl="0">
              <a:lnSpc>
                <a:spcPct val="115000"/>
              </a:lnSpc>
              <a:spcBef>
                <a:spcPts val="0"/>
              </a:spcBef>
              <a:spcAft>
                <a:spcPts val="0"/>
              </a:spcAft>
              <a:buSzPts val="1400"/>
              <a:buNone/>
              <a:defRPr/>
            </a:lvl9pPr>
          </a:lstStyle>
          <a:p>
            <a:endParaRPr/>
          </a:p>
        </p:txBody>
      </p:sp>
      <p:sp>
        <p:nvSpPr>
          <p:cNvPr id="180" name="Google Shape;180;p17"/>
          <p:cNvSpPr txBox="1">
            <a:spLocks noGrp="1"/>
          </p:cNvSpPr>
          <p:nvPr>
            <p:ph type="subTitle" idx="2"/>
          </p:nvPr>
        </p:nvSpPr>
        <p:spPr>
          <a:xfrm>
            <a:off x="720025" y="2767309"/>
            <a:ext cx="7704000" cy="5277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sz="1400"/>
            </a:lvl1pPr>
            <a:lvl2pPr lvl="1" rtl="0">
              <a:lnSpc>
                <a:spcPct val="115000"/>
              </a:lnSpc>
              <a:spcBef>
                <a:spcPts val="0"/>
              </a:spcBef>
              <a:spcAft>
                <a:spcPts val="0"/>
              </a:spcAft>
              <a:buSzPts val="1400"/>
              <a:buNone/>
              <a:defRPr/>
            </a:lvl2pPr>
            <a:lvl3pPr lvl="2" rtl="0">
              <a:lnSpc>
                <a:spcPct val="115000"/>
              </a:lnSpc>
              <a:spcBef>
                <a:spcPts val="0"/>
              </a:spcBef>
              <a:spcAft>
                <a:spcPts val="0"/>
              </a:spcAft>
              <a:buSzPts val="1400"/>
              <a:buNone/>
              <a:defRPr/>
            </a:lvl3pPr>
            <a:lvl4pPr lvl="3" rtl="0">
              <a:lnSpc>
                <a:spcPct val="115000"/>
              </a:lnSpc>
              <a:spcBef>
                <a:spcPts val="0"/>
              </a:spcBef>
              <a:spcAft>
                <a:spcPts val="0"/>
              </a:spcAft>
              <a:buSzPts val="1400"/>
              <a:buNone/>
              <a:defRPr/>
            </a:lvl4pPr>
            <a:lvl5pPr lvl="4" rtl="0">
              <a:lnSpc>
                <a:spcPct val="115000"/>
              </a:lnSpc>
              <a:spcBef>
                <a:spcPts val="0"/>
              </a:spcBef>
              <a:spcAft>
                <a:spcPts val="0"/>
              </a:spcAft>
              <a:buSzPts val="1400"/>
              <a:buNone/>
              <a:defRPr/>
            </a:lvl5pPr>
            <a:lvl6pPr lvl="5" rtl="0">
              <a:lnSpc>
                <a:spcPct val="115000"/>
              </a:lnSpc>
              <a:spcBef>
                <a:spcPts val="0"/>
              </a:spcBef>
              <a:spcAft>
                <a:spcPts val="0"/>
              </a:spcAft>
              <a:buSzPts val="1400"/>
              <a:buNone/>
              <a:defRPr/>
            </a:lvl6pPr>
            <a:lvl7pPr lvl="6" rtl="0">
              <a:lnSpc>
                <a:spcPct val="115000"/>
              </a:lnSpc>
              <a:spcBef>
                <a:spcPts val="0"/>
              </a:spcBef>
              <a:spcAft>
                <a:spcPts val="0"/>
              </a:spcAft>
              <a:buSzPts val="1400"/>
              <a:buNone/>
              <a:defRPr/>
            </a:lvl7pPr>
            <a:lvl8pPr lvl="7" rtl="0">
              <a:lnSpc>
                <a:spcPct val="115000"/>
              </a:lnSpc>
              <a:spcBef>
                <a:spcPts val="0"/>
              </a:spcBef>
              <a:spcAft>
                <a:spcPts val="0"/>
              </a:spcAft>
              <a:buSzPts val="1400"/>
              <a:buNone/>
              <a:defRPr/>
            </a:lvl8pPr>
            <a:lvl9pPr lvl="8" rtl="0">
              <a:lnSpc>
                <a:spcPct val="115000"/>
              </a:lnSpc>
              <a:spcBef>
                <a:spcPts val="0"/>
              </a:spcBef>
              <a:spcAft>
                <a:spcPts val="0"/>
              </a:spcAft>
              <a:buSzPts val="1400"/>
              <a:buNone/>
              <a:defRPr/>
            </a:lvl9pPr>
          </a:lstStyle>
          <a:p>
            <a:endParaRPr/>
          </a:p>
        </p:txBody>
      </p:sp>
      <p:sp>
        <p:nvSpPr>
          <p:cNvPr id="181" name="Google Shape;181;p17"/>
          <p:cNvSpPr txBox="1">
            <a:spLocks noGrp="1"/>
          </p:cNvSpPr>
          <p:nvPr>
            <p:ph type="subTitle" idx="3"/>
          </p:nvPr>
        </p:nvSpPr>
        <p:spPr>
          <a:xfrm>
            <a:off x="720025" y="3886300"/>
            <a:ext cx="7704000" cy="5277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sz="1400"/>
            </a:lvl1pPr>
            <a:lvl2pPr lvl="1" rtl="0">
              <a:lnSpc>
                <a:spcPct val="115000"/>
              </a:lnSpc>
              <a:spcBef>
                <a:spcPts val="0"/>
              </a:spcBef>
              <a:spcAft>
                <a:spcPts val="0"/>
              </a:spcAft>
              <a:buSzPts val="1400"/>
              <a:buNone/>
              <a:defRPr/>
            </a:lvl2pPr>
            <a:lvl3pPr lvl="2" rtl="0">
              <a:lnSpc>
                <a:spcPct val="115000"/>
              </a:lnSpc>
              <a:spcBef>
                <a:spcPts val="0"/>
              </a:spcBef>
              <a:spcAft>
                <a:spcPts val="0"/>
              </a:spcAft>
              <a:buSzPts val="1400"/>
              <a:buNone/>
              <a:defRPr/>
            </a:lvl3pPr>
            <a:lvl4pPr lvl="3" rtl="0">
              <a:lnSpc>
                <a:spcPct val="115000"/>
              </a:lnSpc>
              <a:spcBef>
                <a:spcPts val="0"/>
              </a:spcBef>
              <a:spcAft>
                <a:spcPts val="0"/>
              </a:spcAft>
              <a:buSzPts val="1400"/>
              <a:buNone/>
              <a:defRPr/>
            </a:lvl4pPr>
            <a:lvl5pPr lvl="4" rtl="0">
              <a:lnSpc>
                <a:spcPct val="115000"/>
              </a:lnSpc>
              <a:spcBef>
                <a:spcPts val="0"/>
              </a:spcBef>
              <a:spcAft>
                <a:spcPts val="0"/>
              </a:spcAft>
              <a:buSzPts val="1400"/>
              <a:buNone/>
              <a:defRPr/>
            </a:lvl5pPr>
            <a:lvl6pPr lvl="5" rtl="0">
              <a:lnSpc>
                <a:spcPct val="115000"/>
              </a:lnSpc>
              <a:spcBef>
                <a:spcPts val="0"/>
              </a:spcBef>
              <a:spcAft>
                <a:spcPts val="0"/>
              </a:spcAft>
              <a:buSzPts val="1400"/>
              <a:buNone/>
              <a:defRPr/>
            </a:lvl6pPr>
            <a:lvl7pPr lvl="6" rtl="0">
              <a:lnSpc>
                <a:spcPct val="115000"/>
              </a:lnSpc>
              <a:spcBef>
                <a:spcPts val="0"/>
              </a:spcBef>
              <a:spcAft>
                <a:spcPts val="0"/>
              </a:spcAft>
              <a:buSzPts val="1400"/>
              <a:buNone/>
              <a:defRPr/>
            </a:lvl7pPr>
            <a:lvl8pPr lvl="7" rtl="0">
              <a:lnSpc>
                <a:spcPct val="115000"/>
              </a:lnSpc>
              <a:spcBef>
                <a:spcPts val="0"/>
              </a:spcBef>
              <a:spcAft>
                <a:spcPts val="0"/>
              </a:spcAft>
              <a:buSzPts val="1400"/>
              <a:buNone/>
              <a:defRPr/>
            </a:lvl8pPr>
            <a:lvl9pPr lvl="8" rtl="0">
              <a:lnSpc>
                <a:spcPct val="115000"/>
              </a:lnSpc>
              <a:spcBef>
                <a:spcPts val="0"/>
              </a:spcBef>
              <a:spcAft>
                <a:spcPts val="0"/>
              </a:spcAft>
              <a:buSzPts val="1400"/>
              <a:buNone/>
              <a:defRPr/>
            </a:lvl9pPr>
          </a:lstStyle>
          <a:p>
            <a:endParaRPr/>
          </a:p>
        </p:txBody>
      </p:sp>
      <p:sp>
        <p:nvSpPr>
          <p:cNvPr id="182" name="Google Shape;182;p17"/>
          <p:cNvSpPr txBox="1">
            <a:spLocks noGrp="1"/>
          </p:cNvSpPr>
          <p:nvPr>
            <p:ph type="subTitle" idx="4"/>
          </p:nvPr>
        </p:nvSpPr>
        <p:spPr>
          <a:xfrm>
            <a:off x="720025" y="1232826"/>
            <a:ext cx="7704000" cy="530400"/>
          </a:xfrm>
          <a:prstGeom prst="rect">
            <a:avLst/>
          </a:prstGeom>
        </p:spPr>
        <p:txBody>
          <a:bodyPr spcFirstLastPara="1" wrap="square" lIns="91425" tIns="91425" rIns="91425" bIns="91425" anchor="b" anchorCtr="0">
            <a:noAutofit/>
          </a:bodyPr>
          <a:lstStyle>
            <a:lvl1pPr lvl="0" rtl="0">
              <a:lnSpc>
                <a:spcPct val="115000"/>
              </a:lnSpc>
              <a:spcBef>
                <a:spcPts val="0"/>
              </a:spcBef>
              <a:spcAft>
                <a:spcPts val="0"/>
              </a:spcAft>
              <a:buSzPts val="2400"/>
              <a:buFont typeface="DM Sans"/>
              <a:buNone/>
              <a:defRPr sz="2000">
                <a:latin typeface="DM Sans ExtraBold"/>
                <a:ea typeface="DM Sans ExtraBold"/>
                <a:cs typeface="DM Sans ExtraBold"/>
                <a:sym typeface="DM Sans ExtraBold"/>
              </a:defRPr>
            </a:lvl1pPr>
            <a:lvl2pPr lvl="1" rtl="0">
              <a:lnSpc>
                <a:spcPct val="115000"/>
              </a:lnSpc>
              <a:spcBef>
                <a:spcPts val="0"/>
              </a:spcBef>
              <a:spcAft>
                <a:spcPts val="0"/>
              </a:spcAft>
              <a:buSzPts val="2400"/>
              <a:buFont typeface="DM Sans"/>
              <a:buNone/>
              <a:defRPr sz="2400" b="1">
                <a:latin typeface="DM Sans"/>
                <a:ea typeface="DM Sans"/>
                <a:cs typeface="DM Sans"/>
                <a:sym typeface="DM Sans"/>
              </a:defRPr>
            </a:lvl2pPr>
            <a:lvl3pPr lvl="2" rtl="0">
              <a:lnSpc>
                <a:spcPct val="115000"/>
              </a:lnSpc>
              <a:spcBef>
                <a:spcPts val="0"/>
              </a:spcBef>
              <a:spcAft>
                <a:spcPts val="0"/>
              </a:spcAft>
              <a:buSzPts val="2400"/>
              <a:buFont typeface="DM Sans"/>
              <a:buNone/>
              <a:defRPr sz="2400" b="1">
                <a:latin typeface="DM Sans"/>
                <a:ea typeface="DM Sans"/>
                <a:cs typeface="DM Sans"/>
                <a:sym typeface="DM Sans"/>
              </a:defRPr>
            </a:lvl3pPr>
            <a:lvl4pPr lvl="3" rtl="0">
              <a:lnSpc>
                <a:spcPct val="115000"/>
              </a:lnSpc>
              <a:spcBef>
                <a:spcPts val="0"/>
              </a:spcBef>
              <a:spcAft>
                <a:spcPts val="0"/>
              </a:spcAft>
              <a:buSzPts val="2400"/>
              <a:buFont typeface="DM Sans"/>
              <a:buNone/>
              <a:defRPr sz="2400" b="1">
                <a:latin typeface="DM Sans"/>
                <a:ea typeface="DM Sans"/>
                <a:cs typeface="DM Sans"/>
                <a:sym typeface="DM Sans"/>
              </a:defRPr>
            </a:lvl4pPr>
            <a:lvl5pPr lvl="4" rtl="0">
              <a:lnSpc>
                <a:spcPct val="115000"/>
              </a:lnSpc>
              <a:spcBef>
                <a:spcPts val="0"/>
              </a:spcBef>
              <a:spcAft>
                <a:spcPts val="0"/>
              </a:spcAft>
              <a:buSzPts val="2400"/>
              <a:buFont typeface="DM Sans"/>
              <a:buNone/>
              <a:defRPr sz="2400" b="1">
                <a:latin typeface="DM Sans"/>
                <a:ea typeface="DM Sans"/>
                <a:cs typeface="DM Sans"/>
                <a:sym typeface="DM Sans"/>
              </a:defRPr>
            </a:lvl5pPr>
            <a:lvl6pPr lvl="5" rtl="0">
              <a:lnSpc>
                <a:spcPct val="115000"/>
              </a:lnSpc>
              <a:spcBef>
                <a:spcPts val="0"/>
              </a:spcBef>
              <a:spcAft>
                <a:spcPts val="0"/>
              </a:spcAft>
              <a:buSzPts val="2400"/>
              <a:buFont typeface="DM Sans"/>
              <a:buNone/>
              <a:defRPr sz="2400" b="1">
                <a:latin typeface="DM Sans"/>
                <a:ea typeface="DM Sans"/>
                <a:cs typeface="DM Sans"/>
                <a:sym typeface="DM Sans"/>
              </a:defRPr>
            </a:lvl6pPr>
            <a:lvl7pPr lvl="6" rtl="0">
              <a:lnSpc>
                <a:spcPct val="115000"/>
              </a:lnSpc>
              <a:spcBef>
                <a:spcPts val="0"/>
              </a:spcBef>
              <a:spcAft>
                <a:spcPts val="0"/>
              </a:spcAft>
              <a:buSzPts val="2400"/>
              <a:buFont typeface="DM Sans"/>
              <a:buNone/>
              <a:defRPr sz="2400" b="1">
                <a:latin typeface="DM Sans"/>
                <a:ea typeface="DM Sans"/>
                <a:cs typeface="DM Sans"/>
                <a:sym typeface="DM Sans"/>
              </a:defRPr>
            </a:lvl7pPr>
            <a:lvl8pPr lvl="7" rtl="0">
              <a:lnSpc>
                <a:spcPct val="115000"/>
              </a:lnSpc>
              <a:spcBef>
                <a:spcPts val="0"/>
              </a:spcBef>
              <a:spcAft>
                <a:spcPts val="0"/>
              </a:spcAft>
              <a:buSzPts val="2400"/>
              <a:buFont typeface="DM Sans"/>
              <a:buNone/>
              <a:defRPr sz="2400" b="1">
                <a:latin typeface="DM Sans"/>
                <a:ea typeface="DM Sans"/>
                <a:cs typeface="DM Sans"/>
                <a:sym typeface="DM Sans"/>
              </a:defRPr>
            </a:lvl8pPr>
            <a:lvl9pPr lvl="8" rtl="0">
              <a:lnSpc>
                <a:spcPct val="115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183" name="Google Shape;183;p17"/>
          <p:cNvSpPr txBox="1">
            <a:spLocks noGrp="1"/>
          </p:cNvSpPr>
          <p:nvPr>
            <p:ph type="subTitle" idx="5"/>
          </p:nvPr>
        </p:nvSpPr>
        <p:spPr>
          <a:xfrm>
            <a:off x="720025" y="2353075"/>
            <a:ext cx="7704000" cy="527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DM Sans"/>
              <a:buNone/>
              <a:defRPr sz="2000">
                <a:latin typeface="DM Sans ExtraBold"/>
                <a:ea typeface="DM Sans ExtraBold"/>
                <a:cs typeface="DM Sans ExtraBold"/>
                <a:sym typeface="DM Sans ExtraBold"/>
              </a:defRPr>
            </a:lvl1pPr>
            <a:lvl2pPr lvl="1" rtl="0">
              <a:lnSpc>
                <a:spcPct val="115000"/>
              </a:lnSpc>
              <a:spcBef>
                <a:spcPts val="0"/>
              </a:spcBef>
              <a:spcAft>
                <a:spcPts val="0"/>
              </a:spcAft>
              <a:buSzPts val="2400"/>
              <a:buFont typeface="DM Sans"/>
              <a:buNone/>
              <a:defRPr sz="2400" b="1">
                <a:latin typeface="DM Sans"/>
                <a:ea typeface="DM Sans"/>
                <a:cs typeface="DM Sans"/>
                <a:sym typeface="DM Sans"/>
              </a:defRPr>
            </a:lvl2pPr>
            <a:lvl3pPr lvl="2" rtl="0">
              <a:lnSpc>
                <a:spcPct val="115000"/>
              </a:lnSpc>
              <a:spcBef>
                <a:spcPts val="0"/>
              </a:spcBef>
              <a:spcAft>
                <a:spcPts val="0"/>
              </a:spcAft>
              <a:buSzPts val="2400"/>
              <a:buFont typeface="DM Sans"/>
              <a:buNone/>
              <a:defRPr sz="2400" b="1">
                <a:latin typeface="DM Sans"/>
                <a:ea typeface="DM Sans"/>
                <a:cs typeface="DM Sans"/>
                <a:sym typeface="DM Sans"/>
              </a:defRPr>
            </a:lvl3pPr>
            <a:lvl4pPr lvl="3" rtl="0">
              <a:lnSpc>
                <a:spcPct val="115000"/>
              </a:lnSpc>
              <a:spcBef>
                <a:spcPts val="0"/>
              </a:spcBef>
              <a:spcAft>
                <a:spcPts val="0"/>
              </a:spcAft>
              <a:buSzPts val="2400"/>
              <a:buFont typeface="DM Sans"/>
              <a:buNone/>
              <a:defRPr sz="2400" b="1">
                <a:latin typeface="DM Sans"/>
                <a:ea typeface="DM Sans"/>
                <a:cs typeface="DM Sans"/>
                <a:sym typeface="DM Sans"/>
              </a:defRPr>
            </a:lvl4pPr>
            <a:lvl5pPr lvl="4" rtl="0">
              <a:lnSpc>
                <a:spcPct val="115000"/>
              </a:lnSpc>
              <a:spcBef>
                <a:spcPts val="0"/>
              </a:spcBef>
              <a:spcAft>
                <a:spcPts val="0"/>
              </a:spcAft>
              <a:buSzPts val="2400"/>
              <a:buFont typeface="DM Sans"/>
              <a:buNone/>
              <a:defRPr sz="2400" b="1">
                <a:latin typeface="DM Sans"/>
                <a:ea typeface="DM Sans"/>
                <a:cs typeface="DM Sans"/>
                <a:sym typeface="DM Sans"/>
              </a:defRPr>
            </a:lvl5pPr>
            <a:lvl6pPr lvl="5" rtl="0">
              <a:lnSpc>
                <a:spcPct val="115000"/>
              </a:lnSpc>
              <a:spcBef>
                <a:spcPts val="0"/>
              </a:spcBef>
              <a:spcAft>
                <a:spcPts val="0"/>
              </a:spcAft>
              <a:buSzPts val="2400"/>
              <a:buFont typeface="DM Sans"/>
              <a:buNone/>
              <a:defRPr sz="2400" b="1">
                <a:latin typeface="DM Sans"/>
                <a:ea typeface="DM Sans"/>
                <a:cs typeface="DM Sans"/>
                <a:sym typeface="DM Sans"/>
              </a:defRPr>
            </a:lvl6pPr>
            <a:lvl7pPr lvl="6" rtl="0">
              <a:lnSpc>
                <a:spcPct val="115000"/>
              </a:lnSpc>
              <a:spcBef>
                <a:spcPts val="0"/>
              </a:spcBef>
              <a:spcAft>
                <a:spcPts val="0"/>
              </a:spcAft>
              <a:buSzPts val="2400"/>
              <a:buFont typeface="DM Sans"/>
              <a:buNone/>
              <a:defRPr sz="2400" b="1">
                <a:latin typeface="DM Sans"/>
                <a:ea typeface="DM Sans"/>
                <a:cs typeface="DM Sans"/>
                <a:sym typeface="DM Sans"/>
              </a:defRPr>
            </a:lvl7pPr>
            <a:lvl8pPr lvl="7" rtl="0">
              <a:lnSpc>
                <a:spcPct val="115000"/>
              </a:lnSpc>
              <a:spcBef>
                <a:spcPts val="0"/>
              </a:spcBef>
              <a:spcAft>
                <a:spcPts val="0"/>
              </a:spcAft>
              <a:buSzPts val="2400"/>
              <a:buFont typeface="DM Sans"/>
              <a:buNone/>
              <a:defRPr sz="2400" b="1">
                <a:latin typeface="DM Sans"/>
                <a:ea typeface="DM Sans"/>
                <a:cs typeface="DM Sans"/>
                <a:sym typeface="DM Sans"/>
              </a:defRPr>
            </a:lvl8pPr>
            <a:lvl9pPr lvl="8" rtl="0">
              <a:lnSpc>
                <a:spcPct val="115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184" name="Google Shape;184;p17"/>
          <p:cNvSpPr txBox="1">
            <a:spLocks noGrp="1"/>
          </p:cNvSpPr>
          <p:nvPr>
            <p:ph type="subTitle" idx="6"/>
          </p:nvPr>
        </p:nvSpPr>
        <p:spPr>
          <a:xfrm>
            <a:off x="720025" y="3470625"/>
            <a:ext cx="7704000" cy="527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DM Sans"/>
              <a:buNone/>
              <a:defRPr sz="2000">
                <a:latin typeface="DM Sans ExtraBold"/>
                <a:ea typeface="DM Sans ExtraBold"/>
                <a:cs typeface="DM Sans ExtraBold"/>
                <a:sym typeface="DM Sans ExtraBold"/>
              </a:defRPr>
            </a:lvl1pPr>
            <a:lvl2pPr lvl="1" rtl="0">
              <a:lnSpc>
                <a:spcPct val="115000"/>
              </a:lnSpc>
              <a:spcBef>
                <a:spcPts val="0"/>
              </a:spcBef>
              <a:spcAft>
                <a:spcPts val="0"/>
              </a:spcAft>
              <a:buSzPts val="2400"/>
              <a:buFont typeface="DM Sans"/>
              <a:buNone/>
              <a:defRPr sz="2400" b="1">
                <a:latin typeface="DM Sans"/>
                <a:ea typeface="DM Sans"/>
                <a:cs typeface="DM Sans"/>
                <a:sym typeface="DM Sans"/>
              </a:defRPr>
            </a:lvl2pPr>
            <a:lvl3pPr lvl="2" rtl="0">
              <a:lnSpc>
                <a:spcPct val="115000"/>
              </a:lnSpc>
              <a:spcBef>
                <a:spcPts val="0"/>
              </a:spcBef>
              <a:spcAft>
                <a:spcPts val="0"/>
              </a:spcAft>
              <a:buSzPts val="2400"/>
              <a:buFont typeface="DM Sans"/>
              <a:buNone/>
              <a:defRPr sz="2400" b="1">
                <a:latin typeface="DM Sans"/>
                <a:ea typeface="DM Sans"/>
                <a:cs typeface="DM Sans"/>
                <a:sym typeface="DM Sans"/>
              </a:defRPr>
            </a:lvl3pPr>
            <a:lvl4pPr lvl="3" rtl="0">
              <a:lnSpc>
                <a:spcPct val="115000"/>
              </a:lnSpc>
              <a:spcBef>
                <a:spcPts val="0"/>
              </a:spcBef>
              <a:spcAft>
                <a:spcPts val="0"/>
              </a:spcAft>
              <a:buSzPts val="2400"/>
              <a:buFont typeface="DM Sans"/>
              <a:buNone/>
              <a:defRPr sz="2400" b="1">
                <a:latin typeface="DM Sans"/>
                <a:ea typeface="DM Sans"/>
                <a:cs typeface="DM Sans"/>
                <a:sym typeface="DM Sans"/>
              </a:defRPr>
            </a:lvl4pPr>
            <a:lvl5pPr lvl="4" rtl="0">
              <a:lnSpc>
                <a:spcPct val="115000"/>
              </a:lnSpc>
              <a:spcBef>
                <a:spcPts val="0"/>
              </a:spcBef>
              <a:spcAft>
                <a:spcPts val="0"/>
              </a:spcAft>
              <a:buSzPts val="2400"/>
              <a:buFont typeface="DM Sans"/>
              <a:buNone/>
              <a:defRPr sz="2400" b="1">
                <a:latin typeface="DM Sans"/>
                <a:ea typeface="DM Sans"/>
                <a:cs typeface="DM Sans"/>
                <a:sym typeface="DM Sans"/>
              </a:defRPr>
            </a:lvl5pPr>
            <a:lvl6pPr lvl="5" rtl="0">
              <a:lnSpc>
                <a:spcPct val="115000"/>
              </a:lnSpc>
              <a:spcBef>
                <a:spcPts val="0"/>
              </a:spcBef>
              <a:spcAft>
                <a:spcPts val="0"/>
              </a:spcAft>
              <a:buSzPts val="2400"/>
              <a:buFont typeface="DM Sans"/>
              <a:buNone/>
              <a:defRPr sz="2400" b="1">
                <a:latin typeface="DM Sans"/>
                <a:ea typeface="DM Sans"/>
                <a:cs typeface="DM Sans"/>
                <a:sym typeface="DM Sans"/>
              </a:defRPr>
            </a:lvl6pPr>
            <a:lvl7pPr lvl="6" rtl="0">
              <a:lnSpc>
                <a:spcPct val="115000"/>
              </a:lnSpc>
              <a:spcBef>
                <a:spcPts val="0"/>
              </a:spcBef>
              <a:spcAft>
                <a:spcPts val="0"/>
              </a:spcAft>
              <a:buSzPts val="2400"/>
              <a:buFont typeface="DM Sans"/>
              <a:buNone/>
              <a:defRPr sz="2400" b="1">
                <a:latin typeface="DM Sans"/>
                <a:ea typeface="DM Sans"/>
                <a:cs typeface="DM Sans"/>
                <a:sym typeface="DM Sans"/>
              </a:defRPr>
            </a:lvl7pPr>
            <a:lvl8pPr lvl="7" rtl="0">
              <a:lnSpc>
                <a:spcPct val="115000"/>
              </a:lnSpc>
              <a:spcBef>
                <a:spcPts val="0"/>
              </a:spcBef>
              <a:spcAft>
                <a:spcPts val="0"/>
              </a:spcAft>
              <a:buSzPts val="2400"/>
              <a:buFont typeface="DM Sans"/>
              <a:buNone/>
              <a:defRPr sz="2400" b="1">
                <a:latin typeface="DM Sans"/>
                <a:ea typeface="DM Sans"/>
                <a:cs typeface="DM Sans"/>
                <a:sym typeface="DM Sans"/>
              </a:defRPr>
            </a:lvl8pPr>
            <a:lvl9pPr lvl="8" rtl="0">
              <a:lnSpc>
                <a:spcPct val="115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185" name="Google Shape;185;p17"/>
          <p:cNvSpPr/>
          <p:nvPr/>
        </p:nvSpPr>
        <p:spPr>
          <a:xfrm>
            <a:off x="8676293" y="2237651"/>
            <a:ext cx="1343707" cy="4477588"/>
          </a:xfrm>
          <a:custGeom>
            <a:avLst/>
            <a:gdLst/>
            <a:ahLst/>
            <a:cxnLst/>
            <a:rect l="l" t="t" r="r" b="b"/>
            <a:pathLst>
              <a:path w="1255" h="4183" extrusionOk="0">
                <a:moveTo>
                  <a:pt x="627" y="4183"/>
                </a:moveTo>
                <a:cubicBezTo>
                  <a:pt x="281" y="4183"/>
                  <a:pt x="0" y="3901"/>
                  <a:pt x="0" y="3555"/>
                </a:cubicBezTo>
                <a:cubicBezTo>
                  <a:pt x="0" y="627"/>
                  <a:pt x="0" y="627"/>
                  <a:pt x="0" y="627"/>
                </a:cubicBezTo>
                <a:cubicBezTo>
                  <a:pt x="0" y="281"/>
                  <a:pt x="281" y="0"/>
                  <a:pt x="627" y="0"/>
                </a:cubicBezTo>
                <a:cubicBezTo>
                  <a:pt x="973" y="0"/>
                  <a:pt x="1255" y="281"/>
                  <a:pt x="1255" y="627"/>
                </a:cubicBezTo>
                <a:cubicBezTo>
                  <a:pt x="1255" y="3555"/>
                  <a:pt x="1255" y="3555"/>
                  <a:pt x="1255" y="3555"/>
                </a:cubicBezTo>
                <a:cubicBezTo>
                  <a:pt x="1255" y="3901"/>
                  <a:pt x="973" y="4183"/>
                  <a:pt x="627" y="4183"/>
                </a:cubicBezTo>
                <a:close/>
                <a:moveTo>
                  <a:pt x="627" y="12"/>
                </a:moveTo>
                <a:cubicBezTo>
                  <a:pt x="288" y="12"/>
                  <a:pt x="12" y="288"/>
                  <a:pt x="12" y="627"/>
                </a:cubicBezTo>
                <a:cubicBezTo>
                  <a:pt x="12" y="3555"/>
                  <a:pt x="12" y="3555"/>
                  <a:pt x="12" y="3555"/>
                </a:cubicBezTo>
                <a:cubicBezTo>
                  <a:pt x="12" y="3895"/>
                  <a:pt x="288" y="4171"/>
                  <a:pt x="627" y="4171"/>
                </a:cubicBezTo>
                <a:cubicBezTo>
                  <a:pt x="967" y="4171"/>
                  <a:pt x="1243" y="3895"/>
                  <a:pt x="1243" y="3555"/>
                </a:cubicBezTo>
                <a:cubicBezTo>
                  <a:pt x="1243" y="627"/>
                  <a:pt x="1243" y="627"/>
                  <a:pt x="1243" y="627"/>
                </a:cubicBezTo>
                <a:cubicBezTo>
                  <a:pt x="1243" y="288"/>
                  <a:pt x="967" y="12"/>
                  <a:pt x="627" y="12"/>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86" name="Google Shape;186;p17"/>
          <p:cNvGrpSpPr/>
          <p:nvPr/>
        </p:nvGrpSpPr>
        <p:grpSpPr>
          <a:xfrm rot="5400000">
            <a:off x="9454499" y="3167632"/>
            <a:ext cx="64395" cy="1596993"/>
            <a:chOff x="911949" y="-535943"/>
            <a:chExt cx="64395" cy="1596993"/>
          </a:xfrm>
        </p:grpSpPr>
        <p:sp>
          <p:nvSpPr>
            <p:cNvPr id="187" name="Google Shape;187;p17"/>
            <p:cNvSpPr/>
            <p:nvPr/>
          </p:nvSpPr>
          <p:spPr>
            <a:xfrm rot="5400000">
              <a:off x="184246" y="217507"/>
              <a:ext cx="1519800" cy="129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8" name="Google Shape;188;p17"/>
            <p:cNvSpPr/>
            <p:nvPr/>
          </p:nvSpPr>
          <p:spPr>
            <a:xfrm rot="5400000">
              <a:off x="888337" y="973043"/>
              <a:ext cx="111618" cy="64395"/>
            </a:xfrm>
            <a:custGeom>
              <a:avLst/>
              <a:gdLst/>
              <a:ahLst/>
              <a:cxnLst/>
              <a:rect l="l" t="t" r="r" b="b"/>
              <a:pathLst>
                <a:path w="78" h="45" extrusionOk="0">
                  <a:moveTo>
                    <a:pt x="0" y="23"/>
                  </a:moveTo>
                  <a:lnTo>
                    <a:pt x="39" y="0"/>
                  </a:lnTo>
                  <a:lnTo>
                    <a:pt x="78" y="23"/>
                  </a:lnTo>
                  <a:lnTo>
                    <a:pt x="39" y="45"/>
                  </a:lnTo>
                  <a:lnTo>
                    <a:pt x="0" y="23"/>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hree columns 1">
  <p:cSld name="CUSTOM_6_1_1">
    <p:spTree>
      <p:nvGrpSpPr>
        <p:cNvPr id="1" name="Shape 189"/>
        <p:cNvGrpSpPr/>
        <p:nvPr/>
      </p:nvGrpSpPr>
      <p:grpSpPr>
        <a:xfrm>
          <a:off x="0" y="0"/>
          <a:ext cx="0" cy="0"/>
          <a:chOff x="0" y="0"/>
          <a:chExt cx="0" cy="0"/>
        </a:xfrm>
      </p:grpSpPr>
      <p:pic>
        <p:nvPicPr>
          <p:cNvPr id="190" name="Google Shape;190;p18"/>
          <p:cNvPicPr preferRelativeResize="0"/>
          <p:nvPr/>
        </p:nvPicPr>
        <p:blipFill>
          <a:blip r:embed="rId2">
            <a:alphaModFix/>
          </a:blip>
          <a:stretch>
            <a:fillRect/>
          </a:stretch>
        </p:blipFill>
        <p:spPr>
          <a:xfrm>
            <a:off x="0" y="0"/>
            <a:ext cx="9144000" cy="5143500"/>
          </a:xfrm>
          <a:prstGeom prst="rect">
            <a:avLst/>
          </a:prstGeom>
          <a:noFill/>
          <a:ln>
            <a:noFill/>
          </a:ln>
        </p:spPr>
      </p:pic>
      <p:sp>
        <p:nvSpPr>
          <p:cNvPr id="191" name="Google Shape;191;p1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92" name="Google Shape;192;p18"/>
          <p:cNvSpPr txBox="1">
            <a:spLocks noGrp="1"/>
          </p:cNvSpPr>
          <p:nvPr>
            <p:ph type="subTitle" idx="1"/>
          </p:nvPr>
        </p:nvSpPr>
        <p:spPr>
          <a:xfrm>
            <a:off x="1294375" y="1633950"/>
            <a:ext cx="7129800" cy="5277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sz="1400"/>
            </a:lvl1pPr>
            <a:lvl2pPr lvl="1" rtl="0">
              <a:lnSpc>
                <a:spcPct val="115000"/>
              </a:lnSpc>
              <a:spcBef>
                <a:spcPts val="0"/>
              </a:spcBef>
              <a:spcAft>
                <a:spcPts val="0"/>
              </a:spcAft>
              <a:buSzPts val="1400"/>
              <a:buNone/>
              <a:defRPr/>
            </a:lvl2pPr>
            <a:lvl3pPr lvl="2" rtl="0">
              <a:lnSpc>
                <a:spcPct val="115000"/>
              </a:lnSpc>
              <a:spcBef>
                <a:spcPts val="0"/>
              </a:spcBef>
              <a:spcAft>
                <a:spcPts val="0"/>
              </a:spcAft>
              <a:buSzPts val="1400"/>
              <a:buNone/>
              <a:defRPr/>
            </a:lvl3pPr>
            <a:lvl4pPr lvl="3" rtl="0">
              <a:lnSpc>
                <a:spcPct val="115000"/>
              </a:lnSpc>
              <a:spcBef>
                <a:spcPts val="0"/>
              </a:spcBef>
              <a:spcAft>
                <a:spcPts val="0"/>
              </a:spcAft>
              <a:buSzPts val="1400"/>
              <a:buNone/>
              <a:defRPr/>
            </a:lvl4pPr>
            <a:lvl5pPr lvl="4" rtl="0">
              <a:lnSpc>
                <a:spcPct val="115000"/>
              </a:lnSpc>
              <a:spcBef>
                <a:spcPts val="0"/>
              </a:spcBef>
              <a:spcAft>
                <a:spcPts val="0"/>
              </a:spcAft>
              <a:buSzPts val="1400"/>
              <a:buNone/>
              <a:defRPr/>
            </a:lvl5pPr>
            <a:lvl6pPr lvl="5" rtl="0">
              <a:lnSpc>
                <a:spcPct val="115000"/>
              </a:lnSpc>
              <a:spcBef>
                <a:spcPts val="0"/>
              </a:spcBef>
              <a:spcAft>
                <a:spcPts val="0"/>
              </a:spcAft>
              <a:buSzPts val="1400"/>
              <a:buNone/>
              <a:defRPr/>
            </a:lvl6pPr>
            <a:lvl7pPr lvl="6" rtl="0">
              <a:lnSpc>
                <a:spcPct val="115000"/>
              </a:lnSpc>
              <a:spcBef>
                <a:spcPts val="0"/>
              </a:spcBef>
              <a:spcAft>
                <a:spcPts val="0"/>
              </a:spcAft>
              <a:buSzPts val="1400"/>
              <a:buNone/>
              <a:defRPr/>
            </a:lvl7pPr>
            <a:lvl8pPr lvl="7" rtl="0">
              <a:lnSpc>
                <a:spcPct val="115000"/>
              </a:lnSpc>
              <a:spcBef>
                <a:spcPts val="0"/>
              </a:spcBef>
              <a:spcAft>
                <a:spcPts val="0"/>
              </a:spcAft>
              <a:buSzPts val="1400"/>
              <a:buNone/>
              <a:defRPr/>
            </a:lvl8pPr>
            <a:lvl9pPr lvl="8" rtl="0">
              <a:lnSpc>
                <a:spcPct val="115000"/>
              </a:lnSpc>
              <a:spcBef>
                <a:spcPts val="0"/>
              </a:spcBef>
              <a:spcAft>
                <a:spcPts val="0"/>
              </a:spcAft>
              <a:buSzPts val="1400"/>
              <a:buNone/>
              <a:defRPr/>
            </a:lvl9pPr>
          </a:lstStyle>
          <a:p>
            <a:endParaRPr/>
          </a:p>
        </p:txBody>
      </p:sp>
      <p:sp>
        <p:nvSpPr>
          <p:cNvPr id="193" name="Google Shape;193;p18"/>
          <p:cNvSpPr txBox="1">
            <a:spLocks noGrp="1"/>
          </p:cNvSpPr>
          <p:nvPr>
            <p:ph type="subTitle" idx="2"/>
          </p:nvPr>
        </p:nvSpPr>
        <p:spPr>
          <a:xfrm>
            <a:off x="1294385" y="2753474"/>
            <a:ext cx="7129800" cy="5277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sz="1400"/>
            </a:lvl1pPr>
            <a:lvl2pPr lvl="1" rtl="0">
              <a:lnSpc>
                <a:spcPct val="115000"/>
              </a:lnSpc>
              <a:spcBef>
                <a:spcPts val="0"/>
              </a:spcBef>
              <a:spcAft>
                <a:spcPts val="0"/>
              </a:spcAft>
              <a:buSzPts val="1400"/>
              <a:buNone/>
              <a:defRPr/>
            </a:lvl2pPr>
            <a:lvl3pPr lvl="2" rtl="0">
              <a:lnSpc>
                <a:spcPct val="115000"/>
              </a:lnSpc>
              <a:spcBef>
                <a:spcPts val="0"/>
              </a:spcBef>
              <a:spcAft>
                <a:spcPts val="0"/>
              </a:spcAft>
              <a:buSzPts val="1400"/>
              <a:buNone/>
              <a:defRPr/>
            </a:lvl3pPr>
            <a:lvl4pPr lvl="3" rtl="0">
              <a:lnSpc>
                <a:spcPct val="115000"/>
              </a:lnSpc>
              <a:spcBef>
                <a:spcPts val="0"/>
              </a:spcBef>
              <a:spcAft>
                <a:spcPts val="0"/>
              </a:spcAft>
              <a:buSzPts val="1400"/>
              <a:buNone/>
              <a:defRPr/>
            </a:lvl4pPr>
            <a:lvl5pPr lvl="4" rtl="0">
              <a:lnSpc>
                <a:spcPct val="115000"/>
              </a:lnSpc>
              <a:spcBef>
                <a:spcPts val="0"/>
              </a:spcBef>
              <a:spcAft>
                <a:spcPts val="0"/>
              </a:spcAft>
              <a:buSzPts val="1400"/>
              <a:buNone/>
              <a:defRPr/>
            </a:lvl5pPr>
            <a:lvl6pPr lvl="5" rtl="0">
              <a:lnSpc>
                <a:spcPct val="115000"/>
              </a:lnSpc>
              <a:spcBef>
                <a:spcPts val="0"/>
              </a:spcBef>
              <a:spcAft>
                <a:spcPts val="0"/>
              </a:spcAft>
              <a:buSzPts val="1400"/>
              <a:buNone/>
              <a:defRPr/>
            </a:lvl6pPr>
            <a:lvl7pPr lvl="6" rtl="0">
              <a:lnSpc>
                <a:spcPct val="115000"/>
              </a:lnSpc>
              <a:spcBef>
                <a:spcPts val="0"/>
              </a:spcBef>
              <a:spcAft>
                <a:spcPts val="0"/>
              </a:spcAft>
              <a:buSzPts val="1400"/>
              <a:buNone/>
              <a:defRPr/>
            </a:lvl7pPr>
            <a:lvl8pPr lvl="7" rtl="0">
              <a:lnSpc>
                <a:spcPct val="115000"/>
              </a:lnSpc>
              <a:spcBef>
                <a:spcPts val="0"/>
              </a:spcBef>
              <a:spcAft>
                <a:spcPts val="0"/>
              </a:spcAft>
              <a:buSzPts val="1400"/>
              <a:buNone/>
              <a:defRPr/>
            </a:lvl8pPr>
            <a:lvl9pPr lvl="8" rtl="0">
              <a:lnSpc>
                <a:spcPct val="115000"/>
              </a:lnSpc>
              <a:spcBef>
                <a:spcPts val="0"/>
              </a:spcBef>
              <a:spcAft>
                <a:spcPts val="0"/>
              </a:spcAft>
              <a:buSzPts val="1400"/>
              <a:buNone/>
              <a:defRPr/>
            </a:lvl9pPr>
          </a:lstStyle>
          <a:p>
            <a:endParaRPr/>
          </a:p>
        </p:txBody>
      </p:sp>
      <p:sp>
        <p:nvSpPr>
          <p:cNvPr id="194" name="Google Shape;194;p18"/>
          <p:cNvSpPr txBox="1">
            <a:spLocks noGrp="1"/>
          </p:cNvSpPr>
          <p:nvPr>
            <p:ph type="subTitle" idx="3"/>
          </p:nvPr>
        </p:nvSpPr>
        <p:spPr>
          <a:xfrm>
            <a:off x="1294385" y="3872998"/>
            <a:ext cx="7129800" cy="5277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sz="1400"/>
            </a:lvl1pPr>
            <a:lvl2pPr lvl="1" rtl="0">
              <a:lnSpc>
                <a:spcPct val="115000"/>
              </a:lnSpc>
              <a:spcBef>
                <a:spcPts val="0"/>
              </a:spcBef>
              <a:spcAft>
                <a:spcPts val="0"/>
              </a:spcAft>
              <a:buSzPts val="1400"/>
              <a:buNone/>
              <a:defRPr/>
            </a:lvl2pPr>
            <a:lvl3pPr lvl="2" rtl="0">
              <a:lnSpc>
                <a:spcPct val="115000"/>
              </a:lnSpc>
              <a:spcBef>
                <a:spcPts val="0"/>
              </a:spcBef>
              <a:spcAft>
                <a:spcPts val="0"/>
              </a:spcAft>
              <a:buSzPts val="1400"/>
              <a:buNone/>
              <a:defRPr/>
            </a:lvl3pPr>
            <a:lvl4pPr lvl="3" rtl="0">
              <a:lnSpc>
                <a:spcPct val="115000"/>
              </a:lnSpc>
              <a:spcBef>
                <a:spcPts val="0"/>
              </a:spcBef>
              <a:spcAft>
                <a:spcPts val="0"/>
              </a:spcAft>
              <a:buSzPts val="1400"/>
              <a:buNone/>
              <a:defRPr/>
            </a:lvl4pPr>
            <a:lvl5pPr lvl="4" rtl="0">
              <a:lnSpc>
                <a:spcPct val="115000"/>
              </a:lnSpc>
              <a:spcBef>
                <a:spcPts val="0"/>
              </a:spcBef>
              <a:spcAft>
                <a:spcPts val="0"/>
              </a:spcAft>
              <a:buSzPts val="1400"/>
              <a:buNone/>
              <a:defRPr/>
            </a:lvl5pPr>
            <a:lvl6pPr lvl="5" rtl="0">
              <a:lnSpc>
                <a:spcPct val="115000"/>
              </a:lnSpc>
              <a:spcBef>
                <a:spcPts val="0"/>
              </a:spcBef>
              <a:spcAft>
                <a:spcPts val="0"/>
              </a:spcAft>
              <a:buSzPts val="1400"/>
              <a:buNone/>
              <a:defRPr/>
            </a:lvl6pPr>
            <a:lvl7pPr lvl="6" rtl="0">
              <a:lnSpc>
                <a:spcPct val="115000"/>
              </a:lnSpc>
              <a:spcBef>
                <a:spcPts val="0"/>
              </a:spcBef>
              <a:spcAft>
                <a:spcPts val="0"/>
              </a:spcAft>
              <a:buSzPts val="1400"/>
              <a:buNone/>
              <a:defRPr/>
            </a:lvl7pPr>
            <a:lvl8pPr lvl="7" rtl="0">
              <a:lnSpc>
                <a:spcPct val="115000"/>
              </a:lnSpc>
              <a:spcBef>
                <a:spcPts val="0"/>
              </a:spcBef>
              <a:spcAft>
                <a:spcPts val="0"/>
              </a:spcAft>
              <a:buSzPts val="1400"/>
              <a:buNone/>
              <a:defRPr/>
            </a:lvl8pPr>
            <a:lvl9pPr lvl="8" rtl="0">
              <a:lnSpc>
                <a:spcPct val="115000"/>
              </a:lnSpc>
              <a:spcBef>
                <a:spcPts val="0"/>
              </a:spcBef>
              <a:spcAft>
                <a:spcPts val="0"/>
              </a:spcAft>
              <a:buSzPts val="1400"/>
              <a:buNone/>
              <a:defRPr/>
            </a:lvl9pPr>
          </a:lstStyle>
          <a:p>
            <a:endParaRPr/>
          </a:p>
        </p:txBody>
      </p:sp>
      <p:sp>
        <p:nvSpPr>
          <p:cNvPr id="195" name="Google Shape;195;p18"/>
          <p:cNvSpPr txBox="1">
            <a:spLocks noGrp="1"/>
          </p:cNvSpPr>
          <p:nvPr>
            <p:ph type="subTitle" idx="4"/>
          </p:nvPr>
        </p:nvSpPr>
        <p:spPr>
          <a:xfrm>
            <a:off x="1294375" y="1329825"/>
            <a:ext cx="7129800" cy="427500"/>
          </a:xfrm>
          <a:prstGeom prst="rect">
            <a:avLst/>
          </a:prstGeom>
        </p:spPr>
        <p:txBody>
          <a:bodyPr spcFirstLastPara="1" wrap="square" lIns="91425" tIns="91425" rIns="91425" bIns="91425" anchor="b" anchorCtr="0">
            <a:noAutofit/>
          </a:bodyPr>
          <a:lstStyle>
            <a:lvl1pPr lvl="0" rtl="0">
              <a:lnSpc>
                <a:spcPct val="115000"/>
              </a:lnSpc>
              <a:spcBef>
                <a:spcPts val="0"/>
              </a:spcBef>
              <a:spcAft>
                <a:spcPts val="0"/>
              </a:spcAft>
              <a:buSzPts val="2600"/>
              <a:buFont typeface="DM Sans"/>
              <a:buNone/>
              <a:defRPr sz="2000">
                <a:latin typeface="DM Sans ExtraBold"/>
                <a:ea typeface="DM Sans ExtraBold"/>
                <a:cs typeface="DM Sans ExtraBold"/>
                <a:sym typeface="DM Sans ExtraBold"/>
              </a:defRPr>
            </a:lvl1pPr>
            <a:lvl2pPr lvl="1" rtl="0">
              <a:lnSpc>
                <a:spcPct val="115000"/>
              </a:lnSpc>
              <a:spcBef>
                <a:spcPts val="0"/>
              </a:spcBef>
              <a:spcAft>
                <a:spcPts val="0"/>
              </a:spcAft>
              <a:buSzPts val="2600"/>
              <a:buFont typeface="DM Sans"/>
              <a:buNone/>
              <a:defRPr sz="2600" b="1">
                <a:latin typeface="DM Sans"/>
                <a:ea typeface="DM Sans"/>
                <a:cs typeface="DM Sans"/>
                <a:sym typeface="DM Sans"/>
              </a:defRPr>
            </a:lvl2pPr>
            <a:lvl3pPr lvl="2" rtl="0">
              <a:lnSpc>
                <a:spcPct val="115000"/>
              </a:lnSpc>
              <a:spcBef>
                <a:spcPts val="0"/>
              </a:spcBef>
              <a:spcAft>
                <a:spcPts val="0"/>
              </a:spcAft>
              <a:buSzPts val="2600"/>
              <a:buFont typeface="DM Sans"/>
              <a:buNone/>
              <a:defRPr sz="2600" b="1">
                <a:latin typeface="DM Sans"/>
                <a:ea typeface="DM Sans"/>
                <a:cs typeface="DM Sans"/>
                <a:sym typeface="DM Sans"/>
              </a:defRPr>
            </a:lvl3pPr>
            <a:lvl4pPr lvl="3" rtl="0">
              <a:lnSpc>
                <a:spcPct val="115000"/>
              </a:lnSpc>
              <a:spcBef>
                <a:spcPts val="0"/>
              </a:spcBef>
              <a:spcAft>
                <a:spcPts val="0"/>
              </a:spcAft>
              <a:buSzPts val="2600"/>
              <a:buFont typeface="DM Sans"/>
              <a:buNone/>
              <a:defRPr sz="2600" b="1">
                <a:latin typeface="DM Sans"/>
                <a:ea typeface="DM Sans"/>
                <a:cs typeface="DM Sans"/>
                <a:sym typeface="DM Sans"/>
              </a:defRPr>
            </a:lvl4pPr>
            <a:lvl5pPr lvl="4" rtl="0">
              <a:lnSpc>
                <a:spcPct val="115000"/>
              </a:lnSpc>
              <a:spcBef>
                <a:spcPts val="0"/>
              </a:spcBef>
              <a:spcAft>
                <a:spcPts val="0"/>
              </a:spcAft>
              <a:buSzPts val="2600"/>
              <a:buFont typeface="DM Sans"/>
              <a:buNone/>
              <a:defRPr sz="2600" b="1">
                <a:latin typeface="DM Sans"/>
                <a:ea typeface="DM Sans"/>
                <a:cs typeface="DM Sans"/>
                <a:sym typeface="DM Sans"/>
              </a:defRPr>
            </a:lvl5pPr>
            <a:lvl6pPr lvl="5" rtl="0">
              <a:lnSpc>
                <a:spcPct val="115000"/>
              </a:lnSpc>
              <a:spcBef>
                <a:spcPts val="0"/>
              </a:spcBef>
              <a:spcAft>
                <a:spcPts val="0"/>
              </a:spcAft>
              <a:buSzPts val="2600"/>
              <a:buFont typeface="DM Sans"/>
              <a:buNone/>
              <a:defRPr sz="2600" b="1">
                <a:latin typeface="DM Sans"/>
                <a:ea typeface="DM Sans"/>
                <a:cs typeface="DM Sans"/>
                <a:sym typeface="DM Sans"/>
              </a:defRPr>
            </a:lvl6pPr>
            <a:lvl7pPr lvl="6" rtl="0">
              <a:lnSpc>
                <a:spcPct val="115000"/>
              </a:lnSpc>
              <a:spcBef>
                <a:spcPts val="0"/>
              </a:spcBef>
              <a:spcAft>
                <a:spcPts val="0"/>
              </a:spcAft>
              <a:buSzPts val="2600"/>
              <a:buFont typeface="DM Sans"/>
              <a:buNone/>
              <a:defRPr sz="2600" b="1">
                <a:latin typeface="DM Sans"/>
                <a:ea typeface="DM Sans"/>
                <a:cs typeface="DM Sans"/>
                <a:sym typeface="DM Sans"/>
              </a:defRPr>
            </a:lvl7pPr>
            <a:lvl8pPr lvl="7" rtl="0">
              <a:lnSpc>
                <a:spcPct val="115000"/>
              </a:lnSpc>
              <a:spcBef>
                <a:spcPts val="0"/>
              </a:spcBef>
              <a:spcAft>
                <a:spcPts val="0"/>
              </a:spcAft>
              <a:buSzPts val="2600"/>
              <a:buFont typeface="DM Sans"/>
              <a:buNone/>
              <a:defRPr sz="2600" b="1">
                <a:latin typeface="DM Sans"/>
                <a:ea typeface="DM Sans"/>
                <a:cs typeface="DM Sans"/>
                <a:sym typeface="DM Sans"/>
              </a:defRPr>
            </a:lvl8pPr>
            <a:lvl9pPr lvl="8" rtl="0">
              <a:lnSpc>
                <a:spcPct val="115000"/>
              </a:lnSpc>
              <a:spcBef>
                <a:spcPts val="0"/>
              </a:spcBef>
              <a:spcAft>
                <a:spcPts val="0"/>
              </a:spcAft>
              <a:buSzPts val="2600"/>
              <a:buFont typeface="DM Sans"/>
              <a:buNone/>
              <a:defRPr sz="2600" b="1">
                <a:latin typeface="DM Sans"/>
                <a:ea typeface="DM Sans"/>
                <a:cs typeface="DM Sans"/>
                <a:sym typeface="DM Sans"/>
              </a:defRPr>
            </a:lvl9pPr>
          </a:lstStyle>
          <a:p>
            <a:endParaRPr/>
          </a:p>
        </p:txBody>
      </p:sp>
      <p:sp>
        <p:nvSpPr>
          <p:cNvPr id="196" name="Google Shape;196;p18"/>
          <p:cNvSpPr txBox="1">
            <a:spLocks noGrp="1"/>
          </p:cNvSpPr>
          <p:nvPr>
            <p:ph type="subTitle" idx="5"/>
          </p:nvPr>
        </p:nvSpPr>
        <p:spPr>
          <a:xfrm>
            <a:off x="1294375" y="2450375"/>
            <a:ext cx="7129800" cy="427500"/>
          </a:xfrm>
          <a:prstGeom prst="rect">
            <a:avLst/>
          </a:prstGeom>
        </p:spPr>
        <p:txBody>
          <a:bodyPr spcFirstLastPara="1" wrap="square" lIns="91425" tIns="91425" rIns="91425" bIns="91425" anchor="b" anchorCtr="0">
            <a:noAutofit/>
          </a:bodyPr>
          <a:lstStyle>
            <a:lvl1pPr lvl="0" rtl="0">
              <a:lnSpc>
                <a:spcPct val="115000"/>
              </a:lnSpc>
              <a:spcBef>
                <a:spcPts val="0"/>
              </a:spcBef>
              <a:spcAft>
                <a:spcPts val="0"/>
              </a:spcAft>
              <a:buSzPts val="2600"/>
              <a:buFont typeface="DM Sans"/>
              <a:buNone/>
              <a:defRPr sz="2000" b="1">
                <a:latin typeface="DM Sans"/>
                <a:ea typeface="DM Sans"/>
                <a:cs typeface="DM Sans"/>
                <a:sym typeface="DM Sans"/>
              </a:defRPr>
            </a:lvl1pPr>
            <a:lvl2pPr lvl="1" rtl="0">
              <a:lnSpc>
                <a:spcPct val="115000"/>
              </a:lnSpc>
              <a:spcBef>
                <a:spcPts val="0"/>
              </a:spcBef>
              <a:spcAft>
                <a:spcPts val="0"/>
              </a:spcAft>
              <a:buSzPts val="2600"/>
              <a:buFont typeface="DM Sans"/>
              <a:buNone/>
              <a:defRPr sz="2600" b="1">
                <a:latin typeface="DM Sans"/>
                <a:ea typeface="DM Sans"/>
                <a:cs typeface="DM Sans"/>
                <a:sym typeface="DM Sans"/>
              </a:defRPr>
            </a:lvl2pPr>
            <a:lvl3pPr lvl="2" rtl="0">
              <a:lnSpc>
                <a:spcPct val="115000"/>
              </a:lnSpc>
              <a:spcBef>
                <a:spcPts val="0"/>
              </a:spcBef>
              <a:spcAft>
                <a:spcPts val="0"/>
              </a:spcAft>
              <a:buSzPts val="2600"/>
              <a:buFont typeface="DM Sans"/>
              <a:buNone/>
              <a:defRPr sz="2600" b="1">
                <a:latin typeface="DM Sans"/>
                <a:ea typeface="DM Sans"/>
                <a:cs typeface="DM Sans"/>
                <a:sym typeface="DM Sans"/>
              </a:defRPr>
            </a:lvl3pPr>
            <a:lvl4pPr lvl="3" rtl="0">
              <a:lnSpc>
                <a:spcPct val="115000"/>
              </a:lnSpc>
              <a:spcBef>
                <a:spcPts val="0"/>
              </a:spcBef>
              <a:spcAft>
                <a:spcPts val="0"/>
              </a:spcAft>
              <a:buSzPts val="2600"/>
              <a:buFont typeface="DM Sans"/>
              <a:buNone/>
              <a:defRPr sz="2600" b="1">
                <a:latin typeface="DM Sans"/>
                <a:ea typeface="DM Sans"/>
                <a:cs typeface="DM Sans"/>
                <a:sym typeface="DM Sans"/>
              </a:defRPr>
            </a:lvl4pPr>
            <a:lvl5pPr lvl="4" rtl="0">
              <a:lnSpc>
                <a:spcPct val="115000"/>
              </a:lnSpc>
              <a:spcBef>
                <a:spcPts val="0"/>
              </a:spcBef>
              <a:spcAft>
                <a:spcPts val="0"/>
              </a:spcAft>
              <a:buSzPts val="2600"/>
              <a:buFont typeface="DM Sans"/>
              <a:buNone/>
              <a:defRPr sz="2600" b="1">
                <a:latin typeface="DM Sans"/>
                <a:ea typeface="DM Sans"/>
                <a:cs typeface="DM Sans"/>
                <a:sym typeface="DM Sans"/>
              </a:defRPr>
            </a:lvl5pPr>
            <a:lvl6pPr lvl="5" rtl="0">
              <a:lnSpc>
                <a:spcPct val="115000"/>
              </a:lnSpc>
              <a:spcBef>
                <a:spcPts val="0"/>
              </a:spcBef>
              <a:spcAft>
                <a:spcPts val="0"/>
              </a:spcAft>
              <a:buSzPts val="2600"/>
              <a:buFont typeface="DM Sans"/>
              <a:buNone/>
              <a:defRPr sz="2600" b="1">
                <a:latin typeface="DM Sans"/>
                <a:ea typeface="DM Sans"/>
                <a:cs typeface="DM Sans"/>
                <a:sym typeface="DM Sans"/>
              </a:defRPr>
            </a:lvl6pPr>
            <a:lvl7pPr lvl="6" rtl="0">
              <a:lnSpc>
                <a:spcPct val="115000"/>
              </a:lnSpc>
              <a:spcBef>
                <a:spcPts val="0"/>
              </a:spcBef>
              <a:spcAft>
                <a:spcPts val="0"/>
              </a:spcAft>
              <a:buSzPts val="2600"/>
              <a:buFont typeface="DM Sans"/>
              <a:buNone/>
              <a:defRPr sz="2600" b="1">
                <a:latin typeface="DM Sans"/>
                <a:ea typeface="DM Sans"/>
                <a:cs typeface="DM Sans"/>
                <a:sym typeface="DM Sans"/>
              </a:defRPr>
            </a:lvl7pPr>
            <a:lvl8pPr lvl="7" rtl="0">
              <a:lnSpc>
                <a:spcPct val="115000"/>
              </a:lnSpc>
              <a:spcBef>
                <a:spcPts val="0"/>
              </a:spcBef>
              <a:spcAft>
                <a:spcPts val="0"/>
              </a:spcAft>
              <a:buSzPts val="2600"/>
              <a:buFont typeface="DM Sans"/>
              <a:buNone/>
              <a:defRPr sz="2600" b="1">
                <a:latin typeface="DM Sans"/>
                <a:ea typeface="DM Sans"/>
                <a:cs typeface="DM Sans"/>
                <a:sym typeface="DM Sans"/>
              </a:defRPr>
            </a:lvl8pPr>
            <a:lvl9pPr lvl="8" rtl="0">
              <a:lnSpc>
                <a:spcPct val="115000"/>
              </a:lnSpc>
              <a:spcBef>
                <a:spcPts val="0"/>
              </a:spcBef>
              <a:spcAft>
                <a:spcPts val="0"/>
              </a:spcAft>
              <a:buSzPts val="2600"/>
              <a:buFont typeface="DM Sans"/>
              <a:buNone/>
              <a:defRPr sz="2600" b="1">
                <a:latin typeface="DM Sans"/>
                <a:ea typeface="DM Sans"/>
                <a:cs typeface="DM Sans"/>
                <a:sym typeface="DM Sans"/>
              </a:defRPr>
            </a:lvl9pPr>
          </a:lstStyle>
          <a:p>
            <a:endParaRPr/>
          </a:p>
        </p:txBody>
      </p:sp>
      <p:sp>
        <p:nvSpPr>
          <p:cNvPr id="197" name="Google Shape;197;p18"/>
          <p:cNvSpPr txBox="1">
            <a:spLocks noGrp="1"/>
          </p:cNvSpPr>
          <p:nvPr>
            <p:ph type="subTitle" idx="6"/>
          </p:nvPr>
        </p:nvSpPr>
        <p:spPr>
          <a:xfrm>
            <a:off x="1294375" y="3570925"/>
            <a:ext cx="7129800" cy="427500"/>
          </a:xfrm>
          <a:prstGeom prst="rect">
            <a:avLst/>
          </a:prstGeom>
        </p:spPr>
        <p:txBody>
          <a:bodyPr spcFirstLastPara="1" wrap="square" lIns="91425" tIns="91425" rIns="91425" bIns="91425" anchor="b" anchorCtr="0">
            <a:noAutofit/>
          </a:bodyPr>
          <a:lstStyle>
            <a:lvl1pPr lvl="0" rtl="0">
              <a:lnSpc>
                <a:spcPct val="115000"/>
              </a:lnSpc>
              <a:spcBef>
                <a:spcPts val="0"/>
              </a:spcBef>
              <a:spcAft>
                <a:spcPts val="0"/>
              </a:spcAft>
              <a:buSzPts val="2600"/>
              <a:buFont typeface="DM Sans"/>
              <a:buNone/>
              <a:defRPr sz="2000" b="1">
                <a:latin typeface="DM Sans"/>
                <a:ea typeface="DM Sans"/>
                <a:cs typeface="DM Sans"/>
                <a:sym typeface="DM Sans"/>
              </a:defRPr>
            </a:lvl1pPr>
            <a:lvl2pPr lvl="1" rtl="0">
              <a:lnSpc>
                <a:spcPct val="115000"/>
              </a:lnSpc>
              <a:spcBef>
                <a:spcPts val="0"/>
              </a:spcBef>
              <a:spcAft>
                <a:spcPts val="0"/>
              </a:spcAft>
              <a:buSzPts val="2600"/>
              <a:buFont typeface="DM Sans"/>
              <a:buNone/>
              <a:defRPr sz="2600" b="1">
                <a:latin typeface="DM Sans"/>
                <a:ea typeface="DM Sans"/>
                <a:cs typeface="DM Sans"/>
                <a:sym typeface="DM Sans"/>
              </a:defRPr>
            </a:lvl2pPr>
            <a:lvl3pPr lvl="2" rtl="0">
              <a:lnSpc>
                <a:spcPct val="115000"/>
              </a:lnSpc>
              <a:spcBef>
                <a:spcPts val="0"/>
              </a:spcBef>
              <a:spcAft>
                <a:spcPts val="0"/>
              </a:spcAft>
              <a:buSzPts val="2600"/>
              <a:buFont typeface="DM Sans"/>
              <a:buNone/>
              <a:defRPr sz="2600" b="1">
                <a:latin typeface="DM Sans"/>
                <a:ea typeface="DM Sans"/>
                <a:cs typeface="DM Sans"/>
                <a:sym typeface="DM Sans"/>
              </a:defRPr>
            </a:lvl3pPr>
            <a:lvl4pPr lvl="3" rtl="0">
              <a:lnSpc>
                <a:spcPct val="115000"/>
              </a:lnSpc>
              <a:spcBef>
                <a:spcPts val="0"/>
              </a:spcBef>
              <a:spcAft>
                <a:spcPts val="0"/>
              </a:spcAft>
              <a:buSzPts val="2600"/>
              <a:buFont typeface="DM Sans"/>
              <a:buNone/>
              <a:defRPr sz="2600" b="1">
                <a:latin typeface="DM Sans"/>
                <a:ea typeface="DM Sans"/>
                <a:cs typeface="DM Sans"/>
                <a:sym typeface="DM Sans"/>
              </a:defRPr>
            </a:lvl4pPr>
            <a:lvl5pPr lvl="4" rtl="0">
              <a:lnSpc>
                <a:spcPct val="115000"/>
              </a:lnSpc>
              <a:spcBef>
                <a:spcPts val="0"/>
              </a:spcBef>
              <a:spcAft>
                <a:spcPts val="0"/>
              </a:spcAft>
              <a:buSzPts val="2600"/>
              <a:buFont typeface="DM Sans"/>
              <a:buNone/>
              <a:defRPr sz="2600" b="1">
                <a:latin typeface="DM Sans"/>
                <a:ea typeface="DM Sans"/>
                <a:cs typeface="DM Sans"/>
                <a:sym typeface="DM Sans"/>
              </a:defRPr>
            </a:lvl5pPr>
            <a:lvl6pPr lvl="5" rtl="0">
              <a:lnSpc>
                <a:spcPct val="115000"/>
              </a:lnSpc>
              <a:spcBef>
                <a:spcPts val="0"/>
              </a:spcBef>
              <a:spcAft>
                <a:spcPts val="0"/>
              </a:spcAft>
              <a:buSzPts val="2600"/>
              <a:buFont typeface="DM Sans"/>
              <a:buNone/>
              <a:defRPr sz="2600" b="1">
                <a:latin typeface="DM Sans"/>
                <a:ea typeface="DM Sans"/>
                <a:cs typeface="DM Sans"/>
                <a:sym typeface="DM Sans"/>
              </a:defRPr>
            </a:lvl6pPr>
            <a:lvl7pPr lvl="6" rtl="0">
              <a:lnSpc>
                <a:spcPct val="115000"/>
              </a:lnSpc>
              <a:spcBef>
                <a:spcPts val="0"/>
              </a:spcBef>
              <a:spcAft>
                <a:spcPts val="0"/>
              </a:spcAft>
              <a:buSzPts val="2600"/>
              <a:buFont typeface="DM Sans"/>
              <a:buNone/>
              <a:defRPr sz="2600" b="1">
                <a:latin typeface="DM Sans"/>
                <a:ea typeface="DM Sans"/>
                <a:cs typeface="DM Sans"/>
                <a:sym typeface="DM Sans"/>
              </a:defRPr>
            </a:lvl7pPr>
            <a:lvl8pPr lvl="7" rtl="0">
              <a:lnSpc>
                <a:spcPct val="115000"/>
              </a:lnSpc>
              <a:spcBef>
                <a:spcPts val="0"/>
              </a:spcBef>
              <a:spcAft>
                <a:spcPts val="0"/>
              </a:spcAft>
              <a:buSzPts val="2600"/>
              <a:buFont typeface="DM Sans"/>
              <a:buNone/>
              <a:defRPr sz="2600" b="1">
                <a:latin typeface="DM Sans"/>
                <a:ea typeface="DM Sans"/>
                <a:cs typeface="DM Sans"/>
                <a:sym typeface="DM Sans"/>
              </a:defRPr>
            </a:lvl8pPr>
            <a:lvl9pPr lvl="8" rtl="0">
              <a:lnSpc>
                <a:spcPct val="115000"/>
              </a:lnSpc>
              <a:spcBef>
                <a:spcPts val="0"/>
              </a:spcBef>
              <a:spcAft>
                <a:spcPts val="0"/>
              </a:spcAft>
              <a:buSzPts val="2600"/>
              <a:buFont typeface="DM Sans"/>
              <a:buNone/>
              <a:defRPr sz="2600" b="1">
                <a:latin typeface="DM Sans"/>
                <a:ea typeface="DM Sans"/>
                <a:cs typeface="DM Sans"/>
                <a:sym typeface="DM Sans"/>
              </a:defRPr>
            </a:lvl9pPr>
          </a:lstStyle>
          <a:p>
            <a:endParaRPr/>
          </a:p>
        </p:txBody>
      </p:sp>
      <p:grpSp>
        <p:nvGrpSpPr>
          <p:cNvPr id="198" name="Google Shape;198;p18"/>
          <p:cNvGrpSpPr/>
          <p:nvPr/>
        </p:nvGrpSpPr>
        <p:grpSpPr>
          <a:xfrm rot="5400000">
            <a:off x="5882675" y="-894817"/>
            <a:ext cx="2797175" cy="71438"/>
            <a:chOff x="969625" y="5671683"/>
            <a:chExt cx="2797175" cy="71438"/>
          </a:xfrm>
        </p:grpSpPr>
        <p:sp>
          <p:nvSpPr>
            <p:cNvPr id="199" name="Google Shape;199;p18"/>
            <p:cNvSpPr/>
            <p:nvPr/>
          </p:nvSpPr>
          <p:spPr>
            <a:xfrm>
              <a:off x="969625" y="5700202"/>
              <a:ext cx="2697300" cy="144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0" name="Google Shape;200;p18"/>
            <p:cNvSpPr/>
            <p:nvPr/>
          </p:nvSpPr>
          <p:spPr>
            <a:xfrm>
              <a:off x="3644562" y="5671683"/>
              <a:ext cx="122238" cy="71438"/>
            </a:xfrm>
            <a:custGeom>
              <a:avLst/>
              <a:gdLst/>
              <a:ahLst/>
              <a:cxnLst/>
              <a:rect l="l" t="t" r="r" b="b"/>
              <a:pathLst>
                <a:path w="77" h="45" extrusionOk="0">
                  <a:moveTo>
                    <a:pt x="0" y="23"/>
                  </a:moveTo>
                  <a:lnTo>
                    <a:pt x="39" y="0"/>
                  </a:lnTo>
                  <a:lnTo>
                    <a:pt x="77" y="23"/>
                  </a:lnTo>
                  <a:lnTo>
                    <a:pt x="39" y="45"/>
                  </a:lnTo>
                  <a:lnTo>
                    <a:pt x="0" y="23"/>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1" name="Google Shape;201;p18"/>
            <p:cNvSpPr/>
            <p:nvPr/>
          </p:nvSpPr>
          <p:spPr>
            <a:xfrm>
              <a:off x="3644562" y="5671683"/>
              <a:ext cx="122238" cy="71438"/>
            </a:xfrm>
            <a:custGeom>
              <a:avLst/>
              <a:gdLst/>
              <a:ahLst/>
              <a:cxnLst/>
              <a:rect l="l" t="t" r="r" b="b"/>
              <a:pathLst>
                <a:path w="77" h="45" extrusionOk="0">
                  <a:moveTo>
                    <a:pt x="0" y="23"/>
                  </a:moveTo>
                  <a:lnTo>
                    <a:pt x="39" y="0"/>
                  </a:lnTo>
                  <a:lnTo>
                    <a:pt x="77" y="23"/>
                  </a:lnTo>
                  <a:lnTo>
                    <a:pt x="39" y="45"/>
                  </a:lnTo>
                  <a:lnTo>
                    <a:pt x="0" y="23"/>
                  </a:lnTo>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02" name="Google Shape;202;p18"/>
          <p:cNvGrpSpPr/>
          <p:nvPr/>
        </p:nvGrpSpPr>
        <p:grpSpPr>
          <a:xfrm>
            <a:off x="-1116563" y="-951154"/>
            <a:ext cx="11413703" cy="8943978"/>
            <a:chOff x="-1116563" y="-951154"/>
            <a:chExt cx="11413703" cy="8943978"/>
          </a:xfrm>
        </p:grpSpPr>
        <p:sp>
          <p:nvSpPr>
            <p:cNvPr id="203" name="Google Shape;203;p18"/>
            <p:cNvSpPr/>
            <p:nvPr/>
          </p:nvSpPr>
          <p:spPr>
            <a:xfrm rot="-5400000">
              <a:off x="7068162" y="-2689468"/>
              <a:ext cx="1490664" cy="4967292"/>
            </a:xfrm>
            <a:custGeom>
              <a:avLst/>
              <a:gdLst/>
              <a:ahLst/>
              <a:cxnLst/>
              <a:rect l="l" t="t" r="r" b="b"/>
              <a:pathLst>
                <a:path w="1255" h="4183" extrusionOk="0">
                  <a:moveTo>
                    <a:pt x="627" y="4183"/>
                  </a:moveTo>
                  <a:cubicBezTo>
                    <a:pt x="281" y="4183"/>
                    <a:pt x="0" y="3901"/>
                    <a:pt x="0" y="3555"/>
                  </a:cubicBezTo>
                  <a:cubicBezTo>
                    <a:pt x="0" y="627"/>
                    <a:pt x="0" y="627"/>
                    <a:pt x="0" y="627"/>
                  </a:cubicBezTo>
                  <a:cubicBezTo>
                    <a:pt x="0" y="281"/>
                    <a:pt x="281" y="0"/>
                    <a:pt x="627" y="0"/>
                  </a:cubicBezTo>
                  <a:cubicBezTo>
                    <a:pt x="973" y="0"/>
                    <a:pt x="1255" y="281"/>
                    <a:pt x="1255" y="627"/>
                  </a:cubicBezTo>
                  <a:cubicBezTo>
                    <a:pt x="1255" y="3555"/>
                    <a:pt x="1255" y="3555"/>
                    <a:pt x="1255" y="3555"/>
                  </a:cubicBezTo>
                  <a:cubicBezTo>
                    <a:pt x="1255" y="3901"/>
                    <a:pt x="973" y="4183"/>
                    <a:pt x="627" y="4183"/>
                  </a:cubicBezTo>
                  <a:close/>
                  <a:moveTo>
                    <a:pt x="627" y="12"/>
                  </a:moveTo>
                  <a:cubicBezTo>
                    <a:pt x="288" y="12"/>
                    <a:pt x="12" y="288"/>
                    <a:pt x="12" y="627"/>
                  </a:cubicBezTo>
                  <a:cubicBezTo>
                    <a:pt x="12" y="3555"/>
                    <a:pt x="12" y="3555"/>
                    <a:pt x="12" y="3555"/>
                  </a:cubicBezTo>
                  <a:cubicBezTo>
                    <a:pt x="12" y="3895"/>
                    <a:pt x="288" y="4171"/>
                    <a:pt x="627" y="4171"/>
                  </a:cubicBezTo>
                  <a:cubicBezTo>
                    <a:pt x="967" y="4171"/>
                    <a:pt x="1243" y="3895"/>
                    <a:pt x="1243" y="3555"/>
                  </a:cubicBezTo>
                  <a:cubicBezTo>
                    <a:pt x="1243" y="627"/>
                    <a:pt x="1243" y="627"/>
                    <a:pt x="1243" y="627"/>
                  </a:cubicBezTo>
                  <a:cubicBezTo>
                    <a:pt x="1243" y="288"/>
                    <a:pt x="967" y="12"/>
                    <a:pt x="627" y="12"/>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4" name="Google Shape;204;p18"/>
            <p:cNvSpPr/>
            <p:nvPr/>
          </p:nvSpPr>
          <p:spPr>
            <a:xfrm rot="10800000">
              <a:off x="-1116563" y="3025532"/>
              <a:ext cx="1490664" cy="4967292"/>
            </a:xfrm>
            <a:custGeom>
              <a:avLst/>
              <a:gdLst/>
              <a:ahLst/>
              <a:cxnLst/>
              <a:rect l="l" t="t" r="r" b="b"/>
              <a:pathLst>
                <a:path w="1255" h="4183" extrusionOk="0">
                  <a:moveTo>
                    <a:pt x="627" y="4183"/>
                  </a:moveTo>
                  <a:cubicBezTo>
                    <a:pt x="281" y="4183"/>
                    <a:pt x="0" y="3901"/>
                    <a:pt x="0" y="3555"/>
                  </a:cubicBezTo>
                  <a:cubicBezTo>
                    <a:pt x="0" y="627"/>
                    <a:pt x="0" y="627"/>
                    <a:pt x="0" y="627"/>
                  </a:cubicBezTo>
                  <a:cubicBezTo>
                    <a:pt x="0" y="281"/>
                    <a:pt x="281" y="0"/>
                    <a:pt x="627" y="0"/>
                  </a:cubicBezTo>
                  <a:cubicBezTo>
                    <a:pt x="973" y="0"/>
                    <a:pt x="1255" y="281"/>
                    <a:pt x="1255" y="627"/>
                  </a:cubicBezTo>
                  <a:cubicBezTo>
                    <a:pt x="1255" y="3555"/>
                    <a:pt x="1255" y="3555"/>
                    <a:pt x="1255" y="3555"/>
                  </a:cubicBezTo>
                  <a:cubicBezTo>
                    <a:pt x="1255" y="3901"/>
                    <a:pt x="973" y="4183"/>
                    <a:pt x="627" y="4183"/>
                  </a:cubicBezTo>
                  <a:close/>
                  <a:moveTo>
                    <a:pt x="627" y="12"/>
                  </a:moveTo>
                  <a:cubicBezTo>
                    <a:pt x="288" y="12"/>
                    <a:pt x="12" y="288"/>
                    <a:pt x="12" y="627"/>
                  </a:cubicBezTo>
                  <a:cubicBezTo>
                    <a:pt x="12" y="3555"/>
                    <a:pt x="12" y="3555"/>
                    <a:pt x="12" y="3555"/>
                  </a:cubicBezTo>
                  <a:cubicBezTo>
                    <a:pt x="12" y="3895"/>
                    <a:pt x="288" y="4171"/>
                    <a:pt x="627" y="4171"/>
                  </a:cubicBezTo>
                  <a:cubicBezTo>
                    <a:pt x="967" y="4171"/>
                    <a:pt x="1243" y="3895"/>
                    <a:pt x="1243" y="3555"/>
                  </a:cubicBezTo>
                  <a:cubicBezTo>
                    <a:pt x="1243" y="627"/>
                    <a:pt x="1243" y="627"/>
                    <a:pt x="1243" y="627"/>
                  </a:cubicBezTo>
                  <a:cubicBezTo>
                    <a:pt x="1243" y="288"/>
                    <a:pt x="967" y="12"/>
                    <a:pt x="627" y="12"/>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only 1">
  <p:cSld name="CUSTOM_10">
    <p:spTree>
      <p:nvGrpSpPr>
        <p:cNvPr id="1" name="Shape 222"/>
        <p:cNvGrpSpPr/>
        <p:nvPr/>
      </p:nvGrpSpPr>
      <p:grpSpPr>
        <a:xfrm>
          <a:off x="0" y="0"/>
          <a:ext cx="0" cy="0"/>
          <a:chOff x="0" y="0"/>
          <a:chExt cx="0" cy="0"/>
        </a:xfrm>
      </p:grpSpPr>
      <p:pic>
        <p:nvPicPr>
          <p:cNvPr id="223" name="Google Shape;223;p20"/>
          <p:cNvPicPr preferRelativeResize="0"/>
          <p:nvPr/>
        </p:nvPicPr>
        <p:blipFill>
          <a:blip r:embed="rId2">
            <a:alphaModFix/>
          </a:blip>
          <a:stretch>
            <a:fillRect/>
          </a:stretch>
        </p:blipFill>
        <p:spPr>
          <a:xfrm>
            <a:off x="0" y="0"/>
            <a:ext cx="9144000" cy="5143500"/>
          </a:xfrm>
          <a:prstGeom prst="rect">
            <a:avLst/>
          </a:prstGeom>
          <a:noFill/>
          <a:ln>
            <a:noFill/>
          </a:ln>
        </p:spPr>
      </p:pic>
      <p:sp>
        <p:nvSpPr>
          <p:cNvPr id="224" name="Google Shape;224;p20"/>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grpSp>
        <p:nvGrpSpPr>
          <p:cNvPr id="225" name="Google Shape;225;p20"/>
          <p:cNvGrpSpPr/>
          <p:nvPr/>
        </p:nvGrpSpPr>
        <p:grpSpPr>
          <a:xfrm>
            <a:off x="-1116563" y="-1944143"/>
            <a:ext cx="11645964" cy="8999027"/>
            <a:chOff x="-1116563" y="-1944143"/>
            <a:chExt cx="11645964" cy="8999027"/>
          </a:xfrm>
        </p:grpSpPr>
        <p:sp>
          <p:nvSpPr>
            <p:cNvPr id="226" name="Google Shape;226;p20"/>
            <p:cNvSpPr/>
            <p:nvPr/>
          </p:nvSpPr>
          <p:spPr>
            <a:xfrm>
              <a:off x="8659325" y="3644933"/>
              <a:ext cx="1870076" cy="3409951"/>
            </a:xfrm>
            <a:custGeom>
              <a:avLst/>
              <a:gdLst/>
              <a:ahLst/>
              <a:cxnLst/>
              <a:rect l="l" t="t" r="r" b="b"/>
              <a:pathLst>
                <a:path w="1575" h="2871" extrusionOk="0">
                  <a:moveTo>
                    <a:pt x="787" y="2871"/>
                  </a:moveTo>
                  <a:cubicBezTo>
                    <a:pt x="353" y="2871"/>
                    <a:pt x="0" y="2518"/>
                    <a:pt x="0" y="2084"/>
                  </a:cubicBezTo>
                  <a:cubicBezTo>
                    <a:pt x="0" y="787"/>
                    <a:pt x="0" y="787"/>
                    <a:pt x="0" y="787"/>
                  </a:cubicBezTo>
                  <a:cubicBezTo>
                    <a:pt x="0" y="353"/>
                    <a:pt x="353" y="0"/>
                    <a:pt x="787" y="0"/>
                  </a:cubicBezTo>
                  <a:cubicBezTo>
                    <a:pt x="1222" y="0"/>
                    <a:pt x="1575" y="353"/>
                    <a:pt x="1575" y="787"/>
                  </a:cubicBezTo>
                  <a:cubicBezTo>
                    <a:pt x="1575" y="2084"/>
                    <a:pt x="1575" y="2084"/>
                    <a:pt x="1575" y="2084"/>
                  </a:cubicBezTo>
                  <a:cubicBezTo>
                    <a:pt x="1575" y="2518"/>
                    <a:pt x="1222" y="2871"/>
                    <a:pt x="787" y="2871"/>
                  </a:cubicBezTo>
                  <a:close/>
                  <a:moveTo>
                    <a:pt x="787" y="12"/>
                  </a:moveTo>
                  <a:cubicBezTo>
                    <a:pt x="360" y="12"/>
                    <a:pt x="12" y="359"/>
                    <a:pt x="12" y="787"/>
                  </a:cubicBezTo>
                  <a:cubicBezTo>
                    <a:pt x="12" y="2084"/>
                    <a:pt x="12" y="2084"/>
                    <a:pt x="12" y="2084"/>
                  </a:cubicBezTo>
                  <a:cubicBezTo>
                    <a:pt x="12" y="2511"/>
                    <a:pt x="360" y="2859"/>
                    <a:pt x="787" y="2859"/>
                  </a:cubicBezTo>
                  <a:cubicBezTo>
                    <a:pt x="787" y="2859"/>
                    <a:pt x="787" y="2859"/>
                    <a:pt x="787" y="2859"/>
                  </a:cubicBezTo>
                  <a:cubicBezTo>
                    <a:pt x="1215" y="2859"/>
                    <a:pt x="1563" y="2511"/>
                    <a:pt x="1563" y="2084"/>
                  </a:cubicBezTo>
                  <a:cubicBezTo>
                    <a:pt x="1563" y="787"/>
                    <a:pt x="1563" y="787"/>
                    <a:pt x="1563" y="787"/>
                  </a:cubicBezTo>
                  <a:cubicBezTo>
                    <a:pt x="1563" y="359"/>
                    <a:pt x="1215" y="12"/>
                    <a:pt x="787" y="12"/>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7" name="Google Shape;227;p20"/>
            <p:cNvSpPr/>
            <p:nvPr/>
          </p:nvSpPr>
          <p:spPr>
            <a:xfrm>
              <a:off x="-1116563" y="-1944143"/>
              <a:ext cx="1490664" cy="4967292"/>
            </a:xfrm>
            <a:custGeom>
              <a:avLst/>
              <a:gdLst/>
              <a:ahLst/>
              <a:cxnLst/>
              <a:rect l="l" t="t" r="r" b="b"/>
              <a:pathLst>
                <a:path w="1255" h="4183" extrusionOk="0">
                  <a:moveTo>
                    <a:pt x="627" y="4183"/>
                  </a:moveTo>
                  <a:cubicBezTo>
                    <a:pt x="281" y="4183"/>
                    <a:pt x="0" y="3901"/>
                    <a:pt x="0" y="3555"/>
                  </a:cubicBezTo>
                  <a:cubicBezTo>
                    <a:pt x="0" y="627"/>
                    <a:pt x="0" y="627"/>
                    <a:pt x="0" y="627"/>
                  </a:cubicBezTo>
                  <a:cubicBezTo>
                    <a:pt x="0" y="281"/>
                    <a:pt x="281" y="0"/>
                    <a:pt x="627" y="0"/>
                  </a:cubicBezTo>
                  <a:cubicBezTo>
                    <a:pt x="973" y="0"/>
                    <a:pt x="1255" y="281"/>
                    <a:pt x="1255" y="627"/>
                  </a:cubicBezTo>
                  <a:cubicBezTo>
                    <a:pt x="1255" y="3555"/>
                    <a:pt x="1255" y="3555"/>
                    <a:pt x="1255" y="3555"/>
                  </a:cubicBezTo>
                  <a:cubicBezTo>
                    <a:pt x="1255" y="3901"/>
                    <a:pt x="973" y="4183"/>
                    <a:pt x="627" y="4183"/>
                  </a:cubicBezTo>
                  <a:close/>
                  <a:moveTo>
                    <a:pt x="627" y="12"/>
                  </a:moveTo>
                  <a:cubicBezTo>
                    <a:pt x="288" y="12"/>
                    <a:pt x="12" y="288"/>
                    <a:pt x="12" y="627"/>
                  </a:cubicBezTo>
                  <a:cubicBezTo>
                    <a:pt x="12" y="3555"/>
                    <a:pt x="12" y="3555"/>
                    <a:pt x="12" y="3555"/>
                  </a:cubicBezTo>
                  <a:cubicBezTo>
                    <a:pt x="12" y="3895"/>
                    <a:pt x="288" y="4171"/>
                    <a:pt x="627" y="4171"/>
                  </a:cubicBezTo>
                  <a:cubicBezTo>
                    <a:pt x="967" y="4171"/>
                    <a:pt x="1243" y="3895"/>
                    <a:pt x="1243" y="3555"/>
                  </a:cubicBezTo>
                  <a:cubicBezTo>
                    <a:pt x="1243" y="627"/>
                    <a:pt x="1243" y="627"/>
                    <a:pt x="1243" y="627"/>
                  </a:cubicBezTo>
                  <a:cubicBezTo>
                    <a:pt x="1243" y="288"/>
                    <a:pt x="967" y="12"/>
                    <a:pt x="627" y="12"/>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28" name="Google Shape;228;p20"/>
          <p:cNvGrpSpPr/>
          <p:nvPr/>
        </p:nvGrpSpPr>
        <p:grpSpPr>
          <a:xfrm>
            <a:off x="-1397550" y="695658"/>
            <a:ext cx="11828525" cy="3967588"/>
            <a:chOff x="-1397550" y="695658"/>
            <a:chExt cx="11828525" cy="3967588"/>
          </a:xfrm>
        </p:grpSpPr>
        <p:grpSp>
          <p:nvGrpSpPr>
            <p:cNvPr id="229" name="Google Shape;229;p20"/>
            <p:cNvGrpSpPr/>
            <p:nvPr/>
          </p:nvGrpSpPr>
          <p:grpSpPr>
            <a:xfrm>
              <a:off x="-1397550" y="695658"/>
              <a:ext cx="1771650" cy="71438"/>
              <a:chOff x="1150025" y="4460558"/>
              <a:chExt cx="1771650" cy="71438"/>
            </a:xfrm>
          </p:grpSpPr>
          <p:sp>
            <p:nvSpPr>
              <p:cNvPr id="230" name="Google Shape;230;p20"/>
              <p:cNvSpPr/>
              <p:nvPr/>
            </p:nvSpPr>
            <p:spPr>
              <a:xfrm>
                <a:off x="1150025" y="4489077"/>
                <a:ext cx="1686000" cy="144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1" name="Google Shape;231;p20"/>
              <p:cNvSpPr/>
              <p:nvPr/>
            </p:nvSpPr>
            <p:spPr>
              <a:xfrm>
                <a:off x="2797850" y="4460558"/>
                <a:ext cx="123825" cy="71438"/>
              </a:xfrm>
              <a:custGeom>
                <a:avLst/>
                <a:gdLst/>
                <a:ahLst/>
                <a:cxnLst/>
                <a:rect l="l" t="t" r="r" b="b"/>
                <a:pathLst>
                  <a:path w="78" h="45" extrusionOk="0">
                    <a:moveTo>
                      <a:pt x="0" y="23"/>
                    </a:moveTo>
                    <a:lnTo>
                      <a:pt x="39" y="0"/>
                    </a:lnTo>
                    <a:lnTo>
                      <a:pt x="78" y="23"/>
                    </a:lnTo>
                    <a:lnTo>
                      <a:pt x="39" y="45"/>
                    </a:lnTo>
                    <a:lnTo>
                      <a:pt x="0" y="23"/>
                    </a:lnTo>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32" name="Google Shape;232;p20"/>
            <p:cNvGrpSpPr/>
            <p:nvPr/>
          </p:nvGrpSpPr>
          <p:grpSpPr>
            <a:xfrm rot="10800000">
              <a:off x="8659325" y="4591808"/>
              <a:ext cx="1771650" cy="71438"/>
              <a:chOff x="1150025" y="4460558"/>
              <a:chExt cx="1771650" cy="71438"/>
            </a:xfrm>
          </p:grpSpPr>
          <p:sp>
            <p:nvSpPr>
              <p:cNvPr id="233" name="Google Shape;233;p20"/>
              <p:cNvSpPr/>
              <p:nvPr/>
            </p:nvSpPr>
            <p:spPr>
              <a:xfrm>
                <a:off x="1150025" y="4489077"/>
                <a:ext cx="1686000" cy="144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4" name="Google Shape;234;p20"/>
              <p:cNvSpPr/>
              <p:nvPr/>
            </p:nvSpPr>
            <p:spPr>
              <a:xfrm>
                <a:off x="2797850" y="4460558"/>
                <a:ext cx="123825" cy="71438"/>
              </a:xfrm>
              <a:custGeom>
                <a:avLst/>
                <a:gdLst/>
                <a:ahLst/>
                <a:cxnLst/>
                <a:rect l="l" t="t" r="r" b="b"/>
                <a:pathLst>
                  <a:path w="78" h="45" extrusionOk="0">
                    <a:moveTo>
                      <a:pt x="0" y="23"/>
                    </a:moveTo>
                    <a:lnTo>
                      <a:pt x="39" y="0"/>
                    </a:lnTo>
                    <a:lnTo>
                      <a:pt x="78" y="23"/>
                    </a:lnTo>
                    <a:lnTo>
                      <a:pt x="39" y="45"/>
                    </a:lnTo>
                    <a:lnTo>
                      <a:pt x="0" y="23"/>
                    </a:lnTo>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only 2">
  <p:cSld name="CUSTOM_10_1">
    <p:spTree>
      <p:nvGrpSpPr>
        <p:cNvPr id="1" name="Shape 235"/>
        <p:cNvGrpSpPr/>
        <p:nvPr/>
      </p:nvGrpSpPr>
      <p:grpSpPr>
        <a:xfrm>
          <a:off x="0" y="0"/>
          <a:ext cx="0" cy="0"/>
          <a:chOff x="0" y="0"/>
          <a:chExt cx="0" cy="0"/>
        </a:xfrm>
      </p:grpSpPr>
      <p:pic>
        <p:nvPicPr>
          <p:cNvPr id="236" name="Google Shape;236;p21"/>
          <p:cNvPicPr preferRelativeResize="0"/>
          <p:nvPr/>
        </p:nvPicPr>
        <p:blipFill>
          <a:blip r:embed="rId2">
            <a:alphaModFix/>
          </a:blip>
          <a:stretch>
            <a:fillRect/>
          </a:stretch>
        </p:blipFill>
        <p:spPr>
          <a:xfrm>
            <a:off x="0" y="0"/>
            <a:ext cx="9144000" cy="5143500"/>
          </a:xfrm>
          <a:prstGeom prst="rect">
            <a:avLst/>
          </a:prstGeom>
          <a:noFill/>
          <a:ln>
            <a:noFill/>
          </a:ln>
        </p:spPr>
      </p:pic>
      <p:sp>
        <p:nvSpPr>
          <p:cNvPr id="237" name="Google Shape;237;p21"/>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238" name="Google Shape;238;p21"/>
          <p:cNvGrpSpPr/>
          <p:nvPr/>
        </p:nvGrpSpPr>
        <p:grpSpPr>
          <a:xfrm>
            <a:off x="-4247302" y="-3550068"/>
            <a:ext cx="14441353" cy="9176065"/>
            <a:chOff x="-4247302" y="-3550068"/>
            <a:chExt cx="14441353" cy="9176065"/>
          </a:xfrm>
        </p:grpSpPr>
        <p:sp>
          <p:nvSpPr>
            <p:cNvPr id="239" name="Google Shape;239;p21"/>
            <p:cNvSpPr/>
            <p:nvPr/>
          </p:nvSpPr>
          <p:spPr>
            <a:xfrm rot="-5400000">
              <a:off x="-2508988" y="2397020"/>
              <a:ext cx="1490664" cy="4967292"/>
            </a:xfrm>
            <a:custGeom>
              <a:avLst/>
              <a:gdLst/>
              <a:ahLst/>
              <a:cxnLst/>
              <a:rect l="l" t="t" r="r" b="b"/>
              <a:pathLst>
                <a:path w="1255" h="4183" extrusionOk="0">
                  <a:moveTo>
                    <a:pt x="627" y="4183"/>
                  </a:moveTo>
                  <a:cubicBezTo>
                    <a:pt x="281" y="4183"/>
                    <a:pt x="0" y="3901"/>
                    <a:pt x="0" y="3555"/>
                  </a:cubicBezTo>
                  <a:cubicBezTo>
                    <a:pt x="0" y="627"/>
                    <a:pt x="0" y="627"/>
                    <a:pt x="0" y="627"/>
                  </a:cubicBezTo>
                  <a:cubicBezTo>
                    <a:pt x="0" y="281"/>
                    <a:pt x="281" y="0"/>
                    <a:pt x="627" y="0"/>
                  </a:cubicBezTo>
                  <a:cubicBezTo>
                    <a:pt x="973" y="0"/>
                    <a:pt x="1255" y="281"/>
                    <a:pt x="1255" y="627"/>
                  </a:cubicBezTo>
                  <a:cubicBezTo>
                    <a:pt x="1255" y="3555"/>
                    <a:pt x="1255" y="3555"/>
                    <a:pt x="1255" y="3555"/>
                  </a:cubicBezTo>
                  <a:cubicBezTo>
                    <a:pt x="1255" y="3901"/>
                    <a:pt x="973" y="4183"/>
                    <a:pt x="627" y="4183"/>
                  </a:cubicBezTo>
                  <a:close/>
                  <a:moveTo>
                    <a:pt x="627" y="12"/>
                  </a:moveTo>
                  <a:cubicBezTo>
                    <a:pt x="288" y="12"/>
                    <a:pt x="12" y="288"/>
                    <a:pt x="12" y="627"/>
                  </a:cubicBezTo>
                  <a:cubicBezTo>
                    <a:pt x="12" y="3555"/>
                    <a:pt x="12" y="3555"/>
                    <a:pt x="12" y="3555"/>
                  </a:cubicBezTo>
                  <a:cubicBezTo>
                    <a:pt x="12" y="3895"/>
                    <a:pt x="288" y="4171"/>
                    <a:pt x="627" y="4171"/>
                  </a:cubicBezTo>
                  <a:cubicBezTo>
                    <a:pt x="967" y="4171"/>
                    <a:pt x="1243" y="3895"/>
                    <a:pt x="1243" y="3555"/>
                  </a:cubicBezTo>
                  <a:cubicBezTo>
                    <a:pt x="1243" y="627"/>
                    <a:pt x="1243" y="627"/>
                    <a:pt x="1243" y="627"/>
                  </a:cubicBezTo>
                  <a:cubicBezTo>
                    <a:pt x="1243" y="288"/>
                    <a:pt x="967" y="12"/>
                    <a:pt x="627" y="12"/>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0" name="Google Shape;240;p21"/>
            <p:cNvSpPr/>
            <p:nvPr/>
          </p:nvSpPr>
          <p:spPr>
            <a:xfrm rot="10800000">
              <a:off x="8703387" y="-3550068"/>
              <a:ext cx="1490664" cy="4967292"/>
            </a:xfrm>
            <a:custGeom>
              <a:avLst/>
              <a:gdLst/>
              <a:ahLst/>
              <a:cxnLst/>
              <a:rect l="l" t="t" r="r" b="b"/>
              <a:pathLst>
                <a:path w="1255" h="4183" extrusionOk="0">
                  <a:moveTo>
                    <a:pt x="627" y="4183"/>
                  </a:moveTo>
                  <a:cubicBezTo>
                    <a:pt x="281" y="4183"/>
                    <a:pt x="0" y="3901"/>
                    <a:pt x="0" y="3555"/>
                  </a:cubicBezTo>
                  <a:cubicBezTo>
                    <a:pt x="0" y="627"/>
                    <a:pt x="0" y="627"/>
                    <a:pt x="0" y="627"/>
                  </a:cubicBezTo>
                  <a:cubicBezTo>
                    <a:pt x="0" y="281"/>
                    <a:pt x="281" y="0"/>
                    <a:pt x="627" y="0"/>
                  </a:cubicBezTo>
                  <a:cubicBezTo>
                    <a:pt x="973" y="0"/>
                    <a:pt x="1255" y="281"/>
                    <a:pt x="1255" y="627"/>
                  </a:cubicBezTo>
                  <a:cubicBezTo>
                    <a:pt x="1255" y="3555"/>
                    <a:pt x="1255" y="3555"/>
                    <a:pt x="1255" y="3555"/>
                  </a:cubicBezTo>
                  <a:cubicBezTo>
                    <a:pt x="1255" y="3901"/>
                    <a:pt x="973" y="4183"/>
                    <a:pt x="627" y="4183"/>
                  </a:cubicBezTo>
                  <a:close/>
                  <a:moveTo>
                    <a:pt x="627" y="12"/>
                  </a:moveTo>
                  <a:cubicBezTo>
                    <a:pt x="288" y="12"/>
                    <a:pt x="12" y="288"/>
                    <a:pt x="12" y="627"/>
                  </a:cubicBezTo>
                  <a:cubicBezTo>
                    <a:pt x="12" y="3555"/>
                    <a:pt x="12" y="3555"/>
                    <a:pt x="12" y="3555"/>
                  </a:cubicBezTo>
                  <a:cubicBezTo>
                    <a:pt x="12" y="3895"/>
                    <a:pt x="288" y="4171"/>
                    <a:pt x="627" y="4171"/>
                  </a:cubicBezTo>
                  <a:cubicBezTo>
                    <a:pt x="967" y="4171"/>
                    <a:pt x="1243" y="3895"/>
                    <a:pt x="1243" y="3555"/>
                  </a:cubicBezTo>
                  <a:cubicBezTo>
                    <a:pt x="1243" y="627"/>
                    <a:pt x="1243" y="627"/>
                    <a:pt x="1243" y="627"/>
                  </a:cubicBezTo>
                  <a:cubicBezTo>
                    <a:pt x="1243" y="288"/>
                    <a:pt x="967" y="12"/>
                    <a:pt x="627" y="12"/>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41" name="Google Shape;241;p21"/>
          <p:cNvGrpSpPr/>
          <p:nvPr/>
        </p:nvGrpSpPr>
        <p:grpSpPr>
          <a:xfrm>
            <a:off x="720000" y="308483"/>
            <a:ext cx="9755025" cy="4607901"/>
            <a:chOff x="720000" y="308483"/>
            <a:chExt cx="9755025" cy="4607901"/>
          </a:xfrm>
        </p:grpSpPr>
        <p:grpSp>
          <p:nvGrpSpPr>
            <p:cNvPr id="242" name="Google Shape;242;p21"/>
            <p:cNvGrpSpPr/>
            <p:nvPr/>
          </p:nvGrpSpPr>
          <p:grpSpPr>
            <a:xfrm rot="10800000">
              <a:off x="8703375" y="308483"/>
              <a:ext cx="1771650" cy="71438"/>
              <a:chOff x="1150025" y="4460558"/>
              <a:chExt cx="1771650" cy="71438"/>
            </a:xfrm>
          </p:grpSpPr>
          <p:sp>
            <p:nvSpPr>
              <p:cNvPr id="243" name="Google Shape;243;p21"/>
              <p:cNvSpPr/>
              <p:nvPr/>
            </p:nvSpPr>
            <p:spPr>
              <a:xfrm>
                <a:off x="1150025" y="4489077"/>
                <a:ext cx="1686000" cy="144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4" name="Google Shape;244;p21"/>
              <p:cNvSpPr/>
              <p:nvPr/>
            </p:nvSpPr>
            <p:spPr>
              <a:xfrm>
                <a:off x="2797850" y="4460558"/>
                <a:ext cx="123825" cy="71438"/>
              </a:xfrm>
              <a:custGeom>
                <a:avLst/>
                <a:gdLst/>
                <a:ahLst/>
                <a:cxnLst/>
                <a:rect l="l" t="t" r="r" b="b"/>
                <a:pathLst>
                  <a:path w="78" h="45" extrusionOk="0">
                    <a:moveTo>
                      <a:pt x="0" y="23"/>
                    </a:moveTo>
                    <a:lnTo>
                      <a:pt x="39" y="0"/>
                    </a:lnTo>
                    <a:lnTo>
                      <a:pt x="78" y="23"/>
                    </a:lnTo>
                    <a:lnTo>
                      <a:pt x="39" y="45"/>
                    </a:lnTo>
                    <a:lnTo>
                      <a:pt x="0" y="23"/>
                    </a:lnTo>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45" name="Google Shape;245;p21"/>
            <p:cNvGrpSpPr/>
            <p:nvPr/>
          </p:nvGrpSpPr>
          <p:grpSpPr>
            <a:xfrm rot="10800000">
              <a:off x="720000" y="4844946"/>
              <a:ext cx="8912413" cy="71438"/>
              <a:chOff x="-2308750" y="4879233"/>
              <a:chExt cx="8912413" cy="71438"/>
            </a:xfrm>
          </p:grpSpPr>
          <p:sp>
            <p:nvSpPr>
              <p:cNvPr id="246" name="Google Shape;246;p21"/>
              <p:cNvSpPr/>
              <p:nvPr/>
            </p:nvSpPr>
            <p:spPr>
              <a:xfrm>
                <a:off x="-2308750" y="4907750"/>
                <a:ext cx="8876100" cy="144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7" name="Google Shape;247;p21"/>
              <p:cNvSpPr/>
              <p:nvPr/>
            </p:nvSpPr>
            <p:spPr>
              <a:xfrm>
                <a:off x="6478250" y="4879233"/>
                <a:ext cx="125413" cy="71438"/>
              </a:xfrm>
              <a:custGeom>
                <a:avLst/>
                <a:gdLst/>
                <a:ahLst/>
                <a:cxnLst/>
                <a:rect l="l" t="t" r="r" b="b"/>
                <a:pathLst>
                  <a:path w="79" h="45" extrusionOk="0">
                    <a:moveTo>
                      <a:pt x="0" y="23"/>
                    </a:moveTo>
                    <a:lnTo>
                      <a:pt x="39" y="0"/>
                    </a:lnTo>
                    <a:lnTo>
                      <a:pt x="79" y="23"/>
                    </a:lnTo>
                    <a:lnTo>
                      <a:pt x="39" y="45"/>
                    </a:lnTo>
                    <a:lnTo>
                      <a:pt x="0" y="23"/>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8" name="Google Shape;248;p21"/>
              <p:cNvSpPr/>
              <p:nvPr/>
            </p:nvSpPr>
            <p:spPr>
              <a:xfrm>
                <a:off x="6478250" y="4879233"/>
                <a:ext cx="125413" cy="71438"/>
              </a:xfrm>
              <a:custGeom>
                <a:avLst/>
                <a:gdLst/>
                <a:ahLst/>
                <a:cxnLst/>
                <a:rect l="l" t="t" r="r" b="b"/>
                <a:pathLst>
                  <a:path w="79" h="45" extrusionOk="0">
                    <a:moveTo>
                      <a:pt x="0" y="23"/>
                    </a:moveTo>
                    <a:lnTo>
                      <a:pt x="39" y="0"/>
                    </a:lnTo>
                    <a:lnTo>
                      <a:pt x="79" y="23"/>
                    </a:lnTo>
                    <a:lnTo>
                      <a:pt x="39" y="45"/>
                    </a:lnTo>
                    <a:lnTo>
                      <a:pt x="0" y="23"/>
                    </a:lnTo>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hanks">
  <p:cSld name="CUSTOM_3_1">
    <p:spTree>
      <p:nvGrpSpPr>
        <p:cNvPr id="1" name="Shape 249"/>
        <p:cNvGrpSpPr/>
        <p:nvPr/>
      </p:nvGrpSpPr>
      <p:grpSpPr>
        <a:xfrm>
          <a:off x="0" y="0"/>
          <a:ext cx="0" cy="0"/>
          <a:chOff x="0" y="0"/>
          <a:chExt cx="0" cy="0"/>
        </a:xfrm>
      </p:grpSpPr>
      <p:pic>
        <p:nvPicPr>
          <p:cNvPr id="250" name="Google Shape;250;p22"/>
          <p:cNvPicPr preferRelativeResize="0"/>
          <p:nvPr/>
        </p:nvPicPr>
        <p:blipFill>
          <a:blip r:embed="rId2">
            <a:alphaModFix/>
          </a:blip>
          <a:stretch>
            <a:fillRect/>
          </a:stretch>
        </p:blipFill>
        <p:spPr>
          <a:xfrm>
            <a:off x="0" y="0"/>
            <a:ext cx="9144000" cy="5143500"/>
          </a:xfrm>
          <a:prstGeom prst="rect">
            <a:avLst/>
          </a:prstGeom>
          <a:noFill/>
          <a:ln>
            <a:noFill/>
          </a:ln>
        </p:spPr>
      </p:pic>
      <p:sp>
        <p:nvSpPr>
          <p:cNvPr id="251" name="Google Shape;251;p22"/>
          <p:cNvSpPr txBox="1">
            <a:spLocks noGrp="1"/>
          </p:cNvSpPr>
          <p:nvPr>
            <p:ph type="title"/>
          </p:nvPr>
        </p:nvSpPr>
        <p:spPr>
          <a:xfrm>
            <a:off x="713263" y="616175"/>
            <a:ext cx="4448100" cy="1058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6100" b="0">
                <a:latin typeface="DM Sans ExtraBold"/>
                <a:ea typeface="DM Sans ExtraBold"/>
                <a:cs typeface="DM Sans ExtraBold"/>
                <a:sym typeface="DM Sans ExtraBold"/>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52" name="Google Shape;252;p22"/>
          <p:cNvSpPr txBox="1">
            <a:spLocks noGrp="1"/>
          </p:cNvSpPr>
          <p:nvPr>
            <p:ph type="subTitle" idx="1"/>
          </p:nvPr>
        </p:nvSpPr>
        <p:spPr>
          <a:xfrm>
            <a:off x="713225" y="1618262"/>
            <a:ext cx="4448100" cy="12249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53" name="Google Shape;253;p22"/>
          <p:cNvSpPr txBox="1"/>
          <p:nvPr/>
        </p:nvSpPr>
        <p:spPr>
          <a:xfrm>
            <a:off x="713225" y="3459550"/>
            <a:ext cx="4945800" cy="5562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300"/>
              </a:spcBef>
              <a:spcAft>
                <a:spcPts val="0"/>
              </a:spcAft>
              <a:buNone/>
            </a:pPr>
            <a:r>
              <a:rPr lang="en" sz="1200">
                <a:solidFill>
                  <a:schemeClr val="dk1"/>
                </a:solidFill>
                <a:latin typeface="Lato"/>
                <a:ea typeface="Lato"/>
                <a:cs typeface="Lato"/>
                <a:sym typeface="Lato"/>
              </a:rPr>
              <a:t>CREDITS: This presentation template was created by </a:t>
            </a:r>
            <a:r>
              <a:rPr lang="en" sz="1200" b="1" u="sng">
                <a:solidFill>
                  <a:schemeClr val="hlink"/>
                </a:solidFill>
                <a:latin typeface="Lato"/>
                <a:ea typeface="Lato"/>
                <a:cs typeface="Lato"/>
                <a:sym typeface="Lato"/>
                <a:hlinkClick r:id="rId3"/>
              </a:rPr>
              <a:t>Slidesgo</a:t>
            </a:r>
            <a:r>
              <a:rPr lang="en" sz="1200" b="1">
                <a:solidFill>
                  <a:schemeClr val="dk1"/>
                </a:solidFill>
                <a:latin typeface="Lato"/>
                <a:ea typeface="Lato"/>
                <a:cs typeface="Lato"/>
                <a:sym typeface="Lato"/>
              </a:rPr>
              <a:t>,</a:t>
            </a:r>
            <a:r>
              <a:rPr lang="en" sz="1200">
                <a:solidFill>
                  <a:schemeClr val="dk1"/>
                </a:solidFill>
                <a:latin typeface="Lato"/>
                <a:ea typeface="Lato"/>
                <a:cs typeface="Lato"/>
                <a:sym typeface="Lato"/>
              </a:rPr>
              <a:t> and includes icons by</a:t>
            </a:r>
            <a:r>
              <a:rPr lang="en" sz="1200" b="1">
                <a:solidFill>
                  <a:schemeClr val="dk1"/>
                </a:solidFill>
                <a:latin typeface="Lato"/>
                <a:ea typeface="Lato"/>
                <a:cs typeface="Lato"/>
                <a:sym typeface="Lato"/>
              </a:rPr>
              <a:t> </a:t>
            </a:r>
            <a:r>
              <a:rPr lang="en" sz="1200" b="1" u="sng">
                <a:solidFill>
                  <a:schemeClr val="dk1"/>
                </a:solidFill>
                <a:latin typeface="Lato"/>
                <a:ea typeface="Lato"/>
                <a:cs typeface="Lato"/>
                <a:sym typeface="Lato"/>
                <a:hlinkClick r:id="rId4">
                  <a:extLst>
                    <a:ext uri="{A12FA001-AC4F-418D-AE19-62706E023703}">
                      <ahyp:hlinkClr xmlns:ahyp="http://schemas.microsoft.com/office/drawing/2018/hyperlinkcolor" val="tx"/>
                    </a:ext>
                  </a:extLst>
                </a:hlinkClick>
              </a:rPr>
              <a:t>Flaticon</a:t>
            </a:r>
            <a:r>
              <a:rPr lang="en" sz="1200" b="1">
                <a:solidFill>
                  <a:schemeClr val="dk1"/>
                </a:solidFill>
                <a:latin typeface="Lato"/>
                <a:ea typeface="Lato"/>
                <a:cs typeface="Lato"/>
                <a:sym typeface="Lato"/>
              </a:rPr>
              <a:t>,</a:t>
            </a:r>
            <a:r>
              <a:rPr lang="en" sz="1200">
                <a:solidFill>
                  <a:schemeClr val="dk1"/>
                </a:solidFill>
                <a:latin typeface="Lato"/>
                <a:ea typeface="Lato"/>
                <a:cs typeface="Lato"/>
                <a:sym typeface="Lato"/>
              </a:rPr>
              <a:t> and infographics &amp; images by </a:t>
            </a:r>
            <a:r>
              <a:rPr lang="en" sz="1200" b="1" u="sng">
                <a:solidFill>
                  <a:schemeClr val="dk1"/>
                </a:solidFill>
                <a:latin typeface="Lato"/>
                <a:ea typeface="Lato"/>
                <a:cs typeface="Lato"/>
                <a:sym typeface="Lato"/>
                <a:hlinkClick r:id="rId5">
                  <a:extLst>
                    <a:ext uri="{A12FA001-AC4F-418D-AE19-62706E023703}">
                      <ahyp:hlinkClr xmlns:ahyp="http://schemas.microsoft.com/office/drawing/2018/hyperlinkcolor" val="tx"/>
                    </a:ext>
                  </a:extLst>
                </a:hlinkClick>
              </a:rPr>
              <a:t>Freepik</a:t>
            </a:r>
            <a:r>
              <a:rPr lang="en" sz="1200" b="1" u="sng">
                <a:solidFill>
                  <a:schemeClr val="dk1"/>
                </a:solidFill>
                <a:latin typeface="Lato"/>
                <a:ea typeface="Lato"/>
                <a:cs typeface="Lato"/>
                <a:sym typeface="Lato"/>
              </a:rPr>
              <a:t> </a:t>
            </a:r>
            <a:endParaRPr sz="1200" b="1" u="sng">
              <a:solidFill>
                <a:schemeClr val="dk1"/>
              </a:solidFill>
              <a:latin typeface="Lato"/>
              <a:ea typeface="Lato"/>
              <a:cs typeface="Lato"/>
              <a:sym typeface="Lato"/>
            </a:endParaRPr>
          </a:p>
        </p:txBody>
      </p:sp>
      <p:grpSp>
        <p:nvGrpSpPr>
          <p:cNvPr id="254" name="Google Shape;254;p22"/>
          <p:cNvGrpSpPr/>
          <p:nvPr/>
        </p:nvGrpSpPr>
        <p:grpSpPr>
          <a:xfrm>
            <a:off x="99650" y="692408"/>
            <a:ext cx="9608575" cy="4195938"/>
            <a:chOff x="99650" y="692408"/>
            <a:chExt cx="9608575" cy="4195938"/>
          </a:xfrm>
        </p:grpSpPr>
        <p:grpSp>
          <p:nvGrpSpPr>
            <p:cNvPr id="255" name="Google Shape;255;p22"/>
            <p:cNvGrpSpPr/>
            <p:nvPr/>
          </p:nvGrpSpPr>
          <p:grpSpPr>
            <a:xfrm rot="10800000">
              <a:off x="6911050" y="692408"/>
              <a:ext cx="2797175" cy="71438"/>
              <a:chOff x="969625" y="5671683"/>
              <a:chExt cx="2797175" cy="71438"/>
            </a:xfrm>
          </p:grpSpPr>
          <p:sp>
            <p:nvSpPr>
              <p:cNvPr id="256" name="Google Shape;256;p22"/>
              <p:cNvSpPr/>
              <p:nvPr/>
            </p:nvSpPr>
            <p:spPr>
              <a:xfrm>
                <a:off x="969625" y="5700202"/>
                <a:ext cx="2697300" cy="144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7" name="Google Shape;257;p22"/>
              <p:cNvSpPr/>
              <p:nvPr/>
            </p:nvSpPr>
            <p:spPr>
              <a:xfrm>
                <a:off x="3644562" y="5671683"/>
                <a:ext cx="122238" cy="71438"/>
              </a:xfrm>
              <a:custGeom>
                <a:avLst/>
                <a:gdLst/>
                <a:ahLst/>
                <a:cxnLst/>
                <a:rect l="l" t="t" r="r" b="b"/>
                <a:pathLst>
                  <a:path w="77" h="45" extrusionOk="0">
                    <a:moveTo>
                      <a:pt x="0" y="23"/>
                    </a:moveTo>
                    <a:lnTo>
                      <a:pt x="39" y="0"/>
                    </a:lnTo>
                    <a:lnTo>
                      <a:pt x="77" y="23"/>
                    </a:lnTo>
                    <a:lnTo>
                      <a:pt x="39" y="45"/>
                    </a:lnTo>
                    <a:lnTo>
                      <a:pt x="0" y="23"/>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8" name="Google Shape;258;p22"/>
              <p:cNvSpPr/>
              <p:nvPr/>
            </p:nvSpPr>
            <p:spPr>
              <a:xfrm>
                <a:off x="3644562" y="5671683"/>
                <a:ext cx="122238" cy="71438"/>
              </a:xfrm>
              <a:custGeom>
                <a:avLst/>
                <a:gdLst/>
                <a:ahLst/>
                <a:cxnLst/>
                <a:rect l="l" t="t" r="r" b="b"/>
                <a:pathLst>
                  <a:path w="77" h="45" extrusionOk="0">
                    <a:moveTo>
                      <a:pt x="0" y="23"/>
                    </a:moveTo>
                    <a:lnTo>
                      <a:pt x="39" y="0"/>
                    </a:lnTo>
                    <a:lnTo>
                      <a:pt x="77" y="23"/>
                    </a:lnTo>
                    <a:lnTo>
                      <a:pt x="39" y="45"/>
                    </a:lnTo>
                    <a:lnTo>
                      <a:pt x="0" y="23"/>
                    </a:lnTo>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59" name="Google Shape;259;p22"/>
            <p:cNvGrpSpPr/>
            <p:nvPr/>
          </p:nvGrpSpPr>
          <p:grpSpPr>
            <a:xfrm>
              <a:off x="99650" y="4816908"/>
              <a:ext cx="5634038" cy="71438"/>
              <a:chOff x="969625" y="4766808"/>
              <a:chExt cx="5634038" cy="71438"/>
            </a:xfrm>
          </p:grpSpPr>
          <p:sp>
            <p:nvSpPr>
              <p:cNvPr id="260" name="Google Shape;260;p22"/>
              <p:cNvSpPr/>
              <p:nvPr/>
            </p:nvSpPr>
            <p:spPr>
              <a:xfrm>
                <a:off x="969625" y="4795327"/>
                <a:ext cx="5527800" cy="144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1" name="Google Shape;261;p22"/>
              <p:cNvSpPr/>
              <p:nvPr/>
            </p:nvSpPr>
            <p:spPr>
              <a:xfrm>
                <a:off x="6478250" y="4766808"/>
                <a:ext cx="125413" cy="71438"/>
              </a:xfrm>
              <a:custGeom>
                <a:avLst/>
                <a:gdLst/>
                <a:ahLst/>
                <a:cxnLst/>
                <a:rect l="l" t="t" r="r" b="b"/>
                <a:pathLst>
                  <a:path w="79" h="45" extrusionOk="0">
                    <a:moveTo>
                      <a:pt x="0" y="23"/>
                    </a:moveTo>
                    <a:lnTo>
                      <a:pt x="39" y="0"/>
                    </a:lnTo>
                    <a:lnTo>
                      <a:pt x="79" y="23"/>
                    </a:lnTo>
                    <a:lnTo>
                      <a:pt x="39" y="45"/>
                    </a:lnTo>
                    <a:lnTo>
                      <a:pt x="0" y="23"/>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2" name="Google Shape;262;p22"/>
              <p:cNvSpPr/>
              <p:nvPr/>
            </p:nvSpPr>
            <p:spPr>
              <a:xfrm>
                <a:off x="6478250" y="4766808"/>
                <a:ext cx="125413" cy="71438"/>
              </a:xfrm>
              <a:custGeom>
                <a:avLst/>
                <a:gdLst/>
                <a:ahLst/>
                <a:cxnLst/>
                <a:rect l="l" t="t" r="r" b="b"/>
                <a:pathLst>
                  <a:path w="79" h="45" extrusionOk="0">
                    <a:moveTo>
                      <a:pt x="0" y="23"/>
                    </a:moveTo>
                    <a:lnTo>
                      <a:pt x="39" y="0"/>
                    </a:lnTo>
                    <a:lnTo>
                      <a:pt x="79" y="23"/>
                    </a:lnTo>
                    <a:lnTo>
                      <a:pt x="39" y="45"/>
                    </a:lnTo>
                    <a:lnTo>
                      <a:pt x="0" y="23"/>
                    </a:lnTo>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ackground">
  <p:cSld name="CUSTOM_7">
    <p:spTree>
      <p:nvGrpSpPr>
        <p:cNvPr id="1" name="Shape 263"/>
        <p:cNvGrpSpPr/>
        <p:nvPr/>
      </p:nvGrpSpPr>
      <p:grpSpPr>
        <a:xfrm>
          <a:off x="0" y="0"/>
          <a:ext cx="0" cy="0"/>
          <a:chOff x="0" y="0"/>
          <a:chExt cx="0" cy="0"/>
        </a:xfrm>
      </p:grpSpPr>
      <p:pic>
        <p:nvPicPr>
          <p:cNvPr id="264" name="Google Shape;264;p23"/>
          <p:cNvPicPr preferRelativeResize="0"/>
          <p:nvPr/>
        </p:nvPicPr>
        <p:blipFill>
          <a:blip r:embed="rId2">
            <a:alphaModFix/>
          </a:blip>
          <a:stretch>
            <a:fillRect/>
          </a:stretch>
        </p:blipFill>
        <p:spPr>
          <a:xfrm>
            <a:off x="0" y="0"/>
            <a:ext cx="9144000" cy="5143500"/>
          </a:xfrm>
          <a:prstGeom prst="rect">
            <a:avLst/>
          </a:prstGeom>
          <a:noFill/>
          <a:ln>
            <a:noFill/>
          </a:ln>
        </p:spPr>
      </p:pic>
      <p:grpSp>
        <p:nvGrpSpPr>
          <p:cNvPr id="265" name="Google Shape;265;p23"/>
          <p:cNvGrpSpPr/>
          <p:nvPr/>
        </p:nvGrpSpPr>
        <p:grpSpPr>
          <a:xfrm>
            <a:off x="-1353152" y="-951167"/>
            <a:ext cx="11547203" cy="7961265"/>
            <a:chOff x="-1353152" y="-951167"/>
            <a:chExt cx="11547203" cy="7961265"/>
          </a:xfrm>
        </p:grpSpPr>
        <p:sp>
          <p:nvSpPr>
            <p:cNvPr id="266" name="Google Shape;266;p23"/>
            <p:cNvSpPr/>
            <p:nvPr/>
          </p:nvSpPr>
          <p:spPr>
            <a:xfrm rot="-5400000">
              <a:off x="385162" y="-2689480"/>
              <a:ext cx="1490664" cy="4967292"/>
            </a:xfrm>
            <a:custGeom>
              <a:avLst/>
              <a:gdLst/>
              <a:ahLst/>
              <a:cxnLst/>
              <a:rect l="l" t="t" r="r" b="b"/>
              <a:pathLst>
                <a:path w="1255" h="4183" extrusionOk="0">
                  <a:moveTo>
                    <a:pt x="627" y="4183"/>
                  </a:moveTo>
                  <a:cubicBezTo>
                    <a:pt x="281" y="4183"/>
                    <a:pt x="0" y="3901"/>
                    <a:pt x="0" y="3555"/>
                  </a:cubicBezTo>
                  <a:cubicBezTo>
                    <a:pt x="0" y="627"/>
                    <a:pt x="0" y="627"/>
                    <a:pt x="0" y="627"/>
                  </a:cubicBezTo>
                  <a:cubicBezTo>
                    <a:pt x="0" y="281"/>
                    <a:pt x="281" y="0"/>
                    <a:pt x="627" y="0"/>
                  </a:cubicBezTo>
                  <a:cubicBezTo>
                    <a:pt x="973" y="0"/>
                    <a:pt x="1255" y="281"/>
                    <a:pt x="1255" y="627"/>
                  </a:cubicBezTo>
                  <a:cubicBezTo>
                    <a:pt x="1255" y="3555"/>
                    <a:pt x="1255" y="3555"/>
                    <a:pt x="1255" y="3555"/>
                  </a:cubicBezTo>
                  <a:cubicBezTo>
                    <a:pt x="1255" y="3901"/>
                    <a:pt x="973" y="4183"/>
                    <a:pt x="627" y="4183"/>
                  </a:cubicBezTo>
                  <a:close/>
                  <a:moveTo>
                    <a:pt x="627" y="12"/>
                  </a:moveTo>
                  <a:cubicBezTo>
                    <a:pt x="288" y="12"/>
                    <a:pt x="12" y="288"/>
                    <a:pt x="12" y="627"/>
                  </a:cubicBezTo>
                  <a:cubicBezTo>
                    <a:pt x="12" y="3555"/>
                    <a:pt x="12" y="3555"/>
                    <a:pt x="12" y="3555"/>
                  </a:cubicBezTo>
                  <a:cubicBezTo>
                    <a:pt x="12" y="3895"/>
                    <a:pt x="288" y="4171"/>
                    <a:pt x="627" y="4171"/>
                  </a:cubicBezTo>
                  <a:cubicBezTo>
                    <a:pt x="967" y="4171"/>
                    <a:pt x="1243" y="3895"/>
                    <a:pt x="1243" y="3555"/>
                  </a:cubicBezTo>
                  <a:cubicBezTo>
                    <a:pt x="1243" y="627"/>
                    <a:pt x="1243" y="627"/>
                    <a:pt x="1243" y="627"/>
                  </a:cubicBezTo>
                  <a:cubicBezTo>
                    <a:pt x="1243" y="288"/>
                    <a:pt x="967" y="12"/>
                    <a:pt x="627" y="12"/>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7" name="Google Shape;267;p23"/>
            <p:cNvSpPr/>
            <p:nvPr/>
          </p:nvSpPr>
          <p:spPr>
            <a:xfrm rot="10800000">
              <a:off x="8703387" y="2042807"/>
              <a:ext cx="1490664" cy="4967292"/>
            </a:xfrm>
            <a:custGeom>
              <a:avLst/>
              <a:gdLst/>
              <a:ahLst/>
              <a:cxnLst/>
              <a:rect l="l" t="t" r="r" b="b"/>
              <a:pathLst>
                <a:path w="1255" h="4183" extrusionOk="0">
                  <a:moveTo>
                    <a:pt x="627" y="4183"/>
                  </a:moveTo>
                  <a:cubicBezTo>
                    <a:pt x="281" y="4183"/>
                    <a:pt x="0" y="3901"/>
                    <a:pt x="0" y="3555"/>
                  </a:cubicBezTo>
                  <a:cubicBezTo>
                    <a:pt x="0" y="627"/>
                    <a:pt x="0" y="627"/>
                    <a:pt x="0" y="627"/>
                  </a:cubicBezTo>
                  <a:cubicBezTo>
                    <a:pt x="0" y="281"/>
                    <a:pt x="281" y="0"/>
                    <a:pt x="627" y="0"/>
                  </a:cubicBezTo>
                  <a:cubicBezTo>
                    <a:pt x="973" y="0"/>
                    <a:pt x="1255" y="281"/>
                    <a:pt x="1255" y="627"/>
                  </a:cubicBezTo>
                  <a:cubicBezTo>
                    <a:pt x="1255" y="3555"/>
                    <a:pt x="1255" y="3555"/>
                    <a:pt x="1255" y="3555"/>
                  </a:cubicBezTo>
                  <a:cubicBezTo>
                    <a:pt x="1255" y="3901"/>
                    <a:pt x="973" y="4183"/>
                    <a:pt x="627" y="4183"/>
                  </a:cubicBezTo>
                  <a:close/>
                  <a:moveTo>
                    <a:pt x="627" y="12"/>
                  </a:moveTo>
                  <a:cubicBezTo>
                    <a:pt x="288" y="12"/>
                    <a:pt x="12" y="288"/>
                    <a:pt x="12" y="627"/>
                  </a:cubicBezTo>
                  <a:cubicBezTo>
                    <a:pt x="12" y="3555"/>
                    <a:pt x="12" y="3555"/>
                    <a:pt x="12" y="3555"/>
                  </a:cubicBezTo>
                  <a:cubicBezTo>
                    <a:pt x="12" y="3895"/>
                    <a:pt x="288" y="4171"/>
                    <a:pt x="627" y="4171"/>
                  </a:cubicBezTo>
                  <a:cubicBezTo>
                    <a:pt x="967" y="4171"/>
                    <a:pt x="1243" y="3895"/>
                    <a:pt x="1243" y="3555"/>
                  </a:cubicBezTo>
                  <a:cubicBezTo>
                    <a:pt x="1243" y="627"/>
                    <a:pt x="1243" y="627"/>
                    <a:pt x="1243" y="627"/>
                  </a:cubicBezTo>
                  <a:cubicBezTo>
                    <a:pt x="1243" y="288"/>
                    <a:pt x="967" y="12"/>
                    <a:pt x="627" y="12"/>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68" name="Google Shape;268;p23"/>
          <p:cNvGrpSpPr/>
          <p:nvPr/>
        </p:nvGrpSpPr>
        <p:grpSpPr>
          <a:xfrm rot="5400000">
            <a:off x="985675" y="-382042"/>
            <a:ext cx="1771650" cy="71438"/>
            <a:chOff x="1150025" y="4460558"/>
            <a:chExt cx="1771650" cy="71438"/>
          </a:xfrm>
        </p:grpSpPr>
        <p:sp>
          <p:nvSpPr>
            <p:cNvPr id="269" name="Google Shape;269;p23"/>
            <p:cNvSpPr/>
            <p:nvPr/>
          </p:nvSpPr>
          <p:spPr>
            <a:xfrm>
              <a:off x="1150025" y="4489077"/>
              <a:ext cx="1686000" cy="144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0" name="Google Shape;270;p23"/>
            <p:cNvSpPr/>
            <p:nvPr/>
          </p:nvSpPr>
          <p:spPr>
            <a:xfrm>
              <a:off x="2797850" y="4460558"/>
              <a:ext cx="123825" cy="71438"/>
            </a:xfrm>
            <a:custGeom>
              <a:avLst/>
              <a:gdLst/>
              <a:ahLst/>
              <a:cxnLst/>
              <a:rect l="l" t="t" r="r" b="b"/>
              <a:pathLst>
                <a:path w="78" h="45" extrusionOk="0">
                  <a:moveTo>
                    <a:pt x="0" y="23"/>
                  </a:moveTo>
                  <a:lnTo>
                    <a:pt x="39" y="0"/>
                  </a:lnTo>
                  <a:lnTo>
                    <a:pt x="78" y="23"/>
                  </a:lnTo>
                  <a:lnTo>
                    <a:pt x="39" y="45"/>
                  </a:lnTo>
                  <a:lnTo>
                    <a:pt x="0" y="23"/>
                  </a:lnTo>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ackground 1">
  <p:cSld name="CUSTOM_8">
    <p:spTree>
      <p:nvGrpSpPr>
        <p:cNvPr id="1" name="Shape 271"/>
        <p:cNvGrpSpPr/>
        <p:nvPr/>
      </p:nvGrpSpPr>
      <p:grpSpPr>
        <a:xfrm>
          <a:off x="0" y="0"/>
          <a:ext cx="0" cy="0"/>
          <a:chOff x="0" y="0"/>
          <a:chExt cx="0" cy="0"/>
        </a:xfrm>
      </p:grpSpPr>
      <p:pic>
        <p:nvPicPr>
          <p:cNvPr id="272" name="Google Shape;272;p24"/>
          <p:cNvPicPr preferRelativeResize="0"/>
          <p:nvPr/>
        </p:nvPicPr>
        <p:blipFill>
          <a:blip r:embed="rId2">
            <a:alphaModFix/>
          </a:blip>
          <a:stretch>
            <a:fillRect/>
          </a:stretch>
        </p:blipFill>
        <p:spPr>
          <a:xfrm>
            <a:off x="0" y="0"/>
            <a:ext cx="9144000" cy="5143500"/>
          </a:xfrm>
          <a:prstGeom prst="rect">
            <a:avLst/>
          </a:prstGeom>
          <a:noFill/>
          <a:ln>
            <a:noFill/>
          </a:ln>
        </p:spPr>
      </p:pic>
      <p:grpSp>
        <p:nvGrpSpPr>
          <p:cNvPr id="273" name="Google Shape;273;p24"/>
          <p:cNvGrpSpPr/>
          <p:nvPr/>
        </p:nvGrpSpPr>
        <p:grpSpPr>
          <a:xfrm>
            <a:off x="-481650" y="795633"/>
            <a:ext cx="8912413" cy="4500744"/>
            <a:chOff x="-481650" y="795633"/>
            <a:chExt cx="8912413" cy="4500744"/>
          </a:xfrm>
        </p:grpSpPr>
        <p:grpSp>
          <p:nvGrpSpPr>
            <p:cNvPr id="274" name="Google Shape;274;p24"/>
            <p:cNvGrpSpPr/>
            <p:nvPr/>
          </p:nvGrpSpPr>
          <p:grpSpPr>
            <a:xfrm rot="-5400000">
              <a:off x="1013950" y="4374833"/>
              <a:ext cx="1771650" cy="71438"/>
              <a:chOff x="1150025" y="4460558"/>
              <a:chExt cx="1771650" cy="71438"/>
            </a:xfrm>
          </p:grpSpPr>
          <p:sp>
            <p:nvSpPr>
              <p:cNvPr id="275" name="Google Shape;275;p24"/>
              <p:cNvSpPr/>
              <p:nvPr/>
            </p:nvSpPr>
            <p:spPr>
              <a:xfrm>
                <a:off x="1150025" y="4489077"/>
                <a:ext cx="1686000" cy="144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6" name="Google Shape;276;p24"/>
              <p:cNvSpPr/>
              <p:nvPr/>
            </p:nvSpPr>
            <p:spPr>
              <a:xfrm>
                <a:off x="2797850" y="4460558"/>
                <a:ext cx="123825" cy="71438"/>
              </a:xfrm>
              <a:custGeom>
                <a:avLst/>
                <a:gdLst/>
                <a:ahLst/>
                <a:cxnLst/>
                <a:rect l="l" t="t" r="r" b="b"/>
                <a:pathLst>
                  <a:path w="78" h="45" extrusionOk="0">
                    <a:moveTo>
                      <a:pt x="0" y="23"/>
                    </a:moveTo>
                    <a:lnTo>
                      <a:pt x="39" y="0"/>
                    </a:lnTo>
                    <a:lnTo>
                      <a:pt x="78" y="23"/>
                    </a:lnTo>
                    <a:lnTo>
                      <a:pt x="39" y="45"/>
                    </a:lnTo>
                    <a:lnTo>
                      <a:pt x="0" y="23"/>
                    </a:lnTo>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77" name="Google Shape;277;p24"/>
            <p:cNvGrpSpPr/>
            <p:nvPr/>
          </p:nvGrpSpPr>
          <p:grpSpPr>
            <a:xfrm>
              <a:off x="-481650" y="795633"/>
              <a:ext cx="8912413" cy="71438"/>
              <a:chOff x="-2308750" y="4879233"/>
              <a:chExt cx="8912413" cy="71438"/>
            </a:xfrm>
          </p:grpSpPr>
          <p:sp>
            <p:nvSpPr>
              <p:cNvPr id="278" name="Google Shape;278;p24"/>
              <p:cNvSpPr/>
              <p:nvPr/>
            </p:nvSpPr>
            <p:spPr>
              <a:xfrm>
                <a:off x="-2308750" y="4907750"/>
                <a:ext cx="8876100" cy="144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9" name="Google Shape;279;p24"/>
              <p:cNvSpPr/>
              <p:nvPr/>
            </p:nvSpPr>
            <p:spPr>
              <a:xfrm>
                <a:off x="6478250" y="4879233"/>
                <a:ext cx="125413" cy="71438"/>
              </a:xfrm>
              <a:custGeom>
                <a:avLst/>
                <a:gdLst/>
                <a:ahLst/>
                <a:cxnLst/>
                <a:rect l="l" t="t" r="r" b="b"/>
                <a:pathLst>
                  <a:path w="79" h="45" extrusionOk="0">
                    <a:moveTo>
                      <a:pt x="0" y="23"/>
                    </a:moveTo>
                    <a:lnTo>
                      <a:pt x="39" y="0"/>
                    </a:lnTo>
                    <a:lnTo>
                      <a:pt x="79" y="23"/>
                    </a:lnTo>
                    <a:lnTo>
                      <a:pt x="39" y="45"/>
                    </a:lnTo>
                    <a:lnTo>
                      <a:pt x="0" y="23"/>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0" name="Google Shape;280;p24"/>
              <p:cNvSpPr/>
              <p:nvPr/>
            </p:nvSpPr>
            <p:spPr>
              <a:xfrm>
                <a:off x="6478250" y="4879233"/>
                <a:ext cx="125413" cy="71438"/>
              </a:xfrm>
              <a:custGeom>
                <a:avLst/>
                <a:gdLst/>
                <a:ahLst/>
                <a:cxnLst/>
                <a:rect l="l" t="t" r="r" b="b"/>
                <a:pathLst>
                  <a:path w="79" h="45" extrusionOk="0">
                    <a:moveTo>
                      <a:pt x="0" y="23"/>
                    </a:moveTo>
                    <a:lnTo>
                      <a:pt x="39" y="0"/>
                    </a:lnTo>
                    <a:lnTo>
                      <a:pt x="79" y="23"/>
                    </a:lnTo>
                    <a:lnTo>
                      <a:pt x="39" y="45"/>
                    </a:lnTo>
                    <a:lnTo>
                      <a:pt x="0" y="23"/>
                    </a:lnTo>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281" name="Google Shape;281;p24"/>
          <p:cNvGrpSpPr/>
          <p:nvPr/>
        </p:nvGrpSpPr>
        <p:grpSpPr>
          <a:xfrm>
            <a:off x="539287" y="-1724343"/>
            <a:ext cx="9382164" cy="10216367"/>
            <a:chOff x="539287" y="-1724343"/>
            <a:chExt cx="9382164" cy="10216367"/>
          </a:xfrm>
        </p:grpSpPr>
        <p:sp>
          <p:nvSpPr>
            <p:cNvPr id="282" name="Google Shape;282;p24"/>
            <p:cNvSpPr/>
            <p:nvPr/>
          </p:nvSpPr>
          <p:spPr>
            <a:xfrm>
              <a:off x="8430787" y="-1724343"/>
              <a:ext cx="1490664" cy="4967292"/>
            </a:xfrm>
            <a:custGeom>
              <a:avLst/>
              <a:gdLst/>
              <a:ahLst/>
              <a:cxnLst/>
              <a:rect l="l" t="t" r="r" b="b"/>
              <a:pathLst>
                <a:path w="1255" h="4183" extrusionOk="0">
                  <a:moveTo>
                    <a:pt x="627" y="4183"/>
                  </a:moveTo>
                  <a:cubicBezTo>
                    <a:pt x="281" y="4183"/>
                    <a:pt x="0" y="3901"/>
                    <a:pt x="0" y="3555"/>
                  </a:cubicBezTo>
                  <a:cubicBezTo>
                    <a:pt x="0" y="627"/>
                    <a:pt x="0" y="627"/>
                    <a:pt x="0" y="627"/>
                  </a:cubicBezTo>
                  <a:cubicBezTo>
                    <a:pt x="0" y="281"/>
                    <a:pt x="281" y="0"/>
                    <a:pt x="627" y="0"/>
                  </a:cubicBezTo>
                  <a:cubicBezTo>
                    <a:pt x="973" y="0"/>
                    <a:pt x="1255" y="281"/>
                    <a:pt x="1255" y="627"/>
                  </a:cubicBezTo>
                  <a:cubicBezTo>
                    <a:pt x="1255" y="3555"/>
                    <a:pt x="1255" y="3555"/>
                    <a:pt x="1255" y="3555"/>
                  </a:cubicBezTo>
                  <a:cubicBezTo>
                    <a:pt x="1255" y="3901"/>
                    <a:pt x="973" y="4183"/>
                    <a:pt x="627" y="4183"/>
                  </a:cubicBezTo>
                  <a:close/>
                  <a:moveTo>
                    <a:pt x="627" y="12"/>
                  </a:moveTo>
                  <a:cubicBezTo>
                    <a:pt x="288" y="12"/>
                    <a:pt x="12" y="288"/>
                    <a:pt x="12" y="627"/>
                  </a:cubicBezTo>
                  <a:cubicBezTo>
                    <a:pt x="12" y="3555"/>
                    <a:pt x="12" y="3555"/>
                    <a:pt x="12" y="3555"/>
                  </a:cubicBezTo>
                  <a:cubicBezTo>
                    <a:pt x="12" y="3895"/>
                    <a:pt x="288" y="4171"/>
                    <a:pt x="627" y="4171"/>
                  </a:cubicBezTo>
                  <a:cubicBezTo>
                    <a:pt x="967" y="4171"/>
                    <a:pt x="1243" y="3895"/>
                    <a:pt x="1243" y="3555"/>
                  </a:cubicBezTo>
                  <a:cubicBezTo>
                    <a:pt x="1243" y="627"/>
                    <a:pt x="1243" y="627"/>
                    <a:pt x="1243" y="627"/>
                  </a:cubicBezTo>
                  <a:cubicBezTo>
                    <a:pt x="1243" y="288"/>
                    <a:pt x="967" y="12"/>
                    <a:pt x="627" y="12"/>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3" name="Google Shape;283;p24"/>
            <p:cNvSpPr/>
            <p:nvPr/>
          </p:nvSpPr>
          <p:spPr>
            <a:xfrm>
              <a:off x="539287" y="3524732"/>
              <a:ext cx="2720976" cy="4967292"/>
            </a:xfrm>
            <a:custGeom>
              <a:avLst/>
              <a:gdLst/>
              <a:ahLst/>
              <a:cxnLst/>
              <a:rect l="l" t="t" r="r" b="b"/>
              <a:pathLst>
                <a:path w="2292" h="4183" extrusionOk="0">
                  <a:moveTo>
                    <a:pt x="1146" y="4183"/>
                  </a:moveTo>
                  <a:cubicBezTo>
                    <a:pt x="840" y="4183"/>
                    <a:pt x="552" y="4064"/>
                    <a:pt x="336" y="3847"/>
                  </a:cubicBezTo>
                  <a:cubicBezTo>
                    <a:pt x="119" y="3631"/>
                    <a:pt x="0" y="3343"/>
                    <a:pt x="0" y="3037"/>
                  </a:cubicBezTo>
                  <a:cubicBezTo>
                    <a:pt x="0" y="1145"/>
                    <a:pt x="0" y="1145"/>
                    <a:pt x="0" y="1145"/>
                  </a:cubicBezTo>
                  <a:cubicBezTo>
                    <a:pt x="0" y="839"/>
                    <a:pt x="119" y="552"/>
                    <a:pt x="336" y="335"/>
                  </a:cubicBezTo>
                  <a:cubicBezTo>
                    <a:pt x="552" y="119"/>
                    <a:pt x="840" y="0"/>
                    <a:pt x="1146" y="0"/>
                  </a:cubicBezTo>
                  <a:cubicBezTo>
                    <a:pt x="1452" y="0"/>
                    <a:pt x="1740" y="119"/>
                    <a:pt x="1956" y="335"/>
                  </a:cubicBezTo>
                  <a:cubicBezTo>
                    <a:pt x="2173" y="552"/>
                    <a:pt x="2292" y="839"/>
                    <a:pt x="2292" y="1145"/>
                  </a:cubicBezTo>
                  <a:cubicBezTo>
                    <a:pt x="2292" y="3037"/>
                    <a:pt x="2292" y="3037"/>
                    <a:pt x="2292" y="3037"/>
                  </a:cubicBezTo>
                  <a:cubicBezTo>
                    <a:pt x="2292" y="3343"/>
                    <a:pt x="2173" y="3631"/>
                    <a:pt x="1956" y="3847"/>
                  </a:cubicBezTo>
                  <a:cubicBezTo>
                    <a:pt x="1740" y="4064"/>
                    <a:pt x="1452" y="4183"/>
                    <a:pt x="1146" y="4183"/>
                  </a:cubicBezTo>
                  <a:close/>
                  <a:moveTo>
                    <a:pt x="1146" y="12"/>
                  </a:moveTo>
                  <a:cubicBezTo>
                    <a:pt x="521" y="12"/>
                    <a:pt x="12" y="520"/>
                    <a:pt x="12" y="1145"/>
                  </a:cubicBezTo>
                  <a:cubicBezTo>
                    <a:pt x="12" y="3037"/>
                    <a:pt x="12" y="3037"/>
                    <a:pt x="12" y="3037"/>
                  </a:cubicBezTo>
                  <a:cubicBezTo>
                    <a:pt x="12" y="3662"/>
                    <a:pt x="521" y="4171"/>
                    <a:pt x="1146" y="4171"/>
                  </a:cubicBezTo>
                  <a:cubicBezTo>
                    <a:pt x="1146" y="4171"/>
                    <a:pt x="1146" y="4171"/>
                    <a:pt x="1146" y="4171"/>
                  </a:cubicBezTo>
                  <a:cubicBezTo>
                    <a:pt x="1771" y="4171"/>
                    <a:pt x="2280" y="3662"/>
                    <a:pt x="2280" y="3037"/>
                  </a:cubicBezTo>
                  <a:cubicBezTo>
                    <a:pt x="2280" y="1145"/>
                    <a:pt x="2280" y="1145"/>
                    <a:pt x="2280" y="1145"/>
                  </a:cubicBezTo>
                  <a:cubicBezTo>
                    <a:pt x="2280" y="520"/>
                    <a:pt x="1771" y="12"/>
                    <a:pt x="1146" y="12"/>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2"/>
        <p:cNvGrpSpPr/>
        <p:nvPr/>
      </p:nvGrpSpPr>
      <p:grpSpPr>
        <a:xfrm>
          <a:off x="0" y="0"/>
          <a:ext cx="0" cy="0"/>
          <a:chOff x="0" y="0"/>
          <a:chExt cx="0" cy="0"/>
        </a:xfrm>
      </p:grpSpPr>
      <p:pic>
        <p:nvPicPr>
          <p:cNvPr id="23" name="Google Shape;23;p3"/>
          <p:cNvPicPr preferRelativeResize="0"/>
          <p:nvPr/>
        </p:nvPicPr>
        <p:blipFill>
          <a:blip r:embed="rId2">
            <a:alphaModFix/>
          </a:blip>
          <a:stretch>
            <a:fillRect/>
          </a:stretch>
        </p:blipFill>
        <p:spPr>
          <a:xfrm>
            <a:off x="0" y="0"/>
            <a:ext cx="9144000" cy="5143500"/>
          </a:xfrm>
          <a:prstGeom prst="rect">
            <a:avLst/>
          </a:prstGeom>
          <a:noFill/>
          <a:ln>
            <a:noFill/>
          </a:ln>
        </p:spPr>
      </p:pic>
      <p:sp>
        <p:nvSpPr>
          <p:cNvPr id="24" name="Google Shape;24;p3"/>
          <p:cNvSpPr txBox="1">
            <a:spLocks noGrp="1"/>
          </p:cNvSpPr>
          <p:nvPr>
            <p:ph type="title"/>
          </p:nvPr>
        </p:nvSpPr>
        <p:spPr>
          <a:xfrm>
            <a:off x="720000" y="2909475"/>
            <a:ext cx="5067600" cy="8418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sz="4600" b="0">
                <a:latin typeface="DM Sans ExtraBold"/>
                <a:ea typeface="DM Sans ExtraBold"/>
                <a:cs typeface="DM Sans ExtraBold"/>
                <a:sym typeface="DM Sans ExtraBold"/>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25" name="Google Shape;25;p3"/>
          <p:cNvSpPr txBox="1">
            <a:spLocks noGrp="1"/>
          </p:cNvSpPr>
          <p:nvPr>
            <p:ph type="title" idx="2" hasCustomPrompt="1"/>
          </p:nvPr>
        </p:nvSpPr>
        <p:spPr>
          <a:xfrm>
            <a:off x="720000" y="2244925"/>
            <a:ext cx="1324200" cy="841800"/>
          </a:xfrm>
          <a:prstGeom prst="rect">
            <a:avLst/>
          </a:prstGeom>
        </p:spPr>
        <p:txBody>
          <a:bodyPr spcFirstLastPara="1" wrap="square" lIns="91425" tIns="91425" rIns="91425" bIns="91425" anchor="b" anchorCtr="0">
            <a:noAutofit/>
          </a:bodyPr>
          <a:lstStyle>
            <a:lvl1pPr lvl="0" rtl="0">
              <a:spcBef>
                <a:spcPts val="0"/>
              </a:spcBef>
              <a:spcAft>
                <a:spcPts val="0"/>
              </a:spcAft>
              <a:buSzPts val="6000"/>
              <a:buNone/>
              <a:defRPr sz="4300" b="0">
                <a:solidFill>
                  <a:schemeClr val="lt1"/>
                </a:solidFill>
                <a:latin typeface="DM Sans ExtraBold"/>
                <a:ea typeface="DM Sans ExtraBold"/>
                <a:cs typeface="DM Sans ExtraBold"/>
                <a:sym typeface="DM Sans ExtraBold"/>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26" name="Google Shape;26;p3"/>
          <p:cNvSpPr txBox="1">
            <a:spLocks noGrp="1"/>
          </p:cNvSpPr>
          <p:nvPr>
            <p:ph type="subTitle" idx="1"/>
          </p:nvPr>
        </p:nvSpPr>
        <p:spPr>
          <a:xfrm>
            <a:off x="720000" y="3734775"/>
            <a:ext cx="5067600" cy="519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sz="1600">
                <a:solidFill>
                  <a:schemeClr val="dk1"/>
                </a:solidFill>
              </a:defRPr>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0"/>
              </a:spcBef>
              <a:spcAft>
                <a:spcPts val="0"/>
              </a:spcAft>
              <a:buClr>
                <a:schemeClr val="dk1"/>
              </a:buClr>
              <a:buSzPts val="1400"/>
              <a:buNone/>
              <a:defRPr>
                <a:solidFill>
                  <a:schemeClr val="dk1"/>
                </a:solidFill>
              </a:defRPr>
            </a:lvl3pPr>
            <a:lvl4pPr lvl="3" algn="ctr" rtl="0">
              <a:lnSpc>
                <a:spcPct val="100000"/>
              </a:lnSpc>
              <a:spcBef>
                <a:spcPts val="0"/>
              </a:spcBef>
              <a:spcAft>
                <a:spcPts val="0"/>
              </a:spcAft>
              <a:buClr>
                <a:schemeClr val="dk1"/>
              </a:buClr>
              <a:buSzPts val="1400"/>
              <a:buNone/>
              <a:defRPr>
                <a:solidFill>
                  <a:schemeClr val="dk1"/>
                </a:solidFill>
              </a:defRPr>
            </a:lvl4pPr>
            <a:lvl5pPr lvl="4" algn="ctr" rtl="0">
              <a:lnSpc>
                <a:spcPct val="100000"/>
              </a:lnSpc>
              <a:spcBef>
                <a:spcPts val="0"/>
              </a:spcBef>
              <a:spcAft>
                <a:spcPts val="0"/>
              </a:spcAft>
              <a:buClr>
                <a:schemeClr val="dk1"/>
              </a:buClr>
              <a:buSzPts val="1400"/>
              <a:buNone/>
              <a:defRPr>
                <a:solidFill>
                  <a:schemeClr val="dk1"/>
                </a:solidFill>
              </a:defRPr>
            </a:lvl5pPr>
            <a:lvl6pPr lvl="5" algn="ctr" rtl="0">
              <a:lnSpc>
                <a:spcPct val="100000"/>
              </a:lnSpc>
              <a:spcBef>
                <a:spcPts val="0"/>
              </a:spcBef>
              <a:spcAft>
                <a:spcPts val="0"/>
              </a:spcAft>
              <a:buClr>
                <a:schemeClr val="dk1"/>
              </a:buClr>
              <a:buSzPts val="1400"/>
              <a:buNone/>
              <a:defRPr>
                <a:solidFill>
                  <a:schemeClr val="dk1"/>
                </a:solidFill>
              </a:defRPr>
            </a:lvl6pPr>
            <a:lvl7pPr lvl="6" algn="ctr" rtl="0">
              <a:lnSpc>
                <a:spcPct val="100000"/>
              </a:lnSpc>
              <a:spcBef>
                <a:spcPts val="0"/>
              </a:spcBef>
              <a:spcAft>
                <a:spcPts val="0"/>
              </a:spcAft>
              <a:buClr>
                <a:schemeClr val="dk1"/>
              </a:buClr>
              <a:buSzPts val="1400"/>
              <a:buNone/>
              <a:defRPr>
                <a:solidFill>
                  <a:schemeClr val="dk1"/>
                </a:solidFill>
              </a:defRPr>
            </a:lvl7pPr>
            <a:lvl8pPr lvl="7" algn="ctr" rtl="0">
              <a:lnSpc>
                <a:spcPct val="100000"/>
              </a:lnSpc>
              <a:spcBef>
                <a:spcPts val="0"/>
              </a:spcBef>
              <a:spcAft>
                <a:spcPts val="0"/>
              </a:spcAft>
              <a:buClr>
                <a:schemeClr val="dk1"/>
              </a:buClr>
              <a:buSzPts val="1400"/>
              <a:buNone/>
              <a:defRPr>
                <a:solidFill>
                  <a:schemeClr val="dk1"/>
                </a:solidFill>
              </a:defRPr>
            </a:lvl8pPr>
            <a:lvl9pPr lvl="8" algn="ctr" rtl="0">
              <a:lnSpc>
                <a:spcPct val="100000"/>
              </a:lnSpc>
              <a:spcBef>
                <a:spcPts val="0"/>
              </a:spcBef>
              <a:spcAft>
                <a:spcPts val="0"/>
              </a:spcAft>
              <a:buClr>
                <a:schemeClr val="dk1"/>
              </a:buClr>
              <a:buSzPts val="1400"/>
              <a:buNone/>
              <a:defRPr>
                <a:solidFill>
                  <a:schemeClr val="dk1"/>
                </a:solidFill>
              </a:defRPr>
            </a:lvl9pPr>
          </a:lstStyle>
          <a:p>
            <a:endParaRPr/>
          </a:p>
        </p:txBody>
      </p:sp>
      <p:grpSp>
        <p:nvGrpSpPr>
          <p:cNvPr id="27" name="Google Shape;27;p3"/>
          <p:cNvGrpSpPr/>
          <p:nvPr/>
        </p:nvGrpSpPr>
        <p:grpSpPr>
          <a:xfrm>
            <a:off x="-965711" y="-828856"/>
            <a:ext cx="11369546" cy="7608064"/>
            <a:chOff x="-965711" y="-828856"/>
            <a:chExt cx="11369546" cy="7608064"/>
          </a:xfrm>
        </p:grpSpPr>
        <p:sp>
          <p:nvSpPr>
            <p:cNvPr id="28" name="Google Shape;28;p3"/>
            <p:cNvSpPr/>
            <p:nvPr/>
          </p:nvSpPr>
          <p:spPr>
            <a:xfrm rot="5400000">
              <a:off x="6938678" y="3314051"/>
              <a:ext cx="2452727" cy="4477588"/>
            </a:xfrm>
            <a:custGeom>
              <a:avLst/>
              <a:gdLst/>
              <a:ahLst/>
              <a:cxnLst/>
              <a:rect l="l" t="t" r="r" b="b"/>
              <a:pathLst>
                <a:path w="2292" h="4183" extrusionOk="0">
                  <a:moveTo>
                    <a:pt x="1146" y="4183"/>
                  </a:moveTo>
                  <a:cubicBezTo>
                    <a:pt x="840" y="4183"/>
                    <a:pt x="552" y="4064"/>
                    <a:pt x="336" y="3847"/>
                  </a:cubicBezTo>
                  <a:cubicBezTo>
                    <a:pt x="119" y="3631"/>
                    <a:pt x="0" y="3343"/>
                    <a:pt x="0" y="3037"/>
                  </a:cubicBezTo>
                  <a:cubicBezTo>
                    <a:pt x="0" y="1145"/>
                    <a:pt x="0" y="1145"/>
                    <a:pt x="0" y="1145"/>
                  </a:cubicBezTo>
                  <a:cubicBezTo>
                    <a:pt x="0" y="839"/>
                    <a:pt x="119" y="552"/>
                    <a:pt x="336" y="335"/>
                  </a:cubicBezTo>
                  <a:cubicBezTo>
                    <a:pt x="552" y="119"/>
                    <a:pt x="840" y="0"/>
                    <a:pt x="1146" y="0"/>
                  </a:cubicBezTo>
                  <a:cubicBezTo>
                    <a:pt x="1452" y="0"/>
                    <a:pt x="1740" y="119"/>
                    <a:pt x="1956" y="335"/>
                  </a:cubicBezTo>
                  <a:cubicBezTo>
                    <a:pt x="2173" y="552"/>
                    <a:pt x="2292" y="839"/>
                    <a:pt x="2292" y="1145"/>
                  </a:cubicBezTo>
                  <a:cubicBezTo>
                    <a:pt x="2292" y="3037"/>
                    <a:pt x="2292" y="3037"/>
                    <a:pt x="2292" y="3037"/>
                  </a:cubicBezTo>
                  <a:cubicBezTo>
                    <a:pt x="2292" y="3343"/>
                    <a:pt x="2173" y="3631"/>
                    <a:pt x="1956" y="3847"/>
                  </a:cubicBezTo>
                  <a:cubicBezTo>
                    <a:pt x="1740" y="4064"/>
                    <a:pt x="1452" y="4183"/>
                    <a:pt x="1146" y="4183"/>
                  </a:cubicBezTo>
                  <a:close/>
                  <a:moveTo>
                    <a:pt x="1146" y="12"/>
                  </a:moveTo>
                  <a:cubicBezTo>
                    <a:pt x="521" y="12"/>
                    <a:pt x="12" y="520"/>
                    <a:pt x="12" y="1145"/>
                  </a:cubicBezTo>
                  <a:cubicBezTo>
                    <a:pt x="12" y="3037"/>
                    <a:pt x="12" y="3037"/>
                    <a:pt x="12" y="3037"/>
                  </a:cubicBezTo>
                  <a:cubicBezTo>
                    <a:pt x="12" y="3662"/>
                    <a:pt x="521" y="4171"/>
                    <a:pt x="1146" y="4171"/>
                  </a:cubicBezTo>
                  <a:cubicBezTo>
                    <a:pt x="1146" y="4171"/>
                    <a:pt x="1146" y="4171"/>
                    <a:pt x="1146" y="4171"/>
                  </a:cubicBezTo>
                  <a:cubicBezTo>
                    <a:pt x="1771" y="4171"/>
                    <a:pt x="2280" y="3662"/>
                    <a:pt x="2280" y="3037"/>
                  </a:cubicBezTo>
                  <a:cubicBezTo>
                    <a:pt x="2280" y="1145"/>
                    <a:pt x="2280" y="1145"/>
                    <a:pt x="2280" y="1145"/>
                  </a:cubicBezTo>
                  <a:cubicBezTo>
                    <a:pt x="2280" y="520"/>
                    <a:pt x="1771" y="12"/>
                    <a:pt x="1146" y="12"/>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 name="Google Shape;29;p3"/>
            <p:cNvSpPr/>
            <p:nvPr/>
          </p:nvSpPr>
          <p:spPr>
            <a:xfrm>
              <a:off x="-965711" y="-828856"/>
              <a:ext cx="1685715" cy="3073779"/>
            </a:xfrm>
            <a:custGeom>
              <a:avLst/>
              <a:gdLst/>
              <a:ahLst/>
              <a:cxnLst/>
              <a:rect l="l" t="t" r="r" b="b"/>
              <a:pathLst>
                <a:path w="1575" h="2871" extrusionOk="0">
                  <a:moveTo>
                    <a:pt x="787" y="2871"/>
                  </a:moveTo>
                  <a:cubicBezTo>
                    <a:pt x="353" y="2871"/>
                    <a:pt x="0" y="2518"/>
                    <a:pt x="0" y="2084"/>
                  </a:cubicBezTo>
                  <a:cubicBezTo>
                    <a:pt x="0" y="787"/>
                    <a:pt x="0" y="787"/>
                    <a:pt x="0" y="787"/>
                  </a:cubicBezTo>
                  <a:cubicBezTo>
                    <a:pt x="0" y="353"/>
                    <a:pt x="353" y="0"/>
                    <a:pt x="787" y="0"/>
                  </a:cubicBezTo>
                  <a:cubicBezTo>
                    <a:pt x="1222" y="0"/>
                    <a:pt x="1575" y="353"/>
                    <a:pt x="1575" y="787"/>
                  </a:cubicBezTo>
                  <a:cubicBezTo>
                    <a:pt x="1575" y="2084"/>
                    <a:pt x="1575" y="2084"/>
                    <a:pt x="1575" y="2084"/>
                  </a:cubicBezTo>
                  <a:cubicBezTo>
                    <a:pt x="1575" y="2518"/>
                    <a:pt x="1222" y="2871"/>
                    <a:pt x="787" y="2871"/>
                  </a:cubicBezTo>
                  <a:close/>
                  <a:moveTo>
                    <a:pt x="787" y="12"/>
                  </a:moveTo>
                  <a:cubicBezTo>
                    <a:pt x="360" y="12"/>
                    <a:pt x="12" y="359"/>
                    <a:pt x="12" y="787"/>
                  </a:cubicBezTo>
                  <a:cubicBezTo>
                    <a:pt x="12" y="2084"/>
                    <a:pt x="12" y="2084"/>
                    <a:pt x="12" y="2084"/>
                  </a:cubicBezTo>
                  <a:cubicBezTo>
                    <a:pt x="12" y="2511"/>
                    <a:pt x="360" y="2859"/>
                    <a:pt x="787" y="2859"/>
                  </a:cubicBezTo>
                  <a:cubicBezTo>
                    <a:pt x="787" y="2859"/>
                    <a:pt x="787" y="2859"/>
                    <a:pt x="787" y="2859"/>
                  </a:cubicBezTo>
                  <a:cubicBezTo>
                    <a:pt x="1215" y="2859"/>
                    <a:pt x="1563" y="2511"/>
                    <a:pt x="1563" y="2084"/>
                  </a:cubicBezTo>
                  <a:cubicBezTo>
                    <a:pt x="1563" y="787"/>
                    <a:pt x="1563" y="787"/>
                    <a:pt x="1563" y="787"/>
                  </a:cubicBezTo>
                  <a:cubicBezTo>
                    <a:pt x="1563" y="359"/>
                    <a:pt x="1215" y="12"/>
                    <a:pt x="787" y="12"/>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0" name="Google Shape;30;p3"/>
          <p:cNvGrpSpPr/>
          <p:nvPr/>
        </p:nvGrpSpPr>
        <p:grpSpPr>
          <a:xfrm rot="10800000">
            <a:off x="7257199" y="4338732"/>
            <a:ext cx="64395" cy="1596993"/>
            <a:chOff x="911949" y="-535943"/>
            <a:chExt cx="64395" cy="1596993"/>
          </a:xfrm>
        </p:grpSpPr>
        <p:sp>
          <p:nvSpPr>
            <p:cNvPr id="31" name="Google Shape;31;p3"/>
            <p:cNvSpPr/>
            <p:nvPr/>
          </p:nvSpPr>
          <p:spPr>
            <a:xfrm rot="5400000">
              <a:off x="184246" y="217507"/>
              <a:ext cx="1519800" cy="129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 name="Google Shape;32;p3"/>
            <p:cNvSpPr/>
            <p:nvPr/>
          </p:nvSpPr>
          <p:spPr>
            <a:xfrm rot="5400000">
              <a:off x="888337" y="973043"/>
              <a:ext cx="111618" cy="64395"/>
            </a:xfrm>
            <a:custGeom>
              <a:avLst/>
              <a:gdLst/>
              <a:ahLst/>
              <a:cxnLst/>
              <a:rect l="l" t="t" r="r" b="b"/>
              <a:pathLst>
                <a:path w="78" h="45" extrusionOk="0">
                  <a:moveTo>
                    <a:pt x="0" y="23"/>
                  </a:moveTo>
                  <a:lnTo>
                    <a:pt x="39" y="0"/>
                  </a:lnTo>
                  <a:lnTo>
                    <a:pt x="78" y="23"/>
                  </a:lnTo>
                  <a:lnTo>
                    <a:pt x="39" y="45"/>
                  </a:lnTo>
                  <a:lnTo>
                    <a:pt x="0" y="23"/>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3" name="Google Shape;33;p3"/>
          <p:cNvGrpSpPr/>
          <p:nvPr/>
        </p:nvGrpSpPr>
        <p:grpSpPr>
          <a:xfrm rot="10800000">
            <a:off x="712974" y="769648"/>
            <a:ext cx="8695857" cy="64402"/>
            <a:chOff x="-182925" y="4544171"/>
            <a:chExt cx="8085408" cy="64395"/>
          </a:xfrm>
        </p:grpSpPr>
        <p:sp>
          <p:nvSpPr>
            <p:cNvPr id="34" name="Google Shape;34;p3"/>
            <p:cNvSpPr/>
            <p:nvPr/>
          </p:nvSpPr>
          <p:spPr>
            <a:xfrm>
              <a:off x="-182925" y="4569918"/>
              <a:ext cx="7989600" cy="129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 name="Google Shape;35;p3"/>
            <p:cNvSpPr/>
            <p:nvPr/>
          </p:nvSpPr>
          <p:spPr>
            <a:xfrm>
              <a:off x="7789434" y="4544171"/>
              <a:ext cx="113049" cy="64395"/>
            </a:xfrm>
            <a:custGeom>
              <a:avLst/>
              <a:gdLst/>
              <a:ahLst/>
              <a:cxnLst/>
              <a:rect l="l" t="t" r="r" b="b"/>
              <a:pathLst>
                <a:path w="79" h="45" extrusionOk="0">
                  <a:moveTo>
                    <a:pt x="0" y="23"/>
                  </a:moveTo>
                  <a:lnTo>
                    <a:pt x="39" y="0"/>
                  </a:lnTo>
                  <a:lnTo>
                    <a:pt x="79" y="23"/>
                  </a:lnTo>
                  <a:lnTo>
                    <a:pt x="39" y="45"/>
                  </a:lnTo>
                  <a:lnTo>
                    <a:pt x="0" y="23"/>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36"/>
        <p:cNvGrpSpPr/>
        <p:nvPr/>
      </p:nvGrpSpPr>
      <p:grpSpPr>
        <a:xfrm>
          <a:off x="0" y="0"/>
          <a:ext cx="0" cy="0"/>
          <a:chOff x="0" y="0"/>
          <a:chExt cx="0" cy="0"/>
        </a:xfrm>
      </p:grpSpPr>
      <p:pic>
        <p:nvPicPr>
          <p:cNvPr id="37" name="Google Shape;37;p4"/>
          <p:cNvPicPr preferRelativeResize="0"/>
          <p:nvPr/>
        </p:nvPicPr>
        <p:blipFill>
          <a:blip r:embed="rId2">
            <a:alphaModFix/>
          </a:blip>
          <a:stretch>
            <a:fillRect/>
          </a:stretch>
        </p:blipFill>
        <p:spPr>
          <a:xfrm>
            <a:off x="0" y="0"/>
            <a:ext cx="9144000" cy="5143500"/>
          </a:xfrm>
          <a:prstGeom prst="rect">
            <a:avLst/>
          </a:prstGeom>
          <a:noFill/>
          <a:ln>
            <a:noFill/>
          </a:ln>
        </p:spPr>
      </p:pic>
      <p:sp>
        <p:nvSpPr>
          <p:cNvPr id="38" name="Google Shape;38;p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9" name="Google Shape;39;p4"/>
          <p:cNvSpPr txBox="1">
            <a:spLocks noGrp="1"/>
          </p:cNvSpPr>
          <p:nvPr>
            <p:ph type="body" idx="1"/>
          </p:nvPr>
        </p:nvSpPr>
        <p:spPr>
          <a:xfrm>
            <a:off x="720000" y="1215750"/>
            <a:ext cx="7704000" cy="3233100"/>
          </a:xfrm>
          <a:prstGeom prst="rect">
            <a:avLst/>
          </a:prstGeom>
        </p:spPr>
        <p:txBody>
          <a:bodyPr spcFirstLastPara="1" wrap="square" lIns="91425" tIns="91425" rIns="91425" bIns="91425" anchor="t" anchorCtr="0">
            <a:noAutofit/>
          </a:bodyPr>
          <a:lstStyle>
            <a:lvl1pPr marL="457200" lvl="0" indent="-279400" rtl="0">
              <a:spcBef>
                <a:spcPts val="0"/>
              </a:spcBef>
              <a:spcAft>
                <a:spcPts val="0"/>
              </a:spcAft>
              <a:buSzPts val="800"/>
              <a:buFont typeface="Nunito Light"/>
              <a:buChar char="●"/>
              <a:defRPr/>
            </a:lvl1pPr>
            <a:lvl2pPr marL="914400" lvl="1" indent="-304800" rtl="0">
              <a:spcBef>
                <a:spcPts val="0"/>
              </a:spcBef>
              <a:spcAft>
                <a:spcPts val="0"/>
              </a:spcAft>
              <a:buSzPts val="1200"/>
              <a:buFont typeface="Nunito Light"/>
              <a:buChar char="○"/>
              <a:defRPr/>
            </a:lvl2pPr>
            <a:lvl3pPr marL="1371600" lvl="2" indent="-304800" rtl="0">
              <a:lnSpc>
                <a:spcPct val="115000"/>
              </a:lnSpc>
              <a:spcBef>
                <a:spcPts val="0"/>
              </a:spcBef>
              <a:spcAft>
                <a:spcPts val="0"/>
              </a:spcAft>
              <a:buSzPts val="1200"/>
              <a:buFont typeface="Nunito Light"/>
              <a:buChar char="■"/>
              <a:defRPr/>
            </a:lvl3pPr>
            <a:lvl4pPr marL="1828800" lvl="3" indent="-304800" rtl="0">
              <a:lnSpc>
                <a:spcPct val="115000"/>
              </a:lnSpc>
              <a:spcBef>
                <a:spcPts val="0"/>
              </a:spcBef>
              <a:spcAft>
                <a:spcPts val="0"/>
              </a:spcAft>
              <a:buSzPts val="1200"/>
              <a:buFont typeface="Nunito Light"/>
              <a:buChar char="●"/>
              <a:defRPr/>
            </a:lvl4pPr>
            <a:lvl5pPr marL="2286000" lvl="4" indent="-304800" rtl="0">
              <a:lnSpc>
                <a:spcPct val="115000"/>
              </a:lnSpc>
              <a:spcBef>
                <a:spcPts val="0"/>
              </a:spcBef>
              <a:spcAft>
                <a:spcPts val="0"/>
              </a:spcAft>
              <a:buSzPts val="1200"/>
              <a:buFont typeface="Nunito Light"/>
              <a:buChar char="○"/>
              <a:defRPr/>
            </a:lvl5pPr>
            <a:lvl6pPr marL="2743200" lvl="5" indent="-304800" rtl="0">
              <a:lnSpc>
                <a:spcPct val="115000"/>
              </a:lnSpc>
              <a:spcBef>
                <a:spcPts val="0"/>
              </a:spcBef>
              <a:spcAft>
                <a:spcPts val="0"/>
              </a:spcAft>
              <a:buSzPts val="1200"/>
              <a:buFont typeface="Nunito Light"/>
              <a:buChar char="■"/>
              <a:defRPr/>
            </a:lvl6pPr>
            <a:lvl7pPr marL="3200400" lvl="6" indent="-304800" rtl="0">
              <a:lnSpc>
                <a:spcPct val="115000"/>
              </a:lnSpc>
              <a:spcBef>
                <a:spcPts val="0"/>
              </a:spcBef>
              <a:spcAft>
                <a:spcPts val="0"/>
              </a:spcAft>
              <a:buSzPts val="1200"/>
              <a:buFont typeface="Nunito Light"/>
              <a:buChar char="●"/>
              <a:defRPr/>
            </a:lvl7pPr>
            <a:lvl8pPr marL="3657600" lvl="7" indent="-304800" rtl="0">
              <a:lnSpc>
                <a:spcPct val="115000"/>
              </a:lnSpc>
              <a:spcBef>
                <a:spcPts val="0"/>
              </a:spcBef>
              <a:spcAft>
                <a:spcPts val="0"/>
              </a:spcAft>
              <a:buSzPts val="1200"/>
              <a:buFont typeface="Nunito Light"/>
              <a:buChar char="○"/>
              <a:defRPr/>
            </a:lvl8pPr>
            <a:lvl9pPr marL="4114800" lvl="8" indent="-304800" rtl="0">
              <a:lnSpc>
                <a:spcPct val="115000"/>
              </a:lnSpc>
              <a:spcBef>
                <a:spcPts val="0"/>
              </a:spcBef>
              <a:spcAft>
                <a:spcPts val="0"/>
              </a:spcAft>
              <a:buSzPts val="1200"/>
              <a:buFont typeface="Nunito Light"/>
              <a:buChar char="■"/>
              <a:defRPr/>
            </a:lvl9pPr>
          </a:lstStyle>
          <a:p>
            <a:endParaRPr/>
          </a:p>
        </p:txBody>
      </p:sp>
      <p:grpSp>
        <p:nvGrpSpPr>
          <p:cNvPr id="40" name="Google Shape;40;p4"/>
          <p:cNvGrpSpPr/>
          <p:nvPr/>
        </p:nvGrpSpPr>
        <p:grpSpPr>
          <a:xfrm rot="5400000">
            <a:off x="5929618" y="1770414"/>
            <a:ext cx="5611922" cy="64395"/>
            <a:chOff x="2290561" y="4544171"/>
            <a:chExt cx="5611922" cy="64395"/>
          </a:xfrm>
        </p:grpSpPr>
        <p:sp>
          <p:nvSpPr>
            <p:cNvPr id="41" name="Google Shape;41;p4"/>
            <p:cNvSpPr/>
            <p:nvPr/>
          </p:nvSpPr>
          <p:spPr>
            <a:xfrm>
              <a:off x="2290561" y="4569922"/>
              <a:ext cx="5516100" cy="129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 name="Google Shape;42;p4"/>
            <p:cNvSpPr/>
            <p:nvPr/>
          </p:nvSpPr>
          <p:spPr>
            <a:xfrm>
              <a:off x="7789434" y="4544171"/>
              <a:ext cx="113049" cy="64395"/>
            </a:xfrm>
            <a:custGeom>
              <a:avLst/>
              <a:gdLst/>
              <a:ahLst/>
              <a:cxnLst/>
              <a:rect l="l" t="t" r="r" b="b"/>
              <a:pathLst>
                <a:path w="79" h="45" extrusionOk="0">
                  <a:moveTo>
                    <a:pt x="0" y="23"/>
                  </a:moveTo>
                  <a:lnTo>
                    <a:pt x="39" y="0"/>
                  </a:lnTo>
                  <a:lnTo>
                    <a:pt x="79" y="23"/>
                  </a:lnTo>
                  <a:lnTo>
                    <a:pt x="39" y="45"/>
                  </a:lnTo>
                  <a:lnTo>
                    <a:pt x="0" y="23"/>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3" name="Google Shape;43;p4"/>
          <p:cNvGrpSpPr/>
          <p:nvPr/>
        </p:nvGrpSpPr>
        <p:grpSpPr>
          <a:xfrm>
            <a:off x="-1116563" y="-3550068"/>
            <a:ext cx="11772053" cy="9613578"/>
            <a:chOff x="-1116563" y="-3550068"/>
            <a:chExt cx="11772053" cy="9613578"/>
          </a:xfrm>
        </p:grpSpPr>
        <p:sp>
          <p:nvSpPr>
            <p:cNvPr id="44" name="Google Shape;44;p4"/>
            <p:cNvSpPr/>
            <p:nvPr/>
          </p:nvSpPr>
          <p:spPr>
            <a:xfrm rot="-5400000">
              <a:off x="7426512" y="2834532"/>
              <a:ext cx="1490664" cy="4967292"/>
            </a:xfrm>
            <a:custGeom>
              <a:avLst/>
              <a:gdLst/>
              <a:ahLst/>
              <a:cxnLst/>
              <a:rect l="l" t="t" r="r" b="b"/>
              <a:pathLst>
                <a:path w="1255" h="4183" extrusionOk="0">
                  <a:moveTo>
                    <a:pt x="627" y="4183"/>
                  </a:moveTo>
                  <a:cubicBezTo>
                    <a:pt x="281" y="4183"/>
                    <a:pt x="0" y="3901"/>
                    <a:pt x="0" y="3555"/>
                  </a:cubicBezTo>
                  <a:cubicBezTo>
                    <a:pt x="0" y="627"/>
                    <a:pt x="0" y="627"/>
                    <a:pt x="0" y="627"/>
                  </a:cubicBezTo>
                  <a:cubicBezTo>
                    <a:pt x="0" y="281"/>
                    <a:pt x="281" y="0"/>
                    <a:pt x="627" y="0"/>
                  </a:cubicBezTo>
                  <a:cubicBezTo>
                    <a:pt x="973" y="0"/>
                    <a:pt x="1255" y="281"/>
                    <a:pt x="1255" y="627"/>
                  </a:cubicBezTo>
                  <a:cubicBezTo>
                    <a:pt x="1255" y="3555"/>
                    <a:pt x="1255" y="3555"/>
                    <a:pt x="1255" y="3555"/>
                  </a:cubicBezTo>
                  <a:cubicBezTo>
                    <a:pt x="1255" y="3901"/>
                    <a:pt x="973" y="4183"/>
                    <a:pt x="627" y="4183"/>
                  </a:cubicBezTo>
                  <a:close/>
                  <a:moveTo>
                    <a:pt x="627" y="12"/>
                  </a:moveTo>
                  <a:cubicBezTo>
                    <a:pt x="288" y="12"/>
                    <a:pt x="12" y="288"/>
                    <a:pt x="12" y="627"/>
                  </a:cubicBezTo>
                  <a:cubicBezTo>
                    <a:pt x="12" y="3555"/>
                    <a:pt x="12" y="3555"/>
                    <a:pt x="12" y="3555"/>
                  </a:cubicBezTo>
                  <a:cubicBezTo>
                    <a:pt x="12" y="3895"/>
                    <a:pt x="288" y="4171"/>
                    <a:pt x="627" y="4171"/>
                  </a:cubicBezTo>
                  <a:cubicBezTo>
                    <a:pt x="967" y="4171"/>
                    <a:pt x="1243" y="3895"/>
                    <a:pt x="1243" y="3555"/>
                  </a:cubicBezTo>
                  <a:cubicBezTo>
                    <a:pt x="1243" y="627"/>
                    <a:pt x="1243" y="627"/>
                    <a:pt x="1243" y="627"/>
                  </a:cubicBezTo>
                  <a:cubicBezTo>
                    <a:pt x="1243" y="288"/>
                    <a:pt x="967" y="12"/>
                    <a:pt x="627" y="12"/>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 name="Google Shape;45;p4"/>
            <p:cNvSpPr/>
            <p:nvPr/>
          </p:nvSpPr>
          <p:spPr>
            <a:xfrm rot="10800000">
              <a:off x="-1116563" y="-3550068"/>
              <a:ext cx="1490664" cy="4967292"/>
            </a:xfrm>
            <a:custGeom>
              <a:avLst/>
              <a:gdLst/>
              <a:ahLst/>
              <a:cxnLst/>
              <a:rect l="l" t="t" r="r" b="b"/>
              <a:pathLst>
                <a:path w="1255" h="4183" extrusionOk="0">
                  <a:moveTo>
                    <a:pt x="627" y="4183"/>
                  </a:moveTo>
                  <a:cubicBezTo>
                    <a:pt x="281" y="4183"/>
                    <a:pt x="0" y="3901"/>
                    <a:pt x="0" y="3555"/>
                  </a:cubicBezTo>
                  <a:cubicBezTo>
                    <a:pt x="0" y="627"/>
                    <a:pt x="0" y="627"/>
                    <a:pt x="0" y="627"/>
                  </a:cubicBezTo>
                  <a:cubicBezTo>
                    <a:pt x="0" y="281"/>
                    <a:pt x="281" y="0"/>
                    <a:pt x="627" y="0"/>
                  </a:cubicBezTo>
                  <a:cubicBezTo>
                    <a:pt x="973" y="0"/>
                    <a:pt x="1255" y="281"/>
                    <a:pt x="1255" y="627"/>
                  </a:cubicBezTo>
                  <a:cubicBezTo>
                    <a:pt x="1255" y="3555"/>
                    <a:pt x="1255" y="3555"/>
                    <a:pt x="1255" y="3555"/>
                  </a:cubicBezTo>
                  <a:cubicBezTo>
                    <a:pt x="1255" y="3901"/>
                    <a:pt x="973" y="4183"/>
                    <a:pt x="627" y="4183"/>
                  </a:cubicBezTo>
                  <a:close/>
                  <a:moveTo>
                    <a:pt x="627" y="12"/>
                  </a:moveTo>
                  <a:cubicBezTo>
                    <a:pt x="288" y="12"/>
                    <a:pt x="12" y="288"/>
                    <a:pt x="12" y="627"/>
                  </a:cubicBezTo>
                  <a:cubicBezTo>
                    <a:pt x="12" y="3555"/>
                    <a:pt x="12" y="3555"/>
                    <a:pt x="12" y="3555"/>
                  </a:cubicBezTo>
                  <a:cubicBezTo>
                    <a:pt x="12" y="3895"/>
                    <a:pt x="288" y="4171"/>
                    <a:pt x="627" y="4171"/>
                  </a:cubicBezTo>
                  <a:cubicBezTo>
                    <a:pt x="967" y="4171"/>
                    <a:pt x="1243" y="3895"/>
                    <a:pt x="1243" y="3555"/>
                  </a:cubicBezTo>
                  <a:cubicBezTo>
                    <a:pt x="1243" y="627"/>
                    <a:pt x="1243" y="627"/>
                    <a:pt x="1243" y="627"/>
                  </a:cubicBezTo>
                  <a:cubicBezTo>
                    <a:pt x="1243" y="288"/>
                    <a:pt x="967" y="12"/>
                    <a:pt x="627" y="12"/>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6"/>
        <p:cNvGrpSpPr/>
        <p:nvPr/>
      </p:nvGrpSpPr>
      <p:grpSpPr>
        <a:xfrm>
          <a:off x="0" y="0"/>
          <a:ext cx="0" cy="0"/>
          <a:chOff x="0" y="0"/>
          <a:chExt cx="0" cy="0"/>
        </a:xfrm>
      </p:grpSpPr>
      <p:pic>
        <p:nvPicPr>
          <p:cNvPr id="47" name="Google Shape;47;p5"/>
          <p:cNvPicPr preferRelativeResize="0"/>
          <p:nvPr/>
        </p:nvPicPr>
        <p:blipFill>
          <a:blip r:embed="rId2">
            <a:alphaModFix/>
          </a:blip>
          <a:stretch>
            <a:fillRect/>
          </a:stretch>
        </p:blipFill>
        <p:spPr>
          <a:xfrm>
            <a:off x="0" y="0"/>
            <a:ext cx="9144000" cy="5143500"/>
          </a:xfrm>
          <a:prstGeom prst="rect">
            <a:avLst/>
          </a:prstGeom>
          <a:noFill/>
          <a:ln>
            <a:noFill/>
          </a:ln>
        </p:spPr>
      </p:pic>
      <p:sp>
        <p:nvSpPr>
          <p:cNvPr id="48" name="Google Shape;48;p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49" name="Google Shape;49;p5"/>
          <p:cNvSpPr txBox="1">
            <a:spLocks noGrp="1"/>
          </p:cNvSpPr>
          <p:nvPr>
            <p:ph type="subTitle" idx="1"/>
          </p:nvPr>
        </p:nvSpPr>
        <p:spPr>
          <a:xfrm>
            <a:off x="4725900" y="1872353"/>
            <a:ext cx="3698100" cy="27363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Char char="●"/>
              <a:defRPr sz="1400" b="0"/>
            </a:lvl1pPr>
            <a:lvl2pPr lvl="1" algn="ctr" rtl="0">
              <a:lnSpc>
                <a:spcPct val="115000"/>
              </a:lnSpc>
              <a:spcBef>
                <a:spcPts val="0"/>
              </a:spcBef>
              <a:spcAft>
                <a:spcPts val="0"/>
              </a:spcAft>
              <a:buSzPts val="2800"/>
              <a:buChar char="○"/>
              <a:defRPr sz="2800"/>
            </a:lvl2pPr>
            <a:lvl3pPr lvl="2" algn="ctr" rtl="0">
              <a:lnSpc>
                <a:spcPct val="115000"/>
              </a:lnSpc>
              <a:spcBef>
                <a:spcPts val="0"/>
              </a:spcBef>
              <a:spcAft>
                <a:spcPts val="0"/>
              </a:spcAft>
              <a:buSzPts val="2800"/>
              <a:buChar char="■"/>
              <a:defRPr sz="2800"/>
            </a:lvl3pPr>
            <a:lvl4pPr lvl="3" algn="ctr" rtl="0">
              <a:lnSpc>
                <a:spcPct val="115000"/>
              </a:lnSpc>
              <a:spcBef>
                <a:spcPts val="0"/>
              </a:spcBef>
              <a:spcAft>
                <a:spcPts val="0"/>
              </a:spcAft>
              <a:buSzPts val="2800"/>
              <a:buChar char="●"/>
              <a:defRPr sz="2800"/>
            </a:lvl4pPr>
            <a:lvl5pPr lvl="4" algn="ctr" rtl="0">
              <a:lnSpc>
                <a:spcPct val="115000"/>
              </a:lnSpc>
              <a:spcBef>
                <a:spcPts val="0"/>
              </a:spcBef>
              <a:spcAft>
                <a:spcPts val="0"/>
              </a:spcAft>
              <a:buSzPts val="2800"/>
              <a:buChar char="○"/>
              <a:defRPr sz="2800"/>
            </a:lvl5pPr>
            <a:lvl6pPr lvl="5" algn="ctr" rtl="0">
              <a:lnSpc>
                <a:spcPct val="115000"/>
              </a:lnSpc>
              <a:spcBef>
                <a:spcPts val="0"/>
              </a:spcBef>
              <a:spcAft>
                <a:spcPts val="0"/>
              </a:spcAft>
              <a:buSzPts val="2800"/>
              <a:buChar char="■"/>
              <a:defRPr sz="2800"/>
            </a:lvl6pPr>
            <a:lvl7pPr lvl="6" algn="ctr" rtl="0">
              <a:lnSpc>
                <a:spcPct val="115000"/>
              </a:lnSpc>
              <a:spcBef>
                <a:spcPts val="0"/>
              </a:spcBef>
              <a:spcAft>
                <a:spcPts val="0"/>
              </a:spcAft>
              <a:buSzPts val="2800"/>
              <a:buChar char="●"/>
              <a:defRPr sz="2800"/>
            </a:lvl7pPr>
            <a:lvl8pPr lvl="7" algn="ctr" rtl="0">
              <a:lnSpc>
                <a:spcPct val="115000"/>
              </a:lnSpc>
              <a:spcBef>
                <a:spcPts val="0"/>
              </a:spcBef>
              <a:spcAft>
                <a:spcPts val="0"/>
              </a:spcAft>
              <a:buSzPts val="2800"/>
              <a:buChar char="○"/>
              <a:defRPr sz="2800"/>
            </a:lvl8pPr>
            <a:lvl9pPr lvl="8" algn="ctr" rtl="0">
              <a:lnSpc>
                <a:spcPct val="115000"/>
              </a:lnSpc>
              <a:spcBef>
                <a:spcPts val="0"/>
              </a:spcBef>
              <a:spcAft>
                <a:spcPts val="0"/>
              </a:spcAft>
              <a:buSzPts val="2800"/>
              <a:buChar char="■"/>
              <a:defRPr sz="2800"/>
            </a:lvl9pPr>
          </a:lstStyle>
          <a:p>
            <a:endParaRPr/>
          </a:p>
        </p:txBody>
      </p:sp>
      <p:sp>
        <p:nvSpPr>
          <p:cNvPr id="50" name="Google Shape;50;p5"/>
          <p:cNvSpPr txBox="1">
            <a:spLocks noGrp="1"/>
          </p:cNvSpPr>
          <p:nvPr>
            <p:ph type="subTitle" idx="2"/>
          </p:nvPr>
        </p:nvSpPr>
        <p:spPr>
          <a:xfrm>
            <a:off x="720000" y="1872353"/>
            <a:ext cx="3698100" cy="27363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Char char="●"/>
              <a:defRPr sz="1400" b="0"/>
            </a:lvl1pPr>
            <a:lvl2pPr lvl="1" algn="ctr" rtl="0">
              <a:lnSpc>
                <a:spcPct val="115000"/>
              </a:lnSpc>
              <a:spcBef>
                <a:spcPts val="0"/>
              </a:spcBef>
              <a:spcAft>
                <a:spcPts val="0"/>
              </a:spcAft>
              <a:buSzPts val="1400"/>
              <a:buChar char="○"/>
              <a:defRPr sz="2800"/>
            </a:lvl2pPr>
            <a:lvl3pPr lvl="2" algn="ctr" rtl="0">
              <a:lnSpc>
                <a:spcPct val="115000"/>
              </a:lnSpc>
              <a:spcBef>
                <a:spcPts val="0"/>
              </a:spcBef>
              <a:spcAft>
                <a:spcPts val="0"/>
              </a:spcAft>
              <a:buSzPts val="1400"/>
              <a:buChar char="■"/>
              <a:defRPr sz="2800"/>
            </a:lvl3pPr>
            <a:lvl4pPr lvl="3" algn="ctr" rtl="0">
              <a:lnSpc>
                <a:spcPct val="115000"/>
              </a:lnSpc>
              <a:spcBef>
                <a:spcPts val="0"/>
              </a:spcBef>
              <a:spcAft>
                <a:spcPts val="0"/>
              </a:spcAft>
              <a:buSzPts val="1400"/>
              <a:buChar char="●"/>
              <a:defRPr sz="2800"/>
            </a:lvl4pPr>
            <a:lvl5pPr lvl="4" algn="ctr" rtl="0">
              <a:lnSpc>
                <a:spcPct val="115000"/>
              </a:lnSpc>
              <a:spcBef>
                <a:spcPts val="0"/>
              </a:spcBef>
              <a:spcAft>
                <a:spcPts val="0"/>
              </a:spcAft>
              <a:buSzPts val="1400"/>
              <a:buChar char="○"/>
              <a:defRPr sz="2800"/>
            </a:lvl5pPr>
            <a:lvl6pPr lvl="5" algn="ctr" rtl="0">
              <a:lnSpc>
                <a:spcPct val="115000"/>
              </a:lnSpc>
              <a:spcBef>
                <a:spcPts val="0"/>
              </a:spcBef>
              <a:spcAft>
                <a:spcPts val="0"/>
              </a:spcAft>
              <a:buSzPts val="1400"/>
              <a:buChar char="■"/>
              <a:defRPr sz="2800"/>
            </a:lvl6pPr>
            <a:lvl7pPr lvl="6" algn="ctr" rtl="0">
              <a:lnSpc>
                <a:spcPct val="115000"/>
              </a:lnSpc>
              <a:spcBef>
                <a:spcPts val="0"/>
              </a:spcBef>
              <a:spcAft>
                <a:spcPts val="0"/>
              </a:spcAft>
              <a:buSzPts val="1400"/>
              <a:buChar char="●"/>
              <a:defRPr sz="2800"/>
            </a:lvl7pPr>
            <a:lvl8pPr lvl="7" algn="ctr" rtl="0">
              <a:lnSpc>
                <a:spcPct val="115000"/>
              </a:lnSpc>
              <a:spcBef>
                <a:spcPts val="0"/>
              </a:spcBef>
              <a:spcAft>
                <a:spcPts val="0"/>
              </a:spcAft>
              <a:buSzPts val="1400"/>
              <a:buChar char="○"/>
              <a:defRPr sz="2800"/>
            </a:lvl8pPr>
            <a:lvl9pPr lvl="8" algn="ctr" rtl="0">
              <a:lnSpc>
                <a:spcPct val="115000"/>
              </a:lnSpc>
              <a:spcBef>
                <a:spcPts val="0"/>
              </a:spcBef>
              <a:spcAft>
                <a:spcPts val="0"/>
              </a:spcAft>
              <a:buSzPts val="1400"/>
              <a:buChar char="■"/>
              <a:defRPr sz="2800"/>
            </a:lvl9pPr>
          </a:lstStyle>
          <a:p>
            <a:endParaRPr/>
          </a:p>
        </p:txBody>
      </p:sp>
      <p:sp>
        <p:nvSpPr>
          <p:cNvPr id="51" name="Google Shape;51;p5"/>
          <p:cNvSpPr txBox="1">
            <a:spLocks noGrp="1"/>
          </p:cNvSpPr>
          <p:nvPr>
            <p:ph type="subTitle" idx="3"/>
          </p:nvPr>
        </p:nvSpPr>
        <p:spPr>
          <a:xfrm>
            <a:off x="720000" y="1510850"/>
            <a:ext cx="3698100" cy="361500"/>
          </a:xfrm>
          <a:prstGeom prst="rect">
            <a:avLst/>
          </a:prstGeom>
        </p:spPr>
        <p:txBody>
          <a:bodyPr spcFirstLastPara="1" wrap="square" lIns="91425" tIns="91425" rIns="91425" bIns="91425" anchor="b" anchorCtr="0">
            <a:noAutofit/>
          </a:bodyPr>
          <a:lstStyle>
            <a:lvl1pPr lvl="0">
              <a:lnSpc>
                <a:spcPct val="115000"/>
              </a:lnSpc>
              <a:spcBef>
                <a:spcPts val="0"/>
              </a:spcBef>
              <a:spcAft>
                <a:spcPts val="0"/>
              </a:spcAft>
              <a:buSzPts val="2400"/>
              <a:buFont typeface="DM Sans"/>
              <a:buNone/>
              <a:defRPr sz="2000" b="1">
                <a:latin typeface="DM Sans"/>
                <a:ea typeface="DM Sans"/>
                <a:cs typeface="DM Sans"/>
                <a:sym typeface="DM Sans"/>
              </a:defRPr>
            </a:lvl1pPr>
            <a:lvl2pPr lvl="1">
              <a:lnSpc>
                <a:spcPct val="115000"/>
              </a:lnSpc>
              <a:spcBef>
                <a:spcPts val="0"/>
              </a:spcBef>
              <a:spcAft>
                <a:spcPts val="0"/>
              </a:spcAft>
              <a:buSzPts val="1400"/>
              <a:buFont typeface="DM Sans"/>
              <a:buNone/>
              <a:defRPr b="1">
                <a:latin typeface="DM Sans"/>
                <a:ea typeface="DM Sans"/>
                <a:cs typeface="DM Sans"/>
                <a:sym typeface="DM Sans"/>
              </a:defRPr>
            </a:lvl2pPr>
            <a:lvl3pPr lvl="2">
              <a:lnSpc>
                <a:spcPct val="115000"/>
              </a:lnSpc>
              <a:spcBef>
                <a:spcPts val="0"/>
              </a:spcBef>
              <a:spcAft>
                <a:spcPts val="0"/>
              </a:spcAft>
              <a:buSzPts val="1400"/>
              <a:buFont typeface="DM Sans"/>
              <a:buNone/>
              <a:defRPr b="1">
                <a:latin typeface="DM Sans"/>
                <a:ea typeface="DM Sans"/>
                <a:cs typeface="DM Sans"/>
                <a:sym typeface="DM Sans"/>
              </a:defRPr>
            </a:lvl3pPr>
            <a:lvl4pPr lvl="3">
              <a:lnSpc>
                <a:spcPct val="115000"/>
              </a:lnSpc>
              <a:spcBef>
                <a:spcPts val="0"/>
              </a:spcBef>
              <a:spcAft>
                <a:spcPts val="0"/>
              </a:spcAft>
              <a:buSzPts val="1400"/>
              <a:buFont typeface="DM Sans"/>
              <a:buNone/>
              <a:defRPr b="1">
                <a:latin typeface="DM Sans"/>
                <a:ea typeface="DM Sans"/>
                <a:cs typeface="DM Sans"/>
                <a:sym typeface="DM Sans"/>
              </a:defRPr>
            </a:lvl4pPr>
            <a:lvl5pPr lvl="4">
              <a:lnSpc>
                <a:spcPct val="115000"/>
              </a:lnSpc>
              <a:spcBef>
                <a:spcPts val="0"/>
              </a:spcBef>
              <a:spcAft>
                <a:spcPts val="0"/>
              </a:spcAft>
              <a:buSzPts val="1400"/>
              <a:buFont typeface="DM Sans"/>
              <a:buNone/>
              <a:defRPr b="1">
                <a:latin typeface="DM Sans"/>
                <a:ea typeface="DM Sans"/>
                <a:cs typeface="DM Sans"/>
                <a:sym typeface="DM Sans"/>
              </a:defRPr>
            </a:lvl5pPr>
            <a:lvl6pPr lvl="5">
              <a:lnSpc>
                <a:spcPct val="115000"/>
              </a:lnSpc>
              <a:spcBef>
                <a:spcPts val="0"/>
              </a:spcBef>
              <a:spcAft>
                <a:spcPts val="0"/>
              </a:spcAft>
              <a:buSzPts val="1400"/>
              <a:buFont typeface="DM Sans"/>
              <a:buNone/>
              <a:defRPr b="1">
                <a:latin typeface="DM Sans"/>
                <a:ea typeface="DM Sans"/>
                <a:cs typeface="DM Sans"/>
                <a:sym typeface="DM Sans"/>
              </a:defRPr>
            </a:lvl6pPr>
            <a:lvl7pPr lvl="6">
              <a:lnSpc>
                <a:spcPct val="115000"/>
              </a:lnSpc>
              <a:spcBef>
                <a:spcPts val="0"/>
              </a:spcBef>
              <a:spcAft>
                <a:spcPts val="0"/>
              </a:spcAft>
              <a:buSzPts val="1400"/>
              <a:buFont typeface="DM Sans"/>
              <a:buNone/>
              <a:defRPr b="1">
                <a:latin typeface="DM Sans"/>
                <a:ea typeface="DM Sans"/>
                <a:cs typeface="DM Sans"/>
                <a:sym typeface="DM Sans"/>
              </a:defRPr>
            </a:lvl7pPr>
            <a:lvl8pPr lvl="7">
              <a:lnSpc>
                <a:spcPct val="115000"/>
              </a:lnSpc>
              <a:spcBef>
                <a:spcPts val="0"/>
              </a:spcBef>
              <a:spcAft>
                <a:spcPts val="0"/>
              </a:spcAft>
              <a:buSzPts val="1400"/>
              <a:buFont typeface="DM Sans"/>
              <a:buNone/>
              <a:defRPr b="1">
                <a:latin typeface="DM Sans"/>
                <a:ea typeface="DM Sans"/>
                <a:cs typeface="DM Sans"/>
                <a:sym typeface="DM Sans"/>
              </a:defRPr>
            </a:lvl8pPr>
            <a:lvl9pPr lvl="8">
              <a:lnSpc>
                <a:spcPct val="115000"/>
              </a:lnSpc>
              <a:spcBef>
                <a:spcPts val="0"/>
              </a:spcBef>
              <a:spcAft>
                <a:spcPts val="0"/>
              </a:spcAft>
              <a:buSzPts val="1400"/>
              <a:buFont typeface="DM Sans"/>
              <a:buNone/>
              <a:defRPr b="1">
                <a:latin typeface="DM Sans"/>
                <a:ea typeface="DM Sans"/>
                <a:cs typeface="DM Sans"/>
                <a:sym typeface="DM Sans"/>
              </a:defRPr>
            </a:lvl9pPr>
          </a:lstStyle>
          <a:p>
            <a:endParaRPr/>
          </a:p>
        </p:txBody>
      </p:sp>
      <p:sp>
        <p:nvSpPr>
          <p:cNvPr id="52" name="Google Shape;52;p5"/>
          <p:cNvSpPr txBox="1">
            <a:spLocks noGrp="1"/>
          </p:cNvSpPr>
          <p:nvPr>
            <p:ph type="subTitle" idx="4"/>
          </p:nvPr>
        </p:nvSpPr>
        <p:spPr>
          <a:xfrm>
            <a:off x="4725900" y="1510850"/>
            <a:ext cx="3698100" cy="361500"/>
          </a:xfrm>
          <a:prstGeom prst="rect">
            <a:avLst/>
          </a:prstGeom>
        </p:spPr>
        <p:txBody>
          <a:bodyPr spcFirstLastPara="1" wrap="square" lIns="91425" tIns="91425" rIns="91425" bIns="91425" anchor="b" anchorCtr="0">
            <a:noAutofit/>
          </a:bodyPr>
          <a:lstStyle>
            <a:lvl1pPr lvl="0" rtl="0">
              <a:lnSpc>
                <a:spcPct val="115000"/>
              </a:lnSpc>
              <a:spcBef>
                <a:spcPts val="0"/>
              </a:spcBef>
              <a:spcAft>
                <a:spcPts val="0"/>
              </a:spcAft>
              <a:buSzPts val="2400"/>
              <a:buFont typeface="DM Sans"/>
              <a:buNone/>
              <a:defRPr sz="2000" b="1">
                <a:latin typeface="DM Sans"/>
                <a:ea typeface="DM Sans"/>
                <a:cs typeface="DM Sans"/>
                <a:sym typeface="DM Sans"/>
              </a:defRPr>
            </a:lvl1pPr>
            <a:lvl2pPr lvl="1" rtl="0">
              <a:lnSpc>
                <a:spcPct val="115000"/>
              </a:lnSpc>
              <a:spcBef>
                <a:spcPts val="0"/>
              </a:spcBef>
              <a:spcAft>
                <a:spcPts val="0"/>
              </a:spcAft>
              <a:buSzPts val="1400"/>
              <a:buFont typeface="DM Sans"/>
              <a:buNone/>
              <a:defRPr b="1">
                <a:latin typeface="DM Sans"/>
                <a:ea typeface="DM Sans"/>
                <a:cs typeface="DM Sans"/>
                <a:sym typeface="DM Sans"/>
              </a:defRPr>
            </a:lvl2pPr>
            <a:lvl3pPr lvl="2" rtl="0">
              <a:lnSpc>
                <a:spcPct val="115000"/>
              </a:lnSpc>
              <a:spcBef>
                <a:spcPts val="0"/>
              </a:spcBef>
              <a:spcAft>
                <a:spcPts val="0"/>
              </a:spcAft>
              <a:buSzPts val="1400"/>
              <a:buFont typeface="DM Sans"/>
              <a:buNone/>
              <a:defRPr b="1">
                <a:latin typeface="DM Sans"/>
                <a:ea typeface="DM Sans"/>
                <a:cs typeface="DM Sans"/>
                <a:sym typeface="DM Sans"/>
              </a:defRPr>
            </a:lvl3pPr>
            <a:lvl4pPr lvl="3" rtl="0">
              <a:lnSpc>
                <a:spcPct val="115000"/>
              </a:lnSpc>
              <a:spcBef>
                <a:spcPts val="0"/>
              </a:spcBef>
              <a:spcAft>
                <a:spcPts val="0"/>
              </a:spcAft>
              <a:buSzPts val="1400"/>
              <a:buFont typeface="DM Sans"/>
              <a:buNone/>
              <a:defRPr b="1">
                <a:latin typeface="DM Sans"/>
                <a:ea typeface="DM Sans"/>
                <a:cs typeface="DM Sans"/>
                <a:sym typeface="DM Sans"/>
              </a:defRPr>
            </a:lvl4pPr>
            <a:lvl5pPr lvl="4" rtl="0">
              <a:lnSpc>
                <a:spcPct val="115000"/>
              </a:lnSpc>
              <a:spcBef>
                <a:spcPts val="0"/>
              </a:spcBef>
              <a:spcAft>
                <a:spcPts val="0"/>
              </a:spcAft>
              <a:buSzPts val="1400"/>
              <a:buFont typeface="DM Sans"/>
              <a:buNone/>
              <a:defRPr b="1">
                <a:latin typeface="DM Sans"/>
                <a:ea typeface="DM Sans"/>
                <a:cs typeface="DM Sans"/>
                <a:sym typeface="DM Sans"/>
              </a:defRPr>
            </a:lvl5pPr>
            <a:lvl6pPr lvl="5" rtl="0">
              <a:lnSpc>
                <a:spcPct val="115000"/>
              </a:lnSpc>
              <a:spcBef>
                <a:spcPts val="0"/>
              </a:spcBef>
              <a:spcAft>
                <a:spcPts val="0"/>
              </a:spcAft>
              <a:buSzPts val="1400"/>
              <a:buFont typeface="DM Sans"/>
              <a:buNone/>
              <a:defRPr b="1">
                <a:latin typeface="DM Sans"/>
                <a:ea typeface="DM Sans"/>
                <a:cs typeface="DM Sans"/>
                <a:sym typeface="DM Sans"/>
              </a:defRPr>
            </a:lvl6pPr>
            <a:lvl7pPr lvl="6" rtl="0">
              <a:lnSpc>
                <a:spcPct val="115000"/>
              </a:lnSpc>
              <a:spcBef>
                <a:spcPts val="0"/>
              </a:spcBef>
              <a:spcAft>
                <a:spcPts val="0"/>
              </a:spcAft>
              <a:buSzPts val="1400"/>
              <a:buFont typeface="DM Sans"/>
              <a:buNone/>
              <a:defRPr b="1">
                <a:latin typeface="DM Sans"/>
                <a:ea typeface="DM Sans"/>
                <a:cs typeface="DM Sans"/>
                <a:sym typeface="DM Sans"/>
              </a:defRPr>
            </a:lvl7pPr>
            <a:lvl8pPr lvl="7" rtl="0">
              <a:lnSpc>
                <a:spcPct val="115000"/>
              </a:lnSpc>
              <a:spcBef>
                <a:spcPts val="0"/>
              </a:spcBef>
              <a:spcAft>
                <a:spcPts val="0"/>
              </a:spcAft>
              <a:buSzPts val="1400"/>
              <a:buFont typeface="DM Sans"/>
              <a:buNone/>
              <a:defRPr b="1">
                <a:latin typeface="DM Sans"/>
                <a:ea typeface="DM Sans"/>
                <a:cs typeface="DM Sans"/>
                <a:sym typeface="DM Sans"/>
              </a:defRPr>
            </a:lvl8pPr>
            <a:lvl9pPr lvl="8" rtl="0">
              <a:lnSpc>
                <a:spcPct val="115000"/>
              </a:lnSpc>
              <a:spcBef>
                <a:spcPts val="0"/>
              </a:spcBef>
              <a:spcAft>
                <a:spcPts val="0"/>
              </a:spcAft>
              <a:buSzPts val="1400"/>
              <a:buFont typeface="DM Sans"/>
              <a:buNone/>
              <a:defRPr b="1">
                <a:latin typeface="DM Sans"/>
                <a:ea typeface="DM Sans"/>
                <a:cs typeface="DM Sans"/>
                <a:sym typeface="DM Sans"/>
              </a:defRPr>
            </a:lvl9pPr>
          </a:lstStyle>
          <a:p>
            <a:endParaRPr/>
          </a:p>
        </p:txBody>
      </p:sp>
      <p:grpSp>
        <p:nvGrpSpPr>
          <p:cNvPr id="53" name="Google Shape;53;p5"/>
          <p:cNvGrpSpPr/>
          <p:nvPr/>
        </p:nvGrpSpPr>
        <p:grpSpPr>
          <a:xfrm>
            <a:off x="-1495975" y="-4262043"/>
            <a:ext cx="11107963" cy="10356802"/>
            <a:chOff x="-1495975" y="-4262043"/>
            <a:chExt cx="11107963" cy="10356802"/>
          </a:xfrm>
        </p:grpSpPr>
        <p:sp>
          <p:nvSpPr>
            <p:cNvPr id="54" name="Google Shape;54;p5"/>
            <p:cNvSpPr/>
            <p:nvPr/>
          </p:nvSpPr>
          <p:spPr>
            <a:xfrm>
              <a:off x="-1495975" y="2684808"/>
              <a:ext cx="1870076" cy="3409951"/>
            </a:xfrm>
            <a:custGeom>
              <a:avLst/>
              <a:gdLst/>
              <a:ahLst/>
              <a:cxnLst/>
              <a:rect l="l" t="t" r="r" b="b"/>
              <a:pathLst>
                <a:path w="1575" h="2871" extrusionOk="0">
                  <a:moveTo>
                    <a:pt x="787" y="2871"/>
                  </a:moveTo>
                  <a:cubicBezTo>
                    <a:pt x="353" y="2871"/>
                    <a:pt x="0" y="2518"/>
                    <a:pt x="0" y="2084"/>
                  </a:cubicBezTo>
                  <a:cubicBezTo>
                    <a:pt x="0" y="787"/>
                    <a:pt x="0" y="787"/>
                    <a:pt x="0" y="787"/>
                  </a:cubicBezTo>
                  <a:cubicBezTo>
                    <a:pt x="0" y="353"/>
                    <a:pt x="353" y="0"/>
                    <a:pt x="787" y="0"/>
                  </a:cubicBezTo>
                  <a:cubicBezTo>
                    <a:pt x="1222" y="0"/>
                    <a:pt x="1575" y="353"/>
                    <a:pt x="1575" y="787"/>
                  </a:cubicBezTo>
                  <a:cubicBezTo>
                    <a:pt x="1575" y="2084"/>
                    <a:pt x="1575" y="2084"/>
                    <a:pt x="1575" y="2084"/>
                  </a:cubicBezTo>
                  <a:cubicBezTo>
                    <a:pt x="1575" y="2518"/>
                    <a:pt x="1222" y="2871"/>
                    <a:pt x="787" y="2871"/>
                  </a:cubicBezTo>
                  <a:close/>
                  <a:moveTo>
                    <a:pt x="787" y="12"/>
                  </a:moveTo>
                  <a:cubicBezTo>
                    <a:pt x="360" y="12"/>
                    <a:pt x="12" y="359"/>
                    <a:pt x="12" y="787"/>
                  </a:cubicBezTo>
                  <a:cubicBezTo>
                    <a:pt x="12" y="2084"/>
                    <a:pt x="12" y="2084"/>
                    <a:pt x="12" y="2084"/>
                  </a:cubicBezTo>
                  <a:cubicBezTo>
                    <a:pt x="12" y="2511"/>
                    <a:pt x="360" y="2859"/>
                    <a:pt x="787" y="2859"/>
                  </a:cubicBezTo>
                  <a:cubicBezTo>
                    <a:pt x="787" y="2859"/>
                    <a:pt x="787" y="2859"/>
                    <a:pt x="787" y="2859"/>
                  </a:cubicBezTo>
                  <a:cubicBezTo>
                    <a:pt x="1215" y="2859"/>
                    <a:pt x="1563" y="2511"/>
                    <a:pt x="1563" y="2084"/>
                  </a:cubicBezTo>
                  <a:cubicBezTo>
                    <a:pt x="1563" y="787"/>
                    <a:pt x="1563" y="787"/>
                    <a:pt x="1563" y="787"/>
                  </a:cubicBezTo>
                  <a:cubicBezTo>
                    <a:pt x="1563" y="359"/>
                    <a:pt x="1215" y="12"/>
                    <a:pt x="787" y="12"/>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 name="Google Shape;55;p5"/>
            <p:cNvSpPr/>
            <p:nvPr/>
          </p:nvSpPr>
          <p:spPr>
            <a:xfrm>
              <a:off x="8121325" y="-4262043"/>
              <a:ext cx="1490664" cy="4967292"/>
            </a:xfrm>
            <a:custGeom>
              <a:avLst/>
              <a:gdLst/>
              <a:ahLst/>
              <a:cxnLst/>
              <a:rect l="l" t="t" r="r" b="b"/>
              <a:pathLst>
                <a:path w="1255" h="4183" extrusionOk="0">
                  <a:moveTo>
                    <a:pt x="627" y="4183"/>
                  </a:moveTo>
                  <a:cubicBezTo>
                    <a:pt x="281" y="4183"/>
                    <a:pt x="0" y="3901"/>
                    <a:pt x="0" y="3555"/>
                  </a:cubicBezTo>
                  <a:cubicBezTo>
                    <a:pt x="0" y="627"/>
                    <a:pt x="0" y="627"/>
                    <a:pt x="0" y="627"/>
                  </a:cubicBezTo>
                  <a:cubicBezTo>
                    <a:pt x="0" y="281"/>
                    <a:pt x="281" y="0"/>
                    <a:pt x="627" y="0"/>
                  </a:cubicBezTo>
                  <a:cubicBezTo>
                    <a:pt x="973" y="0"/>
                    <a:pt x="1255" y="281"/>
                    <a:pt x="1255" y="627"/>
                  </a:cubicBezTo>
                  <a:cubicBezTo>
                    <a:pt x="1255" y="3555"/>
                    <a:pt x="1255" y="3555"/>
                    <a:pt x="1255" y="3555"/>
                  </a:cubicBezTo>
                  <a:cubicBezTo>
                    <a:pt x="1255" y="3901"/>
                    <a:pt x="973" y="4183"/>
                    <a:pt x="627" y="4183"/>
                  </a:cubicBezTo>
                  <a:close/>
                  <a:moveTo>
                    <a:pt x="627" y="12"/>
                  </a:moveTo>
                  <a:cubicBezTo>
                    <a:pt x="288" y="12"/>
                    <a:pt x="12" y="288"/>
                    <a:pt x="12" y="627"/>
                  </a:cubicBezTo>
                  <a:cubicBezTo>
                    <a:pt x="12" y="3555"/>
                    <a:pt x="12" y="3555"/>
                    <a:pt x="12" y="3555"/>
                  </a:cubicBezTo>
                  <a:cubicBezTo>
                    <a:pt x="12" y="3895"/>
                    <a:pt x="288" y="4171"/>
                    <a:pt x="627" y="4171"/>
                  </a:cubicBezTo>
                  <a:cubicBezTo>
                    <a:pt x="967" y="4171"/>
                    <a:pt x="1243" y="3895"/>
                    <a:pt x="1243" y="3555"/>
                  </a:cubicBezTo>
                  <a:cubicBezTo>
                    <a:pt x="1243" y="627"/>
                    <a:pt x="1243" y="627"/>
                    <a:pt x="1243" y="627"/>
                  </a:cubicBezTo>
                  <a:cubicBezTo>
                    <a:pt x="1243" y="288"/>
                    <a:pt x="967" y="12"/>
                    <a:pt x="627" y="12"/>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6" name="Google Shape;56;p5"/>
          <p:cNvGrpSpPr/>
          <p:nvPr/>
        </p:nvGrpSpPr>
        <p:grpSpPr>
          <a:xfrm>
            <a:off x="-1397550" y="705258"/>
            <a:ext cx="10299913" cy="5634038"/>
            <a:chOff x="-1397550" y="705258"/>
            <a:chExt cx="10299913" cy="5634038"/>
          </a:xfrm>
        </p:grpSpPr>
        <p:grpSp>
          <p:nvGrpSpPr>
            <p:cNvPr id="57" name="Google Shape;57;p5"/>
            <p:cNvGrpSpPr/>
            <p:nvPr/>
          </p:nvGrpSpPr>
          <p:grpSpPr>
            <a:xfrm>
              <a:off x="-1397550" y="4613783"/>
              <a:ext cx="1771650" cy="71438"/>
              <a:chOff x="1150025" y="4460558"/>
              <a:chExt cx="1771650" cy="71438"/>
            </a:xfrm>
          </p:grpSpPr>
          <p:sp>
            <p:nvSpPr>
              <p:cNvPr id="58" name="Google Shape;58;p5"/>
              <p:cNvSpPr/>
              <p:nvPr/>
            </p:nvSpPr>
            <p:spPr>
              <a:xfrm>
                <a:off x="1150025" y="4489077"/>
                <a:ext cx="1686000" cy="144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 name="Google Shape;59;p5"/>
              <p:cNvSpPr/>
              <p:nvPr/>
            </p:nvSpPr>
            <p:spPr>
              <a:xfrm>
                <a:off x="2797850" y="4460558"/>
                <a:ext cx="123825" cy="71438"/>
              </a:xfrm>
              <a:custGeom>
                <a:avLst/>
                <a:gdLst/>
                <a:ahLst/>
                <a:cxnLst/>
                <a:rect l="l" t="t" r="r" b="b"/>
                <a:pathLst>
                  <a:path w="78" h="45" extrusionOk="0">
                    <a:moveTo>
                      <a:pt x="0" y="23"/>
                    </a:moveTo>
                    <a:lnTo>
                      <a:pt x="39" y="0"/>
                    </a:lnTo>
                    <a:lnTo>
                      <a:pt x="78" y="23"/>
                    </a:lnTo>
                    <a:lnTo>
                      <a:pt x="39" y="45"/>
                    </a:lnTo>
                    <a:lnTo>
                      <a:pt x="0" y="23"/>
                    </a:lnTo>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0" name="Google Shape;60;p5"/>
            <p:cNvGrpSpPr/>
            <p:nvPr/>
          </p:nvGrpSpPr>
          <p:grpSpPr>
            <a:xfrm rot="-5400000">
              <a:off x="6049625" y="3486558"/>
              <a:ext cx="5634038" cy="71438"/>
              <a:chOff x="969625" y="4766808"/>
              <a:chExt cx="5634038" cy="71438"/>
            </a:xfrm>
          </p:grpSpPr>
          <p:sp>
            <p:nvSpPr>
              <p:cNvPr id="61" name="Google Shape;61;p5"/>
              <p:cNvSpPr/>
              <p:nvPr/>
            </p:nvSpPr>
            <p:spPr>
              <a:xfrm>
                <a:off x="969625" y="4795327"/>
                <a:ext cx="5527800" cy="144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 name="Google Shape;62;p5"/>
              <p:cNvSpPr/>
              <p:nvPr/>
            </p:nvSpPr>
            <p:spPr>
              <a:xfrm>
                <a:off x="6478250" y="4766808"/>
                <a:ext cx="125413" cy="71438"/>
              </a:xfrm>
              <a:custGeom>
                <a:avLst/>
                <a:gdLst/>
                <a:ahLst/>
                <a:cxnLst/>
                <a:rect l="l" t="t" r="r" b="b"/>
                <a:pathLst>
                  <a:path w="79" h="45" extrusionOk="0">
                    <a:moveTo>
                      <a:pt x="0" y="23"/>
                    </a:moveTo>
                    <a:lnTo>
                      <a:pt x="39" y="0"/>
                    </a:lnTo>
                    <a:lnTo>
                      <a:pt x="79" y="23"/>
                    </a:lnTo>
                    <a:lnTo>
                      <a:pt x="39" y="45"/>
                    </a:lnTo>
                    <a:lnTo>
                      <a:pt x="0" y="23"/>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 name="Google Shape;63;p5"/>
              <p:cNvSpPr/>
              <p:nvPr/>
            </p:nvSpPr>
            <p:spPr>
              <a:xfrm>
                <a:off x="6478250" y="4766808"/>
                <a:ext cx="125413" cy="71438"/>
              </a:xfrm>
              <a:custGeom>
                <a:avLst/>
                <a:gdLst/>
                <a:ahLst/>
                <a:cxnLst/>
                <a:rect l="l" t="t" r="r" b="b"/>
                <a:pathLst>
                  <a:path w="79" h="45" extrusionOk="0">
                    <a:moveTo>
                      <a:pt x="0" y="23"/>
                    </a:moveTo>
                    <a:lnTo>
                      <a:pt x="39" y="0"/>
                    </a:lnTo>
                    <a:lnTo>
                      <a:pt x="79" y="23"/>
                    </a:lnTo>
                    <a:lnTo>
                      <a:pt x="39" y="45"/>
                    </a:lnTo>
                    <a:lnTo>
                      <a:pt x="0" y="23"/>
                    </a:lnTo>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4"/>
        <p:cNvGrpSpPr/>
        <p:nvPr/>
      </p:nvGrpSpPr>
      <p:grpSpPr>
        <a:xfrm>
          <a:off x="0" y="0"/>
          <a:ext cx="0" cy="0"/>
          <a:chOff x="0" y="0"/>
          <a:chExt cx="0" cy="0"/>
        </a:xfrm>
      </p:grpSpPr>
      <p:pic>
        <p:nvPicPr>
          <p:cNvPr id="65" name="Google Shape;65;p6"/>
          <p:cNvPicPr preferRelativeResize="0"/>
          <p:nvPr/>
        </p:nvPicPr>
        <p:blipFill>
          <a:blip r:embed="rId2">
            <a:alphaModFix/>
          </a:blip>
          <a:stretch>
            <a:fillRect/>
          </a:stretch>
        </p:blipFill>
        <p:spPr>
          <a:xfrm>
            <a:off x="0" y="0"/>
            <a:ext cx="9144000" cy="5143500"/>
          </a:xfrm>
          <a:prstGeom prst="rect">
            <a:avLst/>
          </a:prstGeom>
          <a:noFill/>
          <a:ln>
            <a:noFill/>
          </a:ln>
        </p:spPr>
      </p:pic>
      <p:pic>
        <p:nvPicPr>
          <p:cNvPr id="66" name="Google Shape;66;p6"/>
          <p:cNvPicPr preferRelativeResize="0"/>
          <p:nvPr/>
        </p:nvPicPr>
        <p:blipFill>
          <a:blip r:embed="rId2">
            <a:alphaModFix/>
          </a:blip>
          <a:stretch>
            <a:fillRect/>
          </a:stretch>
        </p:blipFill>
        <p:spPr>
          <a:xfrm>
            <a:off x="0" y="0"/>
            <a:ext cx="9144000" cy="5143500"/>
          </a:xfrm>
          <a:prstGeom prst="rect">
            <a:avLst/>
          </a:prstGeom>
          <a:noFill/>
          <a:ln>
            <a:noFill/>
          </a:ln>
        </p:spPr>
      </p:pic>
      <p:sp>
        <p:nvSpPr>
          <p:cNvPr id="67" name="Google Shape;67;p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b="0">
                <a:latin typeface="DM Sans ExtraBold"/>
                <a:ea typeface="DM Sans ExtraBold"/>
                <a:cs typeface="DM Sans ExtraBold"/>
                <a:sym typeface="DM Sans ExtraBold"/>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68" name="Google Shape;68;p6"/>
          <p:cNvSpPr/>
          <p:nvPr/>
        </p:nvSpPr>
        <p:spPr>
          <a:xfrm>
            <a:off x="8676293" y="-2041474"/>
            <a:ext cx="1343707" cy="4477588"/>
          </a:xfrm>
          <a:custGeom>
            <a:avLst/>
            <a:gdLst/>
            <a:ahLst/>
            <a:cxnLst/>
            <a:rect l="l" t="t" r="r" b="b"/>
            <a:pathLst>
              <a:path w="1255" h="4183" extrusionOk="0">
                <a:moveTo>
                  <a:pt x="627" y="4183"/>
                </a:moveTo>
                <a:cubicBezTo>
                  <a:pt x="281" y="4183"/>
                  <a:pt x="0" y="3901"/>
                  <a:pt x="0" y="3555"/>
                </a:cubicBezTo>
                <a:cubicBezTo>
                  <a:pt x="0" y="627"/>
                  <a:pt x="0" y="627"/>
                  <a:pt x="0" y="627"/>
                </a:cubicBezTo>
                <a:cubicBezTo>
                  <a:pt x="0" y="281"/>
                  <a:pt x="281" y="0"/>
                  <a:pt x="627" y="0"/>
                </a:cubicBezTo>
                <a:cubicBezTo>
                  <a:pt x="973" y="0"/>
                  <a:pt x="1255" y="281"/>
                  <a:pt x="1255" y="627"/>
                </a:cubicBezTo>
                <a:cubicBezTo>
                  <a:pt x="1255" y="3555"/>
                  <a:pt x="1255" y="3555"/>
                  <a:pt x="1255" y="3555"/>
                </a:cubicBezTo>
                <a:cubicBezTo>
                  <a:pt x="1255" y="3901"/>
                  <a:pt x="973" y="4183"/>
                  <a:pt x="627" y="4183"/>
                </a:cubicBezTo>
                <a:close/>
                <a:moveTo>
                  <a:pt x="627" y="12"/>
                </a:moveTo>
                <a:cubicBezTo>
                  <a:pt x="288" y="12"/>
                  <a:pt x="12" y="288"/>
                  <a:pt x="12" y="627"/>
                </a:cubicBezTo>
                <a:cubicBezTo>
                  <a:pt x="12" y="3555"/>
                  <a:pt x="12" y="3555"/>
                  <a:pt x="12" y="3555"/>
                </a:cubicBezTo>
                <a:cubicBezTo>
                  <a:pt x="12" y="3895"/>
                  <a:pt x="288" y="4171"/>
                  <a:pt x="627" y="4171"/>
                </a:cubicBezTo>
                <a:cubicBezTo>
                  <a:pt x="967" y="4171"/>
                  <a:pt x="1243" y="3895"/>
                  <a:pt x="1243" y="3555"/>
                </a:cubicBezTo>
                <a:cubicBezTo>
                  <a:pt x="1243" y="627"/>
                  <a:pt x="1243" y="627"/>
                  <a:pt x="1243" y="627"/>
                </a:cubicBezTo>
                <a:cubicBezTo>
                  <a:pt x="1243" y="288"/>
                  <a:pt x="967" y="12"/>
                  <a:pt x="627" y="12"/>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69" name="Google Shape;69;p6"/>
          <p:cNvGrpSpPr/>
          <p:nvPr/>
        </p:nvGrpSpPr>
        <p:grpSpPr>
          <a:xfrm rot="5400000">
            <a:off x="9454499" y="154132"/>
            <a:ext cx="64395" cy="1596993"/>
            <a:chOff x="911949" y="-535943"/>
            <a:chExt cx="64395" cy="1596993"/>
          </a:xfrm>
        </p:grpSpPr>
        <p:sp>
          <p:nvSpPr>
            <p:cNvPr id="70" name="Google Shape;70;p6"/>
            <p:cNvSpPr/>
            <p:nvPr/>
          </p:nvSpPr>
          <p:spPr>
            <a:xfrm rot="5400000">
              <a:off x="184246" y="217507"/>
              <a:ext cx="1519800" cy="129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 name="Google Shape;71;p6"/>
            <p:cNvSpPr/>
            <p:nvPr/>
          </p:nvSpPr>
          <p:spPr>
            <a:xfrm rot="5400000">
              <a:off x="888337" y="973043"/>
              <a:ext cx="111618" cy="64395"/>
            </a:xfrm>
            <a:custGeom>
              <a:avLst/>
              <a:gdLst/>
              <a:ahLst/>
              <a:cxnLst/>
              <a:rect l="l" t="t" r="r" b="b"/>
              <a:pathLst>
                <a:path w="78" h="45" extrusionOk="0">
                  <a:moveTo>
                    <a:pt x="0" y="23"/>
                  </a:moveTo>
                  <a:lnTo>
                    <a:pt x="39" y="0"/>
                  </a:lnTo>
                  <a:lnTo>
                    <a:pt x="78" y="23"/>
                  </a:lnTo>
                  <a:lnTo>
                    <a:pt x="39" y="45"/>
                  </a:lnTo>
                  <a:lnTo>
                    <a:pt x="0" y="23"/>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2"/>
        <p:cNvGrpSpPr/>
        <p:nvPr/>
      </p:nvGrpSpPr>
      <p:grpSpPr>
        <a:xfrm>
          <a:off x="0" y="0"/>
          <a:ext cx="0" cy="0"/>
          <a:chOff x="0" y="0"/>
          <a:chExt cx="0" cy="0"/>
        </a:xfrm>
      </p:grpSpPr>
      <p:pic>
        <p:nvPicPr>
          <p:cNvPr id="73" name="Google Shape;73;p7"/>
          <p:cNvPicPr preferRelativeResize="0"/>
          <p:nvPr/>
        </p:nvPicPr>
        <p:blipFill>
          <a:blip r:embed="rId2">
            <a:alphaModFix/>
          </a:blip>
          <a:stretch>
            <a:fillRect/>
          </a:stretch>
        </p:blipFill>
        <p:spPr>
          <a:xfrm>
            <a:off x="0" y="0"/>
            <a:ext cx="9144000" cy="5143500"/>
          </a:xfrm>
          <a:prstGeom prst="rect">
            <a:avLst/>
          </a:prstGeom>
          <a:noFill/>
          <a:ln>
            <a:noFill/>
          </a:ln>
        </p:spPr>
      </p:pic>
      <p:sp>
        <p:nvSpPr>
          <p:cNvPr id="74" name="Google Shape;74;p7"/>
          <p:cNvSpPr txBox="1">
            <a:spLocks noGrp="1"/>
          </p:cNvSpPr>
          <p:nvPr>
            <p:ph type="title"/>
          </p:nvPr>
        </p:nvSpPr>
        <p:spPr>
          <a:xfrm>
            <a:off x="720000" y="637700"/>
            <a:ext cx="62664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75" name="Google Shape;75;p7"/>
          <p:cNvSpPr txBox="1">
            <a:spLocks noGrp="1"/>
          </p:cNvSpPr>
          <p:nvPr>
            <p:ph type="subTitle" idx="1"/>
          </p:nvPr>
        </p:nvSpPr>
        <p:spPr>
          <a:xfrm>
            <a:off x="720000" y="1347250"/>
            <a:ext cx="7324500" cy="31734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Font typeface="Nunito Light"/>
              <a:buChar char="●"/>
              <a:defRPr sz="1600"/>
            </a:lvl1pPr>
            <a:lvl2pPr lvl="1" algn="ctr" rtl="0">
              <a:lnSpc>
                <a:spcPct val="100000"/>
              </a:lnSpc>
              <a:spcBef>
                <a:spcPts val="0"/>
              </a:spcBef>
              <a:spcAft>
                <a:spcPts val="0"/>
              </a:spcAft>
              <a:buClr>
                <a:srgbClr val="E76A28"/>
              </a:buClr>
              <a:buSzPts val="1600"/>
              <a:buFont typeface="Nunito Light"/>
              <a:buChar char="○"/>
              <a:defRPr/>
            </a:lvl2pPr>
            <a:lvl3pPr lvl="2" algn="ctr" rtl="0">
              <a:lnSpc>
                <a:spcPct val="100000"/>
              </a:lnSpc>
              <a:spcBef>
                <a:spcPts val="0"/>
              </a:spcBef>
              <a:spcAft>
                <a:spcPts val="0"/>
              </a:spcAft>
              <a:buClr>
                <a:srgbClr val="E76A28"/>
              </a:buClr>
              <a:buSzPts val="1500"/>
              <a:buFont typeface="Nunito Light"/>
              <a:buChar char="■"/>
              <a:defRPr/>
            </a:lvl3pPr>
            <a:lvl4pPr lvl="3" algn="ctr" rtl="0">
              <a:lnSpc>
                <a:spcPct val="100000"/>
              </a:lnSpc>
              <a:spcBef>
                <a:spcPts val="0"/>
              </a:spcBef>
              <a:spcAft>
                <a:spcPts val="0"/>
              </a:spcAft>
              <a:buClr>
                <a:srgbClr val="E76A28"/>
              </a:buClr>
              <a:buSzPts val="1500"/>
              <a:buFont typeface="Nunito Light"/>
              <a:buChar char="●"/>
              <a:defRPr/>
            </a:lvl4pPr>
            <a:lvl5pPr lvl="4" algn="ctr" rtl="0">
              <a:lnSpc>
                <a:spcPct val="100000"/>
              </a:lnSpc>
              <a:spcBef>
                <a:spcPts val="0"/>
              </a:spcBef>
              <a:spcAft>
                <a:spcPts val="0"/>
              </a:spcAft>
              <a:buClr>
                <a:srgbClr val="E76A28"/>
              </a:buClr>
              <a:buSzPts val="1400"/>
              <a:buFont typeface="Nunito Light"/>
              <a:buChar char="○"/>
              <a:defRPr/>
            </a:lvl5pPr>
            <a:lvl6pPr lvl="5" algn="ctr" rtl="0">
              <a:lnSpc>
                <a:spcPct val="100000"/>
              </a:lnSpc>
              <a:spcBef>
                <a:spcPts val="0"/>
              </a:spcBef>
              <a:spcAft>
                <a:spcPts val="0"/>
              </a:spcAft>
              <a:buClr>
                <a:srgbClr val="999999"/>
              </a:buClr>
              <a:buSzPts val="1400"/>
              <a:buFont typeface="Nunito Light"/>
              <a:buChar char="■"/>
              <a:defRPr/>
            </a:lvl6pPr>
            <a:lvl7pPr lvl="6" algn="ctr" rtl="0">
              <a:lnSpc>
                <a:spcPct val="100000"/>
              </a:lnSpc>
              <a:spcBef>
                <a:spcPts val="0"/>
              </a:spcBef>
              <a:spcAft>
                <a:spcPts val="0"/>
              </a:spcAft>
              <a:buClr>
                <a:srgbClr val="999999"/>
              </a:buClr>
              <a:buSzPts val="1300"/>
              <a:buFont typeface="Nunito Light"/>
              <a:buChar char="●"/>
              <a:defRPr/>
            </a:lvl7pPr>
            <a:lvl8pPr lvl="7" algn="ctr" rtl="0">
              <a:lnSpc>
                <a:spcPct val="100000"/>
              </a:lnSpc>
              <a:spcBef>
                <a:spcPts val="0"/>
              </a:spcBef>
              <a:spcAft>
                <a:spcPts val="0"/>
              </a:spcAft>
              <a:buClr>
                <a:srgbClr val="999999"/>
              </a:buClr>
              <a:buSzPts val="1300"/>
              <a:buFont typeface="Nunito Light"/>
              <a:buChar char="○"/>
              <a:defRPr/>
            </a:lvl8pPr>
            <a:lvl9pPr lvl="8" algn="ctr" rtl="0">
              <a:lnSpc>
                <a:spcPct val="100000"/>
              </a:lnSpc>
              <a:spcBef>
                <a:spcPts val="0"/>
              </a:spcBef>
              <a:spcAft>
                <a:spcPts val="0"/>
              </a:spcAft>
              <a:buClr>
                <a:srgbClr val="999999"/>
              </a:buClr>
              <a:buSzPts val="1400"/>
              <a:buFont typeface="Nunito Light"/>
              <a:buChar char="■"/>
              <a:defRPr/>
            </a:lvl9pPr>
          </a:lstStyle>
          <a:p>
            <a:endParaRPr/>
          </a:p>
        </p:txBody>
      </p:sp>
      <p:grpSp>
        <p:nvGrpSpPr>
          <p:cNvPr id="76" name="Google Shape;76;p7"/>
          <p:cNvGrpSpPr/>
          <p:nvPr/>
        </p:nvGrpSpPr>
        <p:grpSpPr>
          <a:xfrm>
            <a:off x="-965711" y="-1913219"/>
            <a:ext cx="11369546" cy="8152491"/>
            <a:chOff x="-965711" y="-1913219"/>
            <a:chExt cx="11369546" cy="8152491"/>
          </a:xfrm>
        </p:grpSpPr>
        <p:sp>
          <p:nvSpPr>
            <p:cNvPr id="77" name="Google Shape;77;p7"/>
            <p:cNvSpPr/>
            <p:nvPr/>
          </p:nvSpPr>
          <p:spPr>
            <a:xfrm rot="5400000">
              <a:off x="6938678" y="-2925649"/>
              <a:ext cx="2452727" cy="4477588"/>
            </a:xfrm>
            <a:custGeom>
              <a:avLst/>
              <a:gdLst/>
              <a:ahLst/>
              <a:cxnLst/>
              <a:rect l="l" t="t" r="r" b="b"/>
              <a:pathLst>
                <a:path w="2292" h="4183" extrusionOk="0">
                  <a:moveTo>
                    <a:pt x="1146" y="4183"/>
                  </a:moveTo>
                  <a:cubicBezTo>
                    <a:pt x="840" y="4183"/>
                    <a:pt x="552" y="4064"/>
                    <a:pt x="336" y="3847"/>
                  </a:cubicBezTo>
                  <a:cubicBezTo>
                    <a:pt x="119" y="3631"/>
                    <a:pt x="0" y="3343"/>
                    <a:pt x="0" y="3037"/>
                  </a:cubicBezTo>
                  <a:cubicBezTo>
                    <a:pt x="0" y="1145"/>
                    <a:pt x="0" y="1145"/>
                    <a:pt x="0" y="1145"/>
                  </a:cubicBezTo>
                  <a:cubicBezTo>
                    <a:pt x="0" y="839"/>
                    <a:pt x="119" y="552"/>
                    <a:pt x="336" y="335"/>
                  </a:cubicBezTo>
                  <a:cubicBezTo>
                    <a:pt x="552" y="119"/>
                    <a:pt x="840" y="0"/>
                    <a:pt x="1146" y="0"/>
                  </a:cubicBezTo>
                  <a:cubicBezTo>
                    <a:pt x="1452" y="0"/>
                    <a:pt x="1740" y="119"/>
                    <a:pt x="1956" y="335"/>
                  </a:cubicBezTo>
                  <a:cubicBezTo>
                    <a:pt x="2173" y="552"/>
                    <a:pt x="2292" y="839"/>
                    <a:pt x="2292" y="1145"/>
                  </a:cubicBezTo>
                  <a:cubicBezTo>
                    <a:pt x="2292" y="3037"/>
                    <a:pt x="2292" y="3037"/>
                    <a:pt x="2292" y="3037"/>
                  </a:cubicBezTo>
                  <a:cubicBezTo>
                    <a:pt x="2292" y="3343"/>
                    <a:pt x="2173" y="3631"/>
                    <a:pt x="1956" y="3847"/>
                  </a:cubicBezTo>
                  <a:cubicBezTo>
                    <a:pt x="1740" y="4064"/>
                    <a:pt x="1452" y="4183"/>
                    <a:pt x="1146" y="4183"/>
                  </a:cubicBezTo>
                  <a:close/>
                  <a:moveTo>
                    <a:pt x="1146" y="12"/>
                  </a:moveTo>
                  <a:cubicBezTo>
                    <a:pt x="521" y="12"/>
                    <a:pt x="12" y="520"/>
                    <a:pt x="12" y="1145"/>
                  </a:cubicBezTo>
                  <a:cubicBezTo>
                    <a:pt x="12" y="3037"/>
                    <a:pt x="12" y="3037"/>
                    <a:pt x="12" y="3037"/>
                  </a:cubicBezTo>
                  <a:cubicBezTo>
                    <a:pt x="12" y="3662"/>
                    <a:pt x="521" y="4171"/>
                    <a:pt x="1146" y="4171"/>
                  </a:cubicBezTo>
                  <a:cubicBezTo>
                    <a:pt x="1146" y="4171"/>
                    <a:pt x="1146" y="4171"/>
                    <a:pt x="1146" y="4171"/>
                  </a:cubicBezTo>
                  <a:cubicBezTo>
                    <a:pt x="1771" y="4171"/>
                    <a:pt x="2280" y="3662"/>
                    <a:pt x="2280" y="3037"/>
                  </a:cubicBezTo>
                  <a:cubicBezTo>
                    <a:pt x="2280" y="1145"/>
                    <a:pt x="2280" y="1145"/>
                    <a:pt x="2280" y="1145"/>
                  </a:cubicBezTo>
                  <a:cubicBezTo>
                    <a:pt x="2280" y="520"/>
                    <a:pt x="1771" y="12"/>
                    <a:pt x="1146" y="12"/>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 name="Google Shape;78;p7"/>
            <p:cNvSpPr/>
            <p:nvPr/>
          </p:nvSpPr>
          <p:spPr>
            <a:xfrm>
              <a:off x="-965711" y="3165494"/>
              <a:ext cx="1685715" cy="3073779"/>
            </a:xfrm>
            <a:custGeom>
              <a:avLst/>
              <a:gdLst/>
              <a:ahLst/>
              <a:cxnLst/>
              <a:rect l="l" t="t" r="r" b="b"/>
              <a:pathLst>
                <a:path w="1575" h="2871" extrusionOk="0">
                  <a:moveTo>
                    <a:pt x="787" y="2871"/>
                  </a:moveTo>
                  <a:cubicBezTo>
                    <a:pt x="353" y="2871"/>
                    <a:pt x="0" y="2518"/>
                    <a:pt x="0" y="2084"/>
                  </a:cubicBezTo>
                  <a:cubicBezTo>
                    <a:pt x="0" y="787"/>
                    <a:pt x="0" y="787"/>
                    <a:pt x="0" y="787"/>
                  </a:cubicBezTo>
                  <a:cubicBezTo>
                    <a:pt x="0" y="353"/>
                    <a:pt x="353" y="0"/>
                    <a:pt x="787" y="0"/>
                  </a:cubicBezTo>
                  <a:cubicBezTo>
                    <a:pt x="1222" y="0"/>
                    <a:pt x="1575" y="353"/>
                    <a:pt x="1575" y="787"/>
                  </a:cubicBezTo>
                  <a:cubicBezTo>
                    <a:pt x="1575" y="2084"/>
                    <a:pt x="1575" y="2084"/>
                    <a:pt x="1575" y="2084"/>
                  </a:cubicBezTo>
                  <a:cubicBezTo>
                    <a:pt x="1575" y="2518"/>
                    <a:pt x="1222" y="2871"/>
                    <a:pt x="787" y="2871"/>
                  </a:cubicBezTo>
                  <a:close/>
                  <a:moveTo>
                    <a:pt x="787" y="12"/>
                  </a:moveTo>
                  <a:cubicBezTo>
                    <a:pt x="360" y="12"/>
                    <a:pt x="12" y="359"/>
                    <a:pt x="12" y="787"/>
                  </a:cubicBezTo>
                  <a:cubicBezTo>
                    <a:pt x="12" y="2084"/>
                    <a:pt x="12" y="2084"/>
                    <a:pt x="12" y="2084"/>
                  </a:cubicBezTo>
                  <a:cubicBezTo>
                    <a:pt x="12" y="2511"/>
                    <a:pt x="360" y="2859"/>
                    <a:pt x="787" y="2859"/>
                  </a:cubicBezTo>
                  <a:cubicBezTo>
                    <a:pt x="787" y="2859"/>
                    <a:pt x="787" y="2859"/>
                    <a:pt x="787" y="2859"/>
                  </a:cubicBezTo>
                  <a:cubicBezTo>
                    <a:pt x="1215" y="2859"/>
                    <a:pt x="1563" y="2511"/>
                    <a:pt x="1563" y="2084"/>
                  </a:cubicBezTo>
                  <a:cubicBezTo>
                    <a:pt x="1563" y="787"/>
                    <a:pt x="1563" y="787"/>
                    <a:pt x="1563" y="787"/>
                  </a:cubicBezTo>
                  <a:cubicBezTo>
                    <a:pt x="1563" y="359"/>
                    <a:pt x="1215" y="12"/>
                    <a:pt x="787" y="12"/>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79" name="Google Shape;79;p7"/>
          <p:cNvGrpSpPr/>
          <p:nvPr/>
        </p:nvGrpSpPr>
        <p:grpSpPr>
          <a:xfrm>
            <a:off x="712974" y="-1057493"/>
            <a:ext cx="8695857" cy="5875668"/>
            <a:chOff x="712974" y="-1057493"/>
            <a:chExt cx="8695857" cy="5875668"/>
          </a:xfrm>
        </p:grpSpPr>
        <p:grpSp>
          <p:nvGrpSpPr>
            <p:cNvPr id="80" name="Google Shape;80;p7"/>
            <p:cNvGrpSpPr/>
            <p:nvPr/>
          </p:nvGrpSpPr>
          <p:grpSpPr>
            <a:xfrm>
              <a:off x="7257199" y="-1057493"/>
              <a:ext cx="64395" cy="1596993"/>
              <a:chOff x="911949" y="-535943"/>
              <a:chExt cx="64395" cy="1596993"/>
            </a:xfrm>
          </p:grpSpPr>
          <p:sp>
            <p:nvSpPr>
              <p:cNvPr id="81" name="Google Shape;81;p7"/>
              <p:cNvSpPr/>
              <p:nvPr/>
            </p:nvSpPr>
            <p:spPr>
              <a:xfrm rot="5400000">
                <a:off x="184246" y="217507"/>
                <a:ext cx="1519800" cy="129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 name="Google Shape;82;p7"/>
              <p:cNvSpPr/>
              <p:nvPr/>
            </p:nvSpPr>
            <p:spPr>
              <a:xfrm rot="5400000">
                <a:off x="888337" y="973043"/>
                <a:ext cx="111618" cy="64395"/>
              </a:xfrm>
              <a:custGeom>
                <a:avLst/>
                <a:gdLst/>
                <a:ahLst/>
                <a:cxnLst/>
                <a:rect l="l" t="t" r="r" b="b"/>
                <a:pathLst>
                  <a:path w="78" h="45" extrusionOk="0">
                    <a:moveTo>
                      <a:pt x="0" y="23"/>
                    </a:moveTo>
                    <a:lnTo>
                      <a:pt x="39" y="0"/>
                    </a:lnTo>
                    <a:lnTo>
                      <a:pt x="78" y="23"/>
                    </a:lnTo>
                    <a:lnTo>
                      <a:pt x="39" y="45"/>
                    </a:lnTo>
                    <a:lnTo>
                      <a:pt x="0" y="23"/>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83" name="Google Shape;83;p7"/>
            <p:cNvGrpSpPr/>
            <p:nvPr/>
          </p:nvGrpSpPr>
          <p:grpSpPr>
            <a:xfrm rot="10800000">
              <a:off x="712974" y="4753773"/>
              <a:ext cx="8695857" cy="64402"/>
              <a:chOff x="-182925" y="4544171"/>
              <a:chExt cx="8085408" cy="64395"/>
            </a:xfrm>
          </p:grpSpPr>
          <p:sp>
            <p:nvSpPr>
              <p:cNvPr id="84" name="Google Shape;84;p7"/>
              <p:cNvSpPr/>
              <p:nvPr/>
            </p:nvSpPr>
            <p:spPr>
              <a:xfrm>
                <a:off x="-182925" y="4569918"/>
                <a:ext cx="7989600" cy="129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 name="Google Shape;85;p7"/>
              <p:cNvSpPr/>
              <p:nvPr/>
            </p:nvSpPr>
            <p:spPr>
              <a:xfrm>
                <a:off x="7789434" y="4544171"/>
                <a:ext cx="113049" cy="64395"/>
              </a:xfrm>
              <a:custGeom>
                <a:avLst/>
                <a:gdLst/>
                <a:ahLst/>
                <a:cxnLst/>
                <a:rect l="l" t="t" r="r" b="b"/>
                <a:pathLst>
                  <a:path w="79" h="45" extrusionOk="0">
                    <a:moveTo>
                      <a:pt x="0" y="23"/>
                    </a:moveTo>
                    <a:lnTo>
                      <a:pt x="39" y="0"/>
                    </a:lnTo>
                    <a:lnTo>
                      <a:pt x="79" y="23"/>
                    </a:lnTo>
                    <a:lnTo>
                      <a:pt x="39" y="45"/>
                    </a:lnTo>
                    <a:lnTo>
                      <a:pt x="0" y="23"/>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3"/>
        <p:cNvGrpSpPr/>
        <p:nvPr/>
      </p:nvGrpSpPr>
      <p:grpSpPr>
        <a:xfrm>
          <a:off x="0" y="0"/>
          <a:ext cx="0" cy="0"/>
          <a:chOff x="0" y="0"/>
          <a:chExt cx="0" cy="0"/>
        </a:xfrm>
      </p:grpSpPr>
      <p:pic>
        <p:nvPicPr>
          <p:cNvPr id="94" name="Google Shape;94;p9"/>
          <p:cNvPicPr preferRelativeResize="0"/>
          <p:nvPr/>
        </p:nvPicPr>
        <p:blipFill>
          <a:blip r:embed="rId2">
            <a:alphaModFix/>
          </a:blip>
          <a:stretch>
            <a:fillRect/>
          </a:stretch>
        </p:blipFill>
        <p:spPr>
          <a:xfrm>
            <a:off x="0" y="0"/>
            <a:ext cx="9144000" cy="5143500"/>
          </a:xfrm>
          <a:prstGeom prst="rect">
            <a:avLst/>
          </a:prstGeom>
          <a:noFill/>
          <a:ln>
            <a:noFill/>
          </a:ln>
        </p:spPr>
      </p:pic>
      <p:sp>
        <p:nvSpPr>
          <p:cNvPr id="95" name="Google Shape;95;p9"/>
          <p:cNvSpPr txBox="1">
            <a:spLocks noGrp="1"/>
          </p:cNvSpPr>
          <p:nvPr>
            <p:ph type="title"/>
          </p:nvPr>
        </p:nvSpPr>
        <p:spPr>
          <a:xfrm>
            <a:off x="4135975" y="539500"/>
            <a:ext cx="4294800" cy="20952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4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96" name="Google Shape;96;p9"/>
          <p:cNvSpPr txBox="1">
            <a:spLocks noGrp="1"/>
          </p:cNvSpPr>
          <p:nvPr>
            <p:ph type="subTitle" idx="1"/>
          </p:nvPr>
        </p:nvSpPr>
        <p:spPr>
          <a:xfrm>
            <a:off x="4135975" y="2634775"/>
            <a:ext cx="4294800" cy="1004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97" name="Google Shape;97;p9"/>
          <p:cNvGrpSpPr/>
          <p:nvPr/>
        </p:nvGrpSpPr>
        <p:grpSpPr>
          <a:xfrm rot="10800000">
            <a:off x="3697875" y="4456796"/>
            <a:ext cx="5634038" cy="71438"/>
            <a:chOff x="969625" y="4766808"/>
            <a:chExt cx="5634038" cy="71438"/>
          </a:xfrm>
        </p:grpSpPr>
        <p:sp>
          <p:nvSpPr>
            <p:cNvPr id="98" name="Google Shape;98;p9"/>
            <p:cNvSpPr/>
            <p:nvPr/>
          </p:nvSpPr>
          <p:spPr>
            <a:xfrm>
              <a:off x="969625" y="4795327"/>
              <a:ext cx="5527800" cy="144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 name="Google Shape;99;p9"/>
            <p:cNvSpPr/>
            <p:nvPr/>
          </p:nvSpPr>
          <p:spPr>
            <a:xfrm>
              <a:off x="6478250" y="4766808"/>
              <a:ext cx="125413" cy="71438"/>
            </a:xfrm>
            <a:custGeom>
              <a:avLst/>
              <a:gdLst/>
              <a:ahLst/>
              <a:cxnLst/>
              <a:rect l="l" t="t" r="r" b="b"/>
              <a:pathLst>
                <a:path w="79" h="45" extrusionOk="0">
                  <a:moveTo>
                    <a:pt x="0" y="23"/>
                  </a:moveTo>
                  <a:lnTo>
                    <a:pt x="39" y="0"/>
                  </a:lnTo>
                  <a:lnTo>
                    <a:pt x="79" y="23"/>
                  </a:lnTo>
                  <a:lnTo>
                    <a:pt x="39" y="45"/>
                  </a:lnTo>
                  <a:lnTo>
                    <a:pt x="0" y="23"/>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 name="Google Shape;100;p9"/>
            <p:cNvSpPr/>
            <p:nvPr/>
          </p:nvSpPr>
          <p:spPr>
            <a:xfrm>
              <a:off x="6478250" y="4766808"/>
              <a:ext cx="125413" cy="71438"/>
            </a:xfrm>
            <a:custGeom>
              <a:avLst/>
              <a:gdLst/>
              <a:ahLst/>
              <a:cxnLst/>
              <a:rect l="l" t="t" r="r" b="b"/>
              <a:pathLst>
                <a:path w="79" h="45" extrusionOk="0">
                  <a:moveTo>
                    <a:pt x="0" y="23"/>
                  </a:moveTo>
                  <a:lnTo>
                    <a:pt x="39" y="0"/>
                  </a:lnTo>
                  <a:lnTo>
                    <a:pt x="79" y="23"/>
                  </a:lnTo>
                  <a:lnTo>
                    <a:pt x="39" y="45"/>
                  </a:lnTo>
                  <a:lnTo>
                    <a:pt x="0" y="23"/>
                  </a:lnTo>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01" name="Google Shape;101;p9"/>
          <p:cNvGrpSpPr/>
          <p:nvPr/>
        </p:nvGrpSpPr>
        <p:grpSpPr>
          <a:xfrm>
            <a:off x="-1269421" y="-1539067"/>
            <a:ext cx="4967292" cy="7392058"/>
            <a:chOff x="-1269421" y="-1539067"/>
            <a:chExt cx="4967292" cy="7392058"/>
          </a:xfrm>
        </p:grpSpPr>
        <p:sp>
          <p:nvSpPr>
            <p:cNvPr id="102" name="Google Shape;102;p9"/>
            <p:cNvSpPr/>
            <p:nvPr/>
          </p:nvSpPr>
          <p:spPr>
            <a:xfrm>
              <a:off x="-1156850" y="-1539067"/>
              <a:ext cx="1870076" cy="3409951"/>
            </a:xfrm>
            <a:custGeom>
              <a:avLst/>
              <a:gdLst/>
              <a:ahLst/>
              <a:cxnLst/>
              <a:rect l="l" t="t" r="r" b="b"/>
              <a:pathLst>
                <a:path w="1575" h="2871" extrusionOk="0">
                  <a:moveTo>
                    <a:pt x="787" y="2871"/>
                  </a:moveTo>
                  <a:cubicBezTo>
                    <a:pt x="353" y="2871"/>
                    <a:pt x="0" y="2518"/>
                    <a:pt x="0" y="2084"/>
                  </a:cubicBezTo>
                  <a:cubicBezTo>
                    <a:pt x="0" y="787"/>
                    <a:pt x="0" y="787"/>
                    <a:pt x="0" y="787"/>
                  </a:cubicBezTo>
                  <a:cubicBezTo>
                    <a:pt x="0" y="353"/>
                    <a:pt x="353" y="0"/>
                    <a:pt x="787" y="0"/>
                  </a:cubicBezTo>
                  <a:cubicBezTo>
                    <a:pt x="1222" y="0"/>
                    <a:pt x="1575" y="353"/>
                    <a:pt x="1575" y="787"/>
                  </a:cubicBezTo>
                  <a:cubicBezTo>
                    <a:pt x="1575" y="2084"/>
                    <a:pt x="1575" y="2084"/>
                    <a:pt x="1575" y="2084"/>
                  </a:cubicBezTo>
                  <a:cubicBezTo>
                    <a:pt x="1575" y="2518"/>
                    <a:pt x="1222" y="2871"/>
                    <a:pt x="787" y="2871"/>
                  </a:cubicBezTo>
                  <a:close/>
                  <a:moveTo>
                    <a:pt x="787" y="12"/>
                  </a:moveTo>
                  <a:cubicBezTo>
                    <a:pt x="360" y="12"/>
                    <a:pt x="12" y="359"/>
                    <a:pt x="12" y="787"/>
                  </a:cubicBezTo>
                  <a:cubicBezTo>
                    <a:pt x="12" y="2084"/>
                    <a:pt x="12" y="2084"/>
                    <a:pt x="12" y="2084"/>
                  </a:cubicBezTo>
                  <a:cubicBezTo>
                    <a:pt x="12" y="2511"/>
                    <a:pt x="360" y="2859"/>
                    <a:pt x="787" y="2859"/>
                  </a:cubicBezTo>
                  <a:cubicBezTo>
                    <a:pt x="787" y="2859"/>
                    <a:pt x="787" y="2859"/>
                    <a:pt x="787" y="2859"/>
                  </a:cubicBezTo>
                  <a:cubicBezTo>
                    <a:pt x="1215" y="2859"/>
                    <a:pt x="1563" y="2511"/>
                    <a:pt x="1563" y="2084"/>
                  </a:cubicBezTo>
                  <a:cubicBezTo>
                    <a:pt x="1563" y="787"/>
                    <a:pt x="1563" y="787"/>
                    <a:pt x="1563" y="787"/>
                  </a:cubicBezTo>
                  <a:cubicBezTo>
                    <a:pt x="1563" y="359"/>
                    <a:pt x="1215" y="12"/>
                    <a:pt x="787" y="12"/>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 name="Google Shape;103;p9"/>
            <p:cNvSpPr/>
            <p:nvPr/>
          </p:nvSpPr>
          <p:spPr>
            <a:xfrm rot="5400000">
              <a:off x="-146263" y="2008857"/>
              <a:ext cx="2720976" cy="4967292"/>
            </a:xfrm>
            <a:custGeom>
              <a:avLst/>
              <a:gdLst/>
              <a:ahLst/>
              <a:cxnLst/>
              <a:rect l="l" t="t" r="r" b="b"/>
              <a:pathLst>
                <a:path w="2292" h="4183" extrusionOk="0">
                  <a:moveTo>
                    <a:pt x="1146" y="4183"/>
                  </a:moveTo>
                  <a:cubicBezTo>
                    <a:pt x="840" y="4183"/>
                    <a:pt x="552" y="4064"/>
                    <a:pt x="336" y="3847"/>
                  </a:cubicBezTo>
                  <a:cubicBezTo>
                    <a:pt x="119" y="3631"/>
                    <a:pt x="0" y="3343"/>
                    <a:pt x="0" y="3037"/>
                  </a:cubicBezTo>
                  <a:cubicBezTo>
                    <a:pt x="0" y="1145"/>
                    <a:pt x="0" y="1145"/>
                    <a:pt x="0" y="1145"/>
                  </a:cubicBezTo>
                  <a:cubicBezTo>
                    <a:pt x="0" y="839"/>
                    <a:pt x="119" y="552"/>
                    <a:pt x="336" y="335"/>
                  </a:cubicBezTo>
                  <a:cubicBezTo>
                    <a:pt x="552" y="119"/>
                    <a:pt x="840" y="0"/>
                    <a:pt x="1146" y="0"/>
                  </a:cubicBezTo>
                  <a:cubicBezTo>
                    <a:pt x="1452" y="0"/>
                    <a:pt x="1740" y="119"/>
                    <a:pt x="1956" y="335"/>
                  </a:cubicBezTo>
                  <a:cubicBezTo>
                    <a:pt x="2173" y="552"/>
                    <a:pt x="2292" y="839"/>
                    <a:pt x="2292" y="1145"/>
                  </a:cubicBezTo>
                  <a:cubicBezTo>
                    <a:pt x="2292" y="3037"/>
                    <a:pt x="2292" y="3037"/>
                    <a:pt x="2292" y="3037"/>
                  </a:cubicBezTo>
                  <a:cubicBezTo>
                    <a:pt x="2292" y="3343"/>
                    <a:pt x="2173" y="3631"/>
                    <a:pt x="1956" y="3847"/>
                  </a:cubicBezTo>
                  <a:cubicBezTo>
                    <a:pt x="1740" y="4064"/>
                    <a:pt x="1452" y="4183"/>
                    <a:pt x="1146" y="4183"/>
                  </a:cubicBezTo>
                  <a:close/>
                  <a:moveTo>
                    <a:pt x="1146" y="12"/>
                  </a:moveTo>
                  <a:cubicBezTo>
                    <a:pt x="521" y="12"/>
                    <a:pt x="12" y="520"/>
                    <a:pt x="12" y="1145"/>
                  </a:cubicBezTo>
                  <a:cubicBezTo>
                    <a:pt x="12" y="3037"/>
                    <a:pt x="12" y="3037"/>
                    <a:pt x="12" y="3037"/>
                  </a:cubicBezTo>
                  <a:cubicBezTo>
                    <a:pt x="12" y="3662"/>
                    <a:pt x="521" y="4171"/>
                    <a:pt x="1146" y="4171"/>
                  </a:cubicBezTo>
                  <a:cubicBezTo>
                    <a:pt x="1146" y="4171"/>
                    <a:pt x="1146" y="4171"/>
                    <a:pt x="1146" y="4171"/>
                  </a:cubicBezTo>
                  <a:cubicBezTo>
                    <a:pt x="1771" y="4171"/>
                    <a:pt x="2280" y="3662"/>
                    <a:pt x="2280" y="3037"/>
                  </a:cubicBezTo>
                  <a:cubicBezTo>
                    <a:pt x="2280" y="1145"/>
                    <a:pt x="2280" y="1145"/>
                    <a:pt x="2280" y="1145"/>
                  </a:cubicBezTo>
                  <a:cubicBezTo>
                    <a:pt x="2280" y="520"/>
                    <a:pt x="1771" y="12"/>
                    <a:pt x="1146" y="12"/>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04"/>
        <p:cNvGrpSpPr/>
        <p:nvPr/>
      </p:nvGrpSpPr>
      <p:grpSpPr>
        <a:xfrm>
          <a:off x="0" y="0"/>
          <a:ext cx="0" cy="0"/>
          <a:chOff x="0" y="0"/>
          <a:chExt cx="0" cy="0"/>
        </a:xfrm>
      </p:grpSpPr>
      <p:sp>
        <p:nvSpPr>
          <p:cNvPr id="105" name="Google Shape;105;p10"/>
          <p:cNvSpPr>
            <a:spLocks noGrp="1"/>
          </p:cNvSpPr>
          <p:nvPr>
            <p:ph type="pic" idx="2"/>
          </p:nvPr>
        </p:nvSpPr>
        <p:spPr>
          <a:xfrm>
            <a:off x="0" y="0"/>
            <a:ext cx="9144000" cy="5143500"/>
          </a:xfrm>
          <a:prstGeom prst="rect">
            <a:avLst/>
          </a:prstGeom>
          <a:noFill/>
          <a:ln>
            <a:noFill/>
          </a:ln>
        </p:spPr>
      </p:sp>
      <p:sp>
        <p:nvSpPr>
          <p:cNvPr id="106" name="Google Shape;106;p10"/>
          <p:cNvSpPr txBox="1">
            <a:spLocks noGrp="1"/>
          </p:cNvSpPr>
          <p:nvPr>
            <p:ph type="title"/>
          </p:nvPr>
        </p:nvSpPr>
        <p:spPr>
          <a:xfrm>
            <a:off x="720000" y="539500"/>
            <a:ext cx="3635400" cy="1143900"/>
          </a:xfrm>
          <a:prstGeom prst="rect">
            <a:avLst/>
          </a:prstGeom>
          <a:solidFill>
            <a:schemeClr val="dk2"/>
          </a:solidFill>
        </p:spPr>
        <p:txBody>
          <a:bodyPr spcFirstLastPara="1" wrap="square" lIns="91425" tIns="91425" rIns="91425" bIns="91425" anchor="ctr" anchorCtr="0">
            <a:noAutofit/>
          </a:bodyPr>
          <a:lstStyle>
            <a:lvl1pPr lvl="0" rtl="0">
              <a:lnSpc>
                <a:spcPct val="115000"/>
              </a:lnSpc>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120"/>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DM Sans"/>
              <a:buNone/>
              <a:defRPr sz="3000" b="1">
                <a:solidFill>
                  <a:schemeClr val="dk1"/>
                </a:solidFill>
                <a:latin typeface="DM Sans"/>
                <a:ea typeface="DM Sans"/>
                <a:cs typeface="DM Sans"/>
                <a:sym typeface="DM Sans"/>
              </a:defRPr>
            </a:lvl1pPr>
            <a:lvl2pPr lvl="1" rtl="0">
              <a:spcBef>
                <a:spcPts val="0"/>
              </a:spcBef>
              <a:spcAft>
                <a:spcPts val="0"/>
              </a:spcAft>
              <a:buClr>
                <a:schemeClr val="dk1"/>
              </a:buClr>
              <a:buSzPts val="3000"/>
              <a:buFont typeface="DM Sans"/>
              <a:buNone/>
              <a:defRPr sz="3000" b="1">
                <a:solidFill>
                  <a:schemeClr val="dk1"/>
                </a:solidFill>
                <a:latin typeface="DM Sans"/>
                <a:ea typeface="DM Sans"/>
                <a:cs typeface="DM Sans"/>
                <a:sym typeface="DM Sans"/>
              </a:defRPr>
            </a:lvl2pPr>
            <a:lvl3pPr lvl="2" rtl="0">
              <a:spcBef>
                <a:spcPts val="0"/>
              </a:spcBef>
              <a:spcAft>
                <a:spcPts val="0"/>
              </a:spcAft>
              <a:buClr>
                <a:schemeClr val="dk1"/>
              </a:buClr>
              <a:buSzPts val="3000"/>
              <a:buFont typeface="DM Sans"/>
              <a:buNone/>
              <a:defRPr sz="3000" b="1">
                <a:solidFill>
                  <a:schemeClr val="dk1"/>
                </a:solidFill>
                <a:latin typeface="DM Sans"/>
                <a:ea typeface="DM Sans"/>
                <a:cs typeface="DM Sans"/>
                <a:sym typeface="DM Sans"/>
              </a:defRPr>
            </a:lvl3pPr>
            <a:lvl4pPr lvl="3" rtl="0">
              <a:spcBef>
                <a:spcPts val="0"/>
              </a:spcBef>
              <a:spcAft>
                <a:spcPts val="0"/>
              </a:spcAft>
              <a:buClr>
                <a:schemeClr val="dk1"/>
              </a:buClr>
              <a:buSzPts val="3000"/>
              <a:buFont typeface="DM Sans"/>
              <a:buNone/>
              <a:defRPr sz="3000" b="1">
                <a:solidFill>
                  <a:schemeClr val="dk1"/>
                </a:solidFill>
                <a:latin typeface="DM Sans"/>
                <a:ea typeface="DM Sans"/>
                <a:cs typeface="DM Sans"/>
                <a:sym typeface="DM Sans"/>
              </a:defRPr>
            </a:lvl4pPr>
            <a:lvl5pPr lvl="4" rtl="0">
              <a:spcBef>
                <a:spcPts val="0"/>
              </a:spcBef>
              <a:spcAft>
                <a:spcPts val="0"/>
              </a:spcAft>
              <a:buClr>
                <a:schemeClr val="dk1"/>
              </a:buClr>
              <a:buSzPts val="3000"/>
              <a:buFont typeface="DM Sans"/>
              <a:buNone/>
              <a:defRPr sz="3000" b="1">
                <a:solidFill>
                  <a:schemeClr val="dk1"/>
                </a:solidFill>
                <a:latin typeface="DM Sans"/>
                <a:ea typeface="DM Sans"/>
                <a:cs typeface="DM Sans"/>
                <a:sym typeface="DM Sans"/>
              </a:defRPr>
            </a:lvl5pPr>
            <a:lvl6pPr lvl="5" rtl="0">
              <a:spcBef>
                <a:spcPts val="0"/>
              </a:spcBef>
              <a:spcAft>
                <a:spcPts val="0"/>
              </a:spcAft>
              <a:buClr>
                <a:schemeClr val="dk1"/>
              </a:buClr>
              <a:buSzPts val="3000"/>
              <a:buFont typeface="DM Sans"/>
              <a:buNone/>
              <a:defRPr sz="3000" b="1">
                <a:solidFill>
                  <a:schemeClr val="dk1"/>
                </a:solidFill>
                <a:latin typeface="DM Sans"/>
                <a:ea typeface="DM Sans"/>
                <a:cs typeface="DM Sans"/>
                <a:sym typeface="DM Sans"/>
              </a:defRPr>
            </a:lvl6pPr>
            <a:lvl7pPr lvl="6" rtl="0">
              <a:spcBef>
                <a:spcPts val="0"/>
              </a:spcBef>
              <a:spcAft>
                <a:spcPts val="0"/>
              </a:spcAft>
              <a:buClr>
                <a:schemeClr val="dk1"/>
              </a:buClr>
              <a:buSzPts val="3000"/>
              <a:buFont typeface="DM Sans"/>
              <a:buNone/>
              <a:defRPr sz="3000" b="1">
                <a:solidFill>
                  <a:schemeClr val="dk1"/>
                </a:solidFill>
                <a:latin typeface="DM Sans"/>
                <a:ea typeface="DM Sans"/>
                <a:cs typeface="DM Sans"/>
                <a:sym typeface="DM Sans"/>
              </a:defRPr>
            </a:lvl7pPr>
            <a:lvl8pPr lvl="7" rtl="0">
              <a:spcBef>
                <a:spcPts val="0"/>
              </a:spcBef>
              <a:spcAft>
                <a:spcPts val="0"/>
              </a:spcAft>
              <a:buClr>
                <a:schemeClr val="dk1"/>
              </a:buClr>
              <a:buSzPts val="3000"/>
              <a:buFont typeface="DM Sans"/>
              <a:buNone/>
              <a:defRPr sz="3000" b="1">
                <a:solidFill>
                  <a:schemeClr val="dk1"/>
                </a:solidFill>
                <a:latin typeface="DM Sans"/>
                <a:ea typeface="DM Sans"/>
                <a:cs typeface="DM Sans"/>
                <a:sym typeface="DM Sans"/>
              </a:defRPr>
            </a:lvl8pPr>
            <a:lvl9pPr lvl="8" rtl="0">
              <a:spcBef>
                <a:spcPts val="0"/>
              </a:spcBef>
              <a:spcAft>
                <a:spcPts val="0"/>
              </a:spcAft>
              <a:buClr>
                <a:schemeClr val="dk1"/>
              </a:buClr>
              <a:buSzPts val="3000"/>
              <a:buFont typeface="DM Sans"/>
              <a:buNone/>
              <a:defRPr sz="3000" b="1">
                <a:solidFill>
                  <a:schemeClr val="dk1"/>
                </a:solidFill>
                <a:latin typeface="DM Sans"/>
                <a:ea typeface="DM Sans"/>
                <a:cs typeface="DM Sans"/>
                <a:sym typeface="DM Sans"/>
              </a:defRPr>
            </a:lvl9pPr>
          </a:lstStyle>
          <a:p>
            <a:endParaRPr/>
          </a:p>
        </p:txBody>
      </p:sp>
      <p:sp>
        <p:nvSpPr>
          <p:cNvPr id="7" name="Google Shape;7;p1"/>
          <p:cNvSpPr txBox="1">
            <a:spLocks noGrp="1"/>
          </p:cNvSpPr>
          <p:nvPr>
            <p:ph type="body" idx="1"/>
          </p:nvPr>
        </p:nvSpPr>
        <p:spPr>
          <a:xfrm>
            <a:off x="713400"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1pPr>
            <a:lvl2pPr marL="914400" lvl="1"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2pPr>
            <a:lvl3pPr marL="1371600" lvl="2"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3pPr>
            <a:lvl4pPr marL="1828800" lvl="3"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4pPr>
            <a:lvl5pPr marL="2286000" lvl="4"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5pPr>
            <a:lvl6pPr marL="2743200" lvl="5"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6pPr>
            <a:lvl7pPr marL="3200400" lvl="6"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7pPr>
            <a:lvl8pPr marL="3657600" lvl="7"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8pPr>
            <a:lvl9pPr marL="4114800" lvl="8"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5" r:id="rId7"/>
    <p:sldLayoutId id="2147483656" r:id="rId8"/>
    <p:sldLayoutId id="2147483658" r:id="rId9"/>
    <p:sldLayoutId id="2147483660" r:id="rId10"/>
    <p:sldLayoutId id="2147483663" r:id="rId11"/>
    <p:sldLayoutId id="2147483664" r:id="rId12"/>
    <p:sldLayoutId id="2147483666" r:id="rId13"/>
    <p:sldLayoutId id="2147483667" r:id="rId14"/>
    <p:sldLayoutId id="2147483668" r:id="rId15"/>
    <p:sldLayoutId id="2147483669" r:id="rId16"/>
    <p:sldLayoutId id="2147483670" r:id="rId17"/>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5.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8.xml"/><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Google Shape;294;p28"/>
          <p:cNvSpPr txBox="1">
            <a:spLocks noGrp="1"/>
          </p:cNvSpPr>
          <p:nvPr>
            <p:ph type="ctrTitle"/>
          </p:nvPr>
        </p:nvSpPr>
        <p:spPr>
          <a:xfrm>
            <a:off x="469174" y="1762880"/>
            <a:ext cx="6957000" cy="2211900"/>
          </a:xfrm>
          <a:prstGeom prst="rect">
            <a:avLst/>
          </a:prstGeom>
        </p:spPr>
        <p:txBody>
          <a:bodyPr spcFirstLastPara="1" wrap="square" lIns="91425" tIns="91425" rIns="91425" bIns="91425" anchor="b" anchorCtr="0">
            <a:noAutofit/>
          </a:bodyPr>
          <a:lstStyle/>
          <a:p>
            <a:br>
              <a:rPr lang="en-US" sz="3200">
                <a:latin typeface="Times New Roman"/>
                <a:ea typeface="DM Sans ExtraBold"/>
                <a:cs typeface="Times New Roman"/>
              </a:rPr>
            </a:br>
            <a:r>
              <a:rPr lang="en-US" sz="3200" err="1">
                <a:latin typeface="Times New Roman"/>
                <a:ea typeface="DM Sans ExtraBold"/>
                <a:cs typeface="Times New Roman"/>
              </a:rPr>
              <a:t>Προστ</a:t>
            </a:r>
            <a:r>
              <a:rPr lang="en-US" sz="3200">
                <a:latin typeface="Times New Roman"/>
                <a:ea typeface="DM Sans ExtraBold"/>
                <a:cs typeface="Times New Roman"/>
              </a:rPr>
              <a:t>ασία της Ιδιωτικότητας στο Διαδίκτυο των Πραγμάτων</a:t>
            </a:r>
            <a:endParaRPr lang="en" sz="3200" b="0">
              <a:latin typeface="Times New Roman"/>
              <a:ea typeface="DM Sans ExtraBold"/>
              <a:cs typeface="Times New Roman"/>
            </a:endParaRPr>
          </a:p>
          <a:p>
            <a:r>
              <a:rPr lang="en-US" sz="2800" b="0">
                <a:latin typeface="Times New Roman"/>
                <a:ea typeface="DM Sans ExtraBold"/>
                <a:cs typeface="Times New Roman"/>
              </a:rPr>
              <a:t>Privacy in the Internet of Things</a:t>
            </a:r>
            <a:endParaRPr lang="en" sz="2800" b="0">
              <a:latin typeface="Times New Roman"/>
              <a:ea typeface="DM Sans ExtraBold"/>
              <a:cs typeface="Times New Roman"/>
            </a:endParaRPr>
          </a:p>
          <a:p>
            <a:pPr marL="0" lvl="0" indent="0" algn="l">
              <a:spcBef>
                <a:spcPts val="0"/>
              </a:spcBef>
              <a:spcAft>
                <a:spcPts val="0"/>
              </a:spcAft>
              <a:buNone/>
            </a:pPr>
            <a:endParaRPr lang="en" b="0">
              <a:latin typeface="DM Sans ExtraBold"/>
              <a:ea typeface="DM Sans ExtraBold"/>
              <a:cs typeface="DM Sans ExtraBold"/>
            </a:endParaRPr>
          </a:p>
        </p:txBody>
      </p:sp>
      <p:sp>
        <p:nvSpPr>
          <p:cNvPr id="295" name="Google Shape;295;p28"/>
          <p:cNvSpPr txBox="1">
            <a:spLocks noGrp="1"/>
          </p:cNvSpPr>
          <p:nvPr>
            <p:ph type="subTitle" idx="1"/>
          </p:nvPr>
        </p:nvSpPr>
        <p:spPr>
          <a:xfrm>
            <a:off x="469825" y="3732200"/>
            <a:ext cx="7814250" cy="1038370"/>
          </a:xfrm>
          <a:prstGeom prst="rect">
            <a:avLst/>
          </a:prstGeom>
        </p:spPr>
        <p:txBody>
          <a:bodyPr spcFirstLastPara="1" wrap="square" lIns="91425" tIns="91425" rIns="91425" bIns="91425" anchor="t" anchorCtr="0">
            <a:noAutofit/>
          </a:bodyPr>
          <a:lstStyle/>
          <a:p>
            <a:pPr marL="0" indent="0">
              <a:spcAft>
                <a:spcPts val="100"/>
              </a:spcAft>
            </a:pPr>
            <a:r>
              <a:rPr lang="en" sz="1600" i="1"/>
              <a:t>Ομαδική Εργασία Εαρινού Εξαμήνου 2024 </a:t>
            </a:r>
            <a:endParaRPr lang="en-US"/>
          </a:p>
          <a:p>
            <a:pPr marL="0" indent="0"/>
            <a:r>
              <a:rPr lang="en-US" sz="1800">
                <a:cs typeface="Times New Roman"/>
              </a:rPr>
              <a:t>Πανα</a:t>
            </a:r>
            <a:r>
              <a:rPr lang="en-US" sz="1800" err="1">
                <a:cs typeface="Times New Roman"/>
              </a:rPr>
              <a:t>γιώτης</a:t>
            </a:r>
            <a:r>
              <a:rPr lang="en-US" sz="1800">
                <a:cs typeface="Times New Roman"/>
              </a:rPr>
              <a:t> Παπα</a:t>
            </a:r>
            <a:r>
              <a:rPr lang="en-US" sz="1800" err="1">
                <a:cs typeface="Times New Roman"/>
              </a:rPr>
              <a:t>κωνστ</a:t>
            </a:r>
            <a:r>
              <a:rPr lang="en-US" sz="1800">
                <a:cs typeface="Times New Roman"/>
              </a:rPr>
              <a:t>αντίνου, Ειρήνη Λώλη, Γιώργος Τσιτσίρης </a:t>
            </a:r>
          </a:p>
        </p:txBody>
      </p:sp>
      <p:sp>
        <p:nvSpPr>
          <p:cNvPr id="296" name="Google Shape;296;p28"/>
          <p:cNvSpPr/>
          <p:nvPr/>
        </p:nvSpPr>
        <p:spPr>
          <a:xfrm rot="5400000">
            <a:off x="625212" y="973043"/>
            <a:ext cx="111618" cy="64395"/>
          </a:xfrm>
          <a:custGeom>
            <a:avLst/>
            <a:gdLst/>
            <a:ahLst/>
            <a:cxnLst/>
            <a:rect l="l" t="t" r="r" b="b"/>
            <a:pathLst>
              <a:path w="78" h="45" extrusionOk="0">
                <a:moveTo>
                  <a:pt x="0" y="23"/>
                </a:moveTo>
                <a:lnTo>
                  <a:pt x="39" y="0"/>
                </a:lnTo>
                <a:lnTo>
                  <a:pt x="78" y="23"/>
                </a:lnTo>
                <a:lnTo>
                  <a:pt x="39" y="45"/>
                </a:lnTo>
                <a:lnTo>
                  <a:pt x="0" y="23"/>
                </a:lnTo>
              </a:path>
            </a:pathLst>
          </a:cu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 name="TextBox 3">
            <a:extLst>
              <a:ext uri="{FF2B5EF4-FFF2-40B4-BE49-F238E27FC236}">
                <a16:creationId xmlns:a16="http://schemas.microsoft.com/office/drawing/2014/main" id="{CA7281CD-6046-751E-41D7-12CC485534B9}"/>
              </a:ext>
            </a:extLst>
          </p:cNvPr>
          <p:cNvSpPr txBox="1"/>
          <p:nvPr/>
        </p:nvSpPr>
        <p:spPr>
          <a:xfrm>
            <a:off x="469174" y="4649292"/>
            <a:ext cx="5884662"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chemeClr val="bg2">
                    <a:lumMod val="10000"/>
                  </a:schemeClr>
                </a:solidFill>
                <a:latin typeface="Times New Roman"/>
                <a:cs typeface="Times New Roman"/>
              </a:rPr>
              <a:t>Επιβ</a:t>
            </a:r>
            <a:r>
              <a:rPr lang="en-US" err="1">
                <a:solidFill>
                  <a:schemeClr val="bg2">
                    <a:lumMod val="10000"/>
                  </a:schemeClr>
                </a:solidFill>
                <a:latin typeface="Times New Roman"/>
                <a:cs typeface="Times New Roman"/>
              </a:rPr>
              <a:t>λέ</a:t>
            </a:r>
            <a:r>
              <a:rPr lang="en-US">
                <a:solidFill>
                  <a:schemeClr val="bg2">
                    <a:lumMod val="10000"/>
                  </a:schemeClr>
                </a:solidFill>
                <a:latin typeface="Times New Roman"/>
                <a:cs typeface="Times New Roman"/>
              </a:rPr>
              <a:t>π</a:t>
            </a:r>
            <a:r>
              <a:rPr lang="en-US" err="1">
                <a:solidFill>
                  <a:schemeClr val="bg2">
                    <a:lumMod val="10000"/>
                  </a:schemeClr>
                </a:solidFill>
                <a:latin typeface="Times New Roman"/>
                <a:cs typeface="Times New Roman"/>
              </a:rPr>
              <a:t>ων</a:t>
            </a:r>
            <a:r>
              <a:rPr lang="en-US">
                <a:solidFill>
                  <a:schemeClr val="bg2">
                    <a:lumMod val="10000"/>
                  </a:schemeClr>
                </a:solidFill>
                <a:latin typeface="Times New Roman"/>
                <a:cs typeface="Times New Roman"/>
              </a:rPr>
              <a:t> Κα</a:t>
            </a:r>
            <a:r>
              <a:rPr lang="en-US" err="1">
                <a:solidFill>
                  <a:schemeClr val="bg2">
                    <a:lumMod val="10000"/>
                  </a:schemeClr>
                </a:solidFill>
                <a:latin typeface="Times New Roman"/>
                <a:cs typeface="Times New Roman"/>
              </a:rPr>
              <a:t>θηγητής</a:t>
            </a:r>
            <a:r>
              <a:rPr lang="en-US">
                <a:solidFill>
                  <a:schemeClr val="bg2">
                    <a:lumMod val="10000"/>
                  </a:schemeClr>
                </a:solidFill>
                <a:latin typeface="Times New Roman"/>
                <a:cs typeface="Times New Roman"/>
              </a:rPr>
              <a:t>: </a:t>
            </a:r>
            <a:r>
              <a:rPr lang="en-US" err="1">
                <a:solidFill>
                  <a:schemeClr val="bg2">
                    <a:lumMod val="10000"/>
                  </a:schemeClr>
                </a:solidFill>
                <a:latin typeface="Times New Roman"/>
                <a:cs typeface="Times New Roman"/>
              </a:rPr>
              <a:t>Κωνστ</a:t>
            </a:r>
            <a:r>
              <a:rPr lang="en-US">
                <a:solidFill>
                  <a:schemeClr val="bg2">
                    <a:lumMod val="10000"/>
                  </a:schemeClr>
                </a:solidFill>
                <a:latin typeface="Times New Roman"/>
                <a:cs typeface="Times New Roman"/>
              </a:rPr>
              <a:t>α</a:t>
            </a:r>
            <a:r>
              <a:rPr lang="en-US" err="1">
                <a:solidFill>
                  <a:schemeClr val="bg2">
                    <a:lumMod val="10000"/>
                  </a:schemeClr>
                </a:solidFill>
                <a:latin typeface="Times New Roman"/>
                <a:cs typeface="Times New Roman"/>
              </a:rPr>
              <a:t>ντίνος</a:t>
            </a:r>
            <a:r>
              <a:rPr lang="en-US">
                <a:solidFill>
                  <a:schemeClr val="bg2">
                    <a:lumMod val="10000"/>
                  </a:schemeClr>
                </a:solidFill>
                <a:latin typeface="Times New Roman"/>
                <a:cs typeface="Times New Roman"/>
              </a:rPr>
              <a:t> Λαμπ</a:t>
            </a:r>
            <a:r>
              <a:rPr lang="en-US" err="1">
                <a:solidFill>
                  <a:schemeClr val="bg2">
                    <a:lumMod val="10000"/>
                  </a:schemeClr>
                </a:solidFill>
                <a:latin typeface="Times New Roman"/>
                <a:cs typeface="Times New Roman"/>
              </a:rPr>
              <a:t>ρινουδάκης</a:t>
            </a:r>
            <a:endParaRPr lang="en-US" err="1">
              <a:solidFill>
                <a:schemeClr val="bg2">
                  <a:lumMod val="10000"/>
                </a:schemeClr>
              </a:solidFill>
            </a:endParaRPr>
          </a:p>
        </p:txBody>
      </p:sp>
      <p:grpSp>
        <p:nvGrpSpPr>
          <p:cNvPr id="2" name="Group 1">
            <a:extLst>
              <a:ext uri="{FF2B5EF4-FFF2-40B4-BE49-F238E27FC236}">
                <a16:creationId xmlns:a16="http://schemas.microsoft.com/office/drawing/2014/main" id="{4A2C1C76-2F01-F34B-F46C-4898E4D43C22}"/>
              </a:ext>
            </a:extLst>
          </p:cNvPr>
          <p:cNvGrpSpPr/>
          <p:nvPr/>
        </p:nvGrpSpPr>
        <p:grpSpPr>
          <a:xfrm>
            <a:off x="4671218" y="261616"/>
            <a:ext cx="4153957" cy="1203451"/>
            <a:chOff x="4647365" y="372930"/>
            <a:chExt cx="4153957" cy="1203451"/>
          </a:xfrm>
        </p:grpSpPr>
        <p:sp>
          <p:nvSpPr>
            <p:cNvPr id="3" name="TextBox 2">
              <a:extLst>
                <a:ext uri="{FF2B5EF4-FFF2-40B4-BE49-F238E27FC236}">
                  <a16:creationId xmlns:a16="http://schemas.microsoft.com/office/drawing/2014/main" id="{2EE33BE6-DBD6-51AD-5001-6B6CD467572F}"/>
                </a:ext>
              </a:extLst>
            </p:cNvPr>
            <p:cNvSpPr txBox="1"/>
            <p:nvPr/>
          </p:nvSpPr>
          <p:spPr>
            <a:xfrm>
              <a:off x="4647365" y="542252"/>
              <a:ext cx="3119827" cy="10341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r">
                <a:lnSpc>
                  <a:spcPct val="90000"/>
                </a:lnSpc>
                <a:spcBef>
                  <a:spcPct val="0"/>
                </a:spcBef>
              </a:pPr>
              <a:r>
                <a:rPr lang="en-US">
                  <a:latin typeface="Segoe UI"/>
                  <a:cs typeface="Segoe UI"/>
                </a:rPr>
                <a:t>Πα</a:t>
              </a:r>
              <a:r>
                <a:rPr lang="en-US" err="1">
                  <a:latin typeface="Segoe UI"/>
                  <a:cs typeface="Segoe UI"/>
                </a:rPr>
                <a:t>νε</a:t>
              </a:r>
              <a:r>
                <a:rPr lang="en-US">
                  <a:latin typeface="Segoe UI"/>
                  <a:cs typeface="Segoe UI"/>
                </a:rPr>
                <a:t>πιστήμιο Πειραιώς</a:t>
              </a:r>
              <a:br>
                <a:rPr lang="en-US">
                  <a:latin typeface="Segoe UI"/>
                  <a:cs typeface="Segoe UI"/>
                </a:rPr>
              </a:br>
              <a:r>
                <a:rPr lang="en-US">
                  <a:latin typeface="Segoe UI"/>
                  <a:cs typeface="Segoe UI"/>
                </a:rPr>
                <a:t>Τμήμα Ψηφιακών Συστημάτων</a:t>
              </a:r>
            </a:p>
            <a:p>
              <a:pPr algn="r">
                <a:lnSpc>
                  <a:spcPct val="90000"/>
                </a:lnSpc>
                <a:spcBef>
                  <a:spcPct val="0"/>
                </a:spcBef>
              </a:pPr>
              <a:r>
                <a:rPr lang="en-US" sz="1200" err="1">
                  <a:latin typeface="Segoe UI"/>
                  <a:cs typeface="Segoe UI"/>
                </a:rPr>
                <a:t>Προ</a:t>
              </a:r>
              <a:r>
                <a:rPr lang="en-US" sz="1200">
                  <a:latin typeface="Segoe UI"/>
                  <a:cs typeface="Segoe UI"/>
                </a:rPr>
                <a:t>πτυχιακό Πρόγραμμα Σπουδών</a:t>
              </a:r>
              <a:endParaRPr lang="en-US">
                <a:solidFill>
                  <a:schemeClr val="tx1">
                    <a:lumMod val="75000"/>
                  </a:schemeClr>
                </a:solidFill>
                <a:latin typeface="Segoe UI"/>
                <a:cs typeface="Segoe UI"/>
              </a:endParaRPr>
            </a:p>
            <a:p>
              <a:pPr algn="r">
                <a:lnSpc>
                  <a:spcPct val="90000"/>
                </a:lnSpc>
                <a:spcBef>
                  <a:spcPct val="0"/>
                </a:spcBef>
              </a:pPr>
              <a:endParaRPr lang="en-US" sz="1600">
                <a:solidFill>
                  <a:schemeClr val="tx1">
                    <a:lumMod val="75000"/>
                  </a:schemeClr>
                </a:solidFill>
                <a:latin typeface="Times New Roman"/>
                <a:cs typeface="Times New Roman"/>
              </a:endParaRPr>
            </a:p>
            <a:p>
              <a:endParaRPr lang="en-US" sz="900"/>
            </a:p>
          </p:txBody>
        </p:sp>
        <p:pic>
          <p:nvPicPr>
            <p:cNvPr id="1026" name="Picture 2" descr="Inserting image...">
              <a:extLst>
                <a:ext uri="{FF2B5EF4-FFF2-40B4-BE49-F238E27FC236}">
                  <a16:creationId xmlns:a16="http://schemas.microsoft.com/office/drawing/2014/main" id="{E019F758-4594-0950-E5FD-024F768DC2F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67192" y="372930"/>
              <a:ext cx="1034130" cy="1034130"/>
            </a:xfrm>
            <a:prstGeom prst="rect">
              <a:avLst/>
            </a:prstGeom>
            <a:noFill/>
            <a:extLst>
              <a:ext uri="{909E8E84-426E-40DD-AFC4-6F175D3DCCD1}">
                <a14:hiddenFill xmlns:a14="http://schemas.microsoft.com/office/drawing/2010/main">
                  <a:solidFill>
                    <a:srgbClr val="FFFFFF"/>
                  </a:solidFill>
                </a14:hiddenFill>
              </a:ext>
            </a:extLst>
          </p:spPr>
        </p:pic>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3" name="Google Shape;333;p31"/>
          <p:cNvSpPr txBox="1">
            <a:spLocks noGrp="1"/>
          </p:cNvSpPr>
          <p:nvPr>
            <p:ph type="title"/>
          </p:nvPr>
        </p:nvSpPr>
        <p:spPr>
          <a:xfrm>
            <a:off x="646062" y="2571750"/>
            <a:ext cx="5067600" cy="841800"/>
          </a:xfrm>
          <a:prstGeom prst="rect">
            <a:avLst/>
          </a:prstGeom>
        </p:spPr>
        <p:txBody>
          <a:bodyPr spcFirstLastPara="1" wrap="square" lIns="91425" tIns="91425" rIns="91425" bIns="91425" anchor="t" anchorCtr="0">
            <a:noAutofit/>
          </a:bodyPr>
          <a:lstStyle/>
          <a:p>
            <a:pPr>
              <a:lnSpc>
                <a:spcPct val="114999"/>
              </a:lnSpc>
            </a:pPr>
            <a:r>
              <a:rPr lang="en" sz="4000"/>
              <a:t>Κανονιστικές Αρχές και Απαιτήσεις (ΓΚΠΔ)</a:t>
            </a:r>
            <a:endParaRPr lang="en-US"/>
          </a:p>
          <a:p>
            <a:pPr algn="ctr">
              <a:lnSpc>
                <a:spcPct val="114999"/>
              </a:lnSpc>
            </a:pPr>
            <a:endParaRPr lang="en" sz="4000"/>
          </a:p>
        </p:txBody>
      </p:sp>
      <p:sp>
        <p:nvSpPr>
          <p:cNvPr id="3" name="Title 2">
            <a:extLst>
              <a:ext uri="{FF2B5EF4-FFF2-40B4-BE49-F238E27FC236}">
                <a16:creationId xmlns:a16="http://schemas.microsoft.com/office/drawing/2014/main" id="{D66C0449-5F5B-ED31-BDCE-CB7AADE806A0}"/>
              </a:ext>
            </a:extLst>
          </p:cNvPr>
          <p:cNvSpPr>
            <a:spLocks noGrp="1"/>
          </p:cNvSpPr>
          <p:nvPr>
            <p:ph type="title" idx="2"/>
          </p:nvPr>
        </p:nvSpPr>
        <p:spPr>
          <a:xfrm>
            <a:off x="646062" y="1971158"/>
            <a:ext cx="1324200" cy="841800"/>
          </a:xfrm>
        </p:spPr>
        <p:txBody>
          <a:bodyPr/>
          <a:lstStyle/>
          <a:p>
            <a:r>
              <a:rPr lang="en-US" b="1"/>
              <a:t>03</a:t>
            </a:r>
          </a:p>
        </p:txBody>
      </p:sp>
    </p:spTree>
    <p:extLst>
      <p:ext uri="{BB962C8B-B14F-4D97-AF65-F5344CB8AC3E}">
        <p14:creationId xmlns:p14="http://schemas.microsoft.com/office/powerpoint/2010/main" val="42214813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Google Shape;340;p32"/>
          <p:cNvSpPr txBox="1">
            <a:spLocks noGrp="1"/>
          </p:cNvSpPr>
          <p:nvPr>
            <p:ph type="title"/>
          </p:nvPr>
        </p:nvSpPr>
        <p:spPr>
          <a:xfrm>
            <a:off x="720000" y="121405"/>
            <a:ext cx="7704000" cy="572700"/>
          </a:xfrm>
          <a:prstGeom prst="rect">
            <a:avLst/>
          </a:prstGeom>
        </p:spPr>
        <p:txBody>
          <a:bodyPr spcFirstLastPara="1" wrap="square" lIns="91425" tIns="91425" rIns="91425" bIns="91425" anchor="t" anchorCtr="0">
            <a:noAutofit/>
          </a:bodyPr>
          <a:lstStyle/>
          <a:p>
            <a:r>
              <a:rPr lang="en">
                <a:latin typeface="Lato"/>
              </a:rPr>
              <a:t>Κα</a:t>
            </a:r>
            <a:r>
              <a:rPr lang="en" err="1">
                <a:latin typeface="Lato"/>
              </a:rPr>
              <a:t>νονιστικές</a:t>
            </a:r>
            <a:r>
              <a:rPr lang="en">
                <a:latin typeface="Lato"/>
              </a:rPr>
              <a:t> </a:t>
            </a:r>
            <a:r>
              <a:rPr lang="en" err="1">
                <a:latin typeface="Lato"/>
              </a:rPr>
              <a:t>Αρχές</a:t>
            </a:r>
            <a:r>
              <a:rPr lang="en">
                <a:latin typeface="Lato"/>
              </a:rPr>
              <a:t> και Απα</a:t>
            </a:r>
            <a:r>
              <a:rPr lang="en" err="1">
                <a:latin typeface="Lato"/>
              </a:rPr>
              <a:t>ιτήσεις</a:t>
            </a:r>
            <a:r>
              <a:rPr lang="en">
                <a:latin typeface="Lato"/>
              </a:rPr>
              <a:t> (ΓΚΠΔ)</a:t>
            </a:r>
          </a:p>
          <a:p>
            <a:pPr marL="0" lvl="0" indent="0" algn="l">
              <a:spcBef>
                <a:spcPts val="0"/>
              </a:spcBef>
              <a:spcAft>
                <a:spcPts val="0"/>
              </a:spcAft>
              <a:buNone/>
            </a:pPr>
            <a:endParaRPr lang="en">
              <a:latin typeface="Lato"/>
            </a:endParaRPr>
          </a:p>
        </p:txBody>
      </p:sp>
      <p:sp>
        <p:nvSpPr>
          <p:cNvPr id="341" name="Google Shape;341;p32"/>
          <p:cNvSpPr txBox="1">
            <a:spLocks noGrp="1"/>
          </p:cNvSpPr>
          <p:nvPr>
            <p:ph type="subTitle" idx="1"/>
          </p:nvPr>
        </p:nvSpPr>
        <p:spPr>
          <a:xfrm>
            <a:off x="720025" y="1170515"/>
            <a:ext cx="7704000" cy="530400"/>
          </a:xfrm>
          <a:prstGeom prst="rect">
            <a:avLst/>
          </a:prstGeom>
        </p:spPr>
        <p:txBody>
          <a:bodyPr spcFirstLastPara="1" wrap="square" lIns="91425" tIns="91425" rIns="91425" bIns="91425" anchor="t" anchorCtr="0">
            <a:noAutofit/>
          </a:bodyPr>
          <a:lstStyle/>
          <a:p>
            <a:pPr marL="285750" indent="-285750">
              <a:lnSpc>
                <a:spcPct val="114999"/>
              </a:lnSpc>
              <a:buFont typeface="Arial"/>
              <a:buChar char="•"/>
            </a:pPr>
            <a:r>
              <a:rPr lang="en" err="1"/>
              <a:t>Είν</a:t>
            </a:r>
            <a:r>
              <a:rPr lang="en"/>
              <a:t>αι </a:t>
            </a:r>
            <a:r>
              <a:rPr lang="en" err="1"/>
              <a:t>έν</a:t>
            </a:r>
            <a:r>
              <a:rPr lang="en"/>
              <a:t>ας κα</a:t>
            </a:r>
            <a:r>
              <a:rPr lang="en" err="1"/>
              <a:t>νονισμός</a:t>
            </a:r>
            <a:r>
              <a:rPr lang="en"/>
              <a:t> </a:t>
            </a:r>
            <a:r>
              <a:rPr lang="en" err="1"/>
              <a:t>της</a:t>
            </a:r>
            <a:r>
              <a:rPr lang="en"/>
              <a:t> </a:t>
            </a:r>
            <a:r>
              <a:rPr lang="en" err="1"/>
              <a:t>Ευρω</a:t>
            </a:r>
            <a:r>
              <a:rPr lang="en"/>
              <a:t>πα</a:t>
            </a:r>
            <a:r>
              <a:rPr lang="en" err="1"/>
              <a:t>ϊκής</a:t>
            </a:r>
            <a:r>
              <a:rPr lang="en"/>
              <a:t> </a:t>
            </a:r>
            <a:r>
              <a:rPr lang="en" err="1"/>
              <a:t>Ένωσης</a:t>
            </a:r>
            <a:r>
              <a:rPr lang="en"/>
              <a:t> (ΕΕ) π</a:t>
            </a:r>
            <a:r>
              <a:rPr lang="en" err="1"/>
              <a:t>ου</a:t>
            </a:r>
            <a:r>
              <a:rPr lang="en"/>
              <a:t> απ</a:t>
            </a:r>
            <a:r>
              <a:rPr lang="en" err="1"/>
              <a:t>οσκο</a:t>
            </a:r>
            <a:r>
              <a:rPr lang="en"/>
              <a:t>π</a:t>
            </a:r>
            <a:r>
              <a:rPr lang="en" err="1"/>
              <a:t>εί</a:t>
            </a:r>
            <a:r>
              <a:rPr lang="en"/>
              <a:t> </a:t>
            </a:r>
            <a:r>
              <a:rPr lang="en" err="1"/>
              <a:t>στην</a:t>
            </a:r>
            <a:r>
              <a:rPr lang="en"/>
              <a:t> π</a:t>
            </a:r>
            <a:r>
              <a:rPr lang="en" err="1"/>
              <a:t>ροστ</a:t>
            </a:r>
            <a:r>
              <a:rPr lang="en"/>
              <a:t>α</a:t>
            </a:r>
            <a:r>
              <a:rPr lang="en" err="1"/>
              <a:t>σί</a:t>
            </a:r>
            <a:r>
              <a:rPr lang="en"/>
              <a:t>α </a:t>
            </a:r>
            <a:r>
              <a:rPr lang="en" err="1"/>
              <a:t>των</a:t>
            </a:r>
            <a:r>
              <a:rPr lang="en"/>
              <a:t> π</a:t>
            </a:r>
            <a:r>
              <a:rPr lang="en" err="1"/>
              <a:t>ροσω</a:t>
            </a:r>
            <a:r>
              <a:rPr lang="en"/>
              <a:t>π</a:t>
            </a:r>
            <a:r>
              <a:rPr lang="en" err="1"/>
              <a:t>ικών</a:t>
            </a:r>
            <a:r>
              <a:rPr lang="en"/>
              <a:t> </a:t>
            </a:r>
            <a:r>
              <a:rPr lang="en" err="1"/>
              <a:t>δεδομένων</a:t>
            </a:r>
            <a:r>
              <a:rPr lang="en"/>
              <a:t> </a:t>
            </a:r>
            <a:r>
              <a:rPr lang="en" err="1"/>
              <a:t>των</a:t>
            </a:r>
            <a:r>
              <a:rPr lang="en"/>
              <a:t> π</a:t>
            </a:r>
            <a:r>
              <a:rPr lang="en" err="1"/>
              <a:t>ολιτών</a:t>
            </a:r>
            <a:r>
              <a:rPr lang="en"/>
              <a:t> </a:t>
            </a:r>
            <a:r>
              <a:rPr lang="en" err="1"/>
              <a:t>της</a:t>
            </a:r>
            <a:r>
              <a:rPr lang="en"/>
              <a:t>.</a:t>
            </a:r>
            <a:endParaRPr lang="en-US"/>
          </a:p>
          <a:p>
            <a:pPr marL="285750" indent="-285750">
              <a:lnSpc>
                <a:spcPct val="114999"/>
              </a:lnSpc>
              <a:buFont typeface="Arial"/>
              <a:buChar char="•"/>
            </a:pPr>
            <a:r>
              <a:rPr lang="en" err="1"/>
              <a:t>Τέθηκε</a:t>
            </a:r>
            <a:r>
              <a:rPr lang="en"/>
              <a:t> </a:t>
            </a:r>
            <a:r>
              <a:rPr lang="en" err="1"/>
              <a:t>σε</a:t>
            </a:r>
            <a:r>
              <a:rPr lang="en"/>
              <a:t> </a:t>
            </a:r>
            <a:r>
              <a:rPr lang="en" err="1"/>
              <a:t>ισχύ</a:t>
            </a:r>
            <a:r>
              <a:rPr lang="en"/>
              <a:t> </a:t>
            </a:r>
            <a:r>
              <a:rPr lang="en" err="1"/>
              <a:t>στις</a:t>
            </a:r>
            <a:r>
              <a:rPr lang="en"/>
              <a:t> 25 Μα</a:t>
            </a:r>
            <a:r>
              <a:rPr lang="en" err="1"/>
              <a:t>ΐου</a:t>
            </a:r>
            <a:r>
              <a:rPr lang="en"/>
              <a:t> 2018.</a:t>
            </a:r>
          </a:p>
          <a:p>
            <a:pPr marL="0" indent="0">
              <a:lnSpc>
                <a:spcPct val="114999"/>
              </a:lnSpc>
            </a:pPr>
            <a:endParaRPr lang="en"/>
          </a:p>
        </p:txBody>
      </p:sp>
      <p:sp>
        <p:nvSpPr>
          <p:cNvPr id="342" name="Google Shape;342;p32"/>
          <p:cNvSpPr txBox="1">
            <a:spLocks noGrp="1"/>
          </p:cNvSpPr>
          <p:nvPr>
            <p:ph type="subTitle" idx="2"/>
          </p:nvPr>
        </p:nvSpPr>
        <p:spPr>
          <a:xfrm>
            <a:off x="720025" y="2305978"/>
            <a:ext cx="7704000" cy="527700"/>
          </a:xfrm>
          <a:prstGeom prst="rect">
            <a:avLst/>
          </a:prstGeom>
        </p:spPr>
        <p:txBody>
          <a:bodyPr spcFirstLastPara="1" wrap="square" lIns="91425" tIns="91425" rIns="91425" bIns="91425" anchor="t" anchorCtr="0">
            <a:noAutofit/>
          </a:bodyPr>
          <a:lstStyle/>
          <a:p>
            <a:pPr marL="285750" indent="-285750">
              <a:lnSpc>
                <a:spcPct val="114999"/>
              </a:lnSpc>
              <a:buFont typeface="Arial"/>
              <a:buChar char="•"/>
            </a:pPr>
            <a:r>
              <a:rPr lang="en" err="1"/>
              <a:t>Σχεδιάστηκε</a:t>
            </a:r>
            <a:r>
              <a:rPr lang="en"/>
              <a:t> </a:t>
            </a:r>
            <a:r>
              <a:rPr lang="en" err="1"/>
              <a:t>γι</a:t>
            </a:r>
            <a:r>
              <a:rPr lang="en"/>
              <a:t>α να </a:t>
            </a:r>
            <a:r>
              <a:rPr lang="en" err="1"/>
              <a:t>ενισχύσει</a:t>
            </a:r>
            <a:r>
              <a:rPr lang="en"/>
              <a:t> </a:t>
            </a:r>
            <a:r>
              <a:rPr lang="en" err="1"/>
              <a:t>την</a:t>
            </a:r>
            <a:r>
              <a:rPr lang="en"/>
              <a:t> π</a:t>
            </a:r>
            <a:r>
              <a:rPr lang="en" err="1"/>
              <a:t>ροστ</a:t>
            </a:r>
            <a:r>
              <a:rPr lang="en"/>
              <a:t>α</a:t>
            </a:r>
            <a:r>
              <a:rPr lang="en" err="1"/>
              <a:t>σί</a:t>
            </a:r>
            <a:r>
              <a:rPr lang="en"/>
              <a:t>α </a:t>
            </a:r>
            <a:r>
              <a:rPr lang="en" err="1"/>
              <a:t>των</a:t>
            </a:r>
            <a:r>
              <a:rPr lang="en"/>
              <a:t> </a:t>
            </a:r>
            <a:r>
              <a:rPr lang="en" err="1"/>
              <a:t>δεδομένων</a:t>
            </a:r>
            <a:r>
              <a:rPr lang="en"/>
              <a:t> </a:t>
            </a:r>
            <a:r>
              <a:rPr lang="en" err="1"/>
              <a:t>γι</a:t>
            </a:r>
            <a:r>
              <a:rPr lang="en"/>
              <a:t>α </a:t>
            </a:r>
            <a:r>
              <a:rPr lang="en" err="1"/>
              <a:t>όλους</a:t>
            </a:r>
            <a:r>
              <a:rPr lang="en"/>
              <a:t> </a:t>
            </a:r>
            <a:r>
              <a:rPr lang="en" err="1"/>
              <a:t>τους</a:t>
            </a:r>
            <a:r>
              <a:rPr lang="en"/>
              <a:t> π</a:t>
            </a:r>
            <a:r>
              <a:rPr lang="en" err="1"/>
              <a:t>ολίτες</a:t>
            </a:r>
            <a:r>
              <a:rPr lang="en"/>
              <a:t> </a:t>
            </a:r>
            <a:r>
              <a:rPr lang="en" err="1"/>
              <a:t>της</a:t>
            </a:r>
            <a:r>
              <a:rPr lang="en"/>
              <a:t> </a:t>
            </a:r>
            <a:r>
              <a:rPr lang="en" err="1"/>
              <a:t>Ευρω</a:t>
            </a:r>
            <a:r>
              <a:rPr lang="en"/>
              <a:t>πα</a:t>
            </a:r>
            <a:r>
              <a:rPr lang="en" err="1"/>
              <a:t>ϊκής</a:t>
            </a:r>
            <a:r>
              <a:rPr lang="en"/>
              <a:t> </a:t>
            </a:r>
            <a:r>
              <a:rPr lang="en" err="1"/>
              <a:t>Ένωσης</a:t>
            </a:r>
            <a:r>
              <a:rPr lang="en"/>
              <a:t>.</a:t>
            </a:r>
          </a:p>
        </p:txBody>
      </p:sp>
      <p:sp>
        <p:nvSpPr>
          <p:cNvPr id="343" name="Google Shape;343;p32"/>
          <p:cNvSpPr txBox="1">
            <a:spLocks noGrp="1"/>
          </p:cNvSpPr>
          <p:nvPr>
            <p:ph type="subTitle" idx="3"/>
          </p:nvPr>
        </p:nvSpPr>
        <p:spPr>
          <a:xfrm>
            <a:off x="720025" y="3307915"/>
            <a:ext cx="7704000" cy="527700"/>
          </a:xfrm>
          <a:prstGeom prst="rect">
            <a:avLst/>
          </a:prstGeom>
        </p:spPr>
        <p:txBody>
          <a:bodyPr spcFirstLastPara="1" wrap="square" lIns="91425" tIns="91425" rIns="91425" bIns="91425" anchor="t" anchorCtr="0">
            <a:noAutofit/>
          </a:bodyPr>
          <a:lstStyle/>
          <a:p>
            <a:pPr marL="285750" indent="-285750">
              <a:lnSpc>
                <a:spcPct val="114999"/>
              </a:lnSpc>
              <a:buFont typeface="Arial"/>
              <a:buChar char="•"/>
            </a:pPr>
            <a:r>
              <a:rPr lang="en" err="1"/>
              <a:t>Είν</a:t>
            </a:r>
            <a:r>
              <a:rPr lang="en"/>
              <a:t>αι υπ</a:t>
            </a:r>
            <a:r>
              <a:rPr lang="en" err="1"/>
              <a:t>οχρεωτικός</a:t>
            </a:r>
            <a:r>
              <a:rPr lang="en"/>
              <a:t> κα</a:t>
            </a:r>
            <a:r>
              <a:rPr lang="en" err="1"/>
              <a:t>νονισμός</a:t>
            </a:r>
            <a:r>
              <a:rPr lang="en"/>
              <a:t> </a:t>
            </a:r>
            <a:r>
              <a:rPr lang="en" err="1"/>
              <a:t>γι</a:t>
            </a:r>
            <a:r>
              <a:rPr lang="en"/>
              <a:t>α </a:t>
            </a:r>
            <a:r>
              <a:rPr lang="en" err="1"/>
              <a:t>όλες</a:t>
            </a:r>
            <a:r>
              <a:rPr lang="en"/>
              <a:t> </a:t>
            </a:r>
            <a:r>
              <a:rPr lang="en" err="1"/>
              <a:t>τις</a:t>
            </a:r>
            <a:r>
              <a:rPr lang="en"/>
              <a:t> </a:t>
            </a:r>
            <a:r>
              <a:rPr lang="en" err="1"/>
              <a:t>ετ</a:t>
            </a:r>
            <a:r>
              <a:rPr lang="en"/>
              <a:t>α</a:t>
            </a:r>
            <a:r>
              <a:rPr lang="en" err="1"/>
              <a:t>ιρείες</a:t>
            </a:r>
            <a:r>
              <a:rPr lang="en"/>
              <a:t> και </a:t>
            </a:r>
            <a:r>
              <a:rPr lang="en" err="1"/>
              <a:t>οργ</a:t>
            </a:r>
            <a:r>
              <a:rPr lang="en"/>
              <a:t>α</a:t>
            </a:r>
            <a:r>
              <a:rPr lang="en" err="1"/>
              <a:t>νισμούς</a:t>
            </a:r>
            <a:r>
              <a:rPr lang="en"/>
              <a:t> π</a:t>
            </a:r>
            <a:r>
              <a:rPr lang="en" err="1"/>
              <a:t>ου</a:t>
            </a:r>
            <a:r>
              <a:rPr lang="en"/>
              <a:t> επ</a:t>
            </a:r>
            <a:r>
              <a:rPr lang="en" err="1"/>
              <a:t>εξεργάζοντ</a:t>
            </a:r>
            <a:r>
              <a:rPr lang="en"/>
              <a:t>αι π</a:t>
            </a:r>
            <a:r>
              <a:rPr lang="en" err="1"/>
              <a:t>ροσω</a:t>
            </a:r>
            <a:r>
              <a:rPr lang="en"/>
              <a:t>π</a:t>
            </a:r>
            <a:r>
              <a:rPr lang="en" err="1"/>
              <a:t>ικά</a:t>
            </a:r>
            <a:r>
              <a:rPr lang="en"/>
              <a:t> </a:t>
            </a:r>
            <a:r>
              <a:rPr lang="en" err="1"/>
              <a:t>δεδομέν</a:t>
            </a:r>
            <a:r>
              <a:rPr lang="en"/>
              <a:t>α π</a:t>
            </a:r>
            <a:r>
              <a:rPr lang="en" err="1"/>
              <a:t>ολιτών</a:t>
            </a:r>
            <a:r>
              <a:rPr lang="en"/>
              <a:t> </a:t>
            </a:r>
            <a:r>
              <a:rPr lang="en" err="1"/>
              <a:t>της</a:t>
            </a:r>
            <a:r>
              <a:rPr lang="en"/>
              <a:t> </a:t>
            </a:r>
            <a:r>
              <a:rPr lang="en" err="1"/>
              <a:t>Ευρω</a:t>
            </a:r>
            <a:r>
              <a:rPr lang="en"/>
              <a:t>πα</a:t>
            </a:r>
            <a:r>
              <a:rPr lang="en" err="1"/>
              <a:t>ϊκής</a:t>
            </a:r>
            <a:r>
              <a:rPr lang="en"/>
              <a:t> </a:t>
            </a:r>
            <a:r>
              <a:rPr lang="en" err="1"/>
              <a:t>Ένωσης</a:t>
            </a:r>
            <a:r>
              <a:rPr lang="en"/>
              <a:t> (ΕΕ), α</a:t>
            </a:r>
            <a:r>
              <a:rPr lang="en" err="1"/>
              <a:t>νεξ</a:t>
            </a:r>
            <a:r>
              <a:rPr lang="en"/>
              <a:t>α</a:t>
            </a:r>
            <a:r>
              <a:rPr lang="en" err="1"/>
              <a:t>ρτήτως</a:t>
            </a:r>
            <a:r>
              <a:rPr lang="en"/>
              <a:t> </a:t>
            </a:r>
            <a:r>
              <a:rPr lang="en" err="1"/>
              <a:t>της</a:t>
            </a:r>
            <a:r>
              <a:rPr lang="en"/>
              <a:t> </a:t>
            </a:r>
            <a:r>
              <a:rPr lang="en" err="1"/>
              <a:t>το</a:t>
            </a:r>
            <a:r>
              <a:rPr lang="en"/>
              <a:t>π</a:t>
            </a:r>
            <a:r>
              <a:rPr lang="en" err="1"/>
              <a:t>οθεσί</a:t>
            </a:r>
            <a:r>
              <a:rPr lang="en"/>
              <a:t>ας </a:t>
            </a:r>
            <a:r>
              <a:rPr lang="en" err="1"/>
              <a:t>τους</a:t>
            </a:r>
            <a:r>
              <a:rPr lang="en"/>
              <a:t>.</a:t>
            </a:r>
          </a:p>
          <a:p>
            <a:pPr marL="285750" indent="-285750">
              <a:lnSpc>
                <a:spcPct val="114999"/>
              </a:lnSpc>
              <a:buFont typeface="Arial"/>
              <a:buChar char="•"/>
            </a:pPr>
            <a:r>
              <a:rPr lang="en" err="1"/>
              <a:t>Οι</a:t>
            </a:r>
            <a:r>
              <a:rPr lang="en"/>
              <a:t> </a:t>
            </a:r>
            <a:r>
              <a:rPr lang="en" err="1"/>
              <a:t>οργ</a:t>
            </a:r>
            <a:r>
              <a:rPr lang="en"/>
              <a:t>α</a:t>
            </a:r>
            <a:r>
              <a:rPr lang="en" err="1"/>
              <a:t>νισμοί</a:t>
            </a:r>
            <a:r>
              <a:rPr lang="en"/>
              <a:t> π</a:t>
            </a:r>
            <a:r>
              <a:rPr lang="en" err="1"/>
              <a:t>ρέ</a:t>
            </a:r>
            <a:r>
              <a:rPr lang="en"/>
              <a:t>π</a:t>
            </a:r>
            <a:r>
              <a:rPr lang="en" err="1"/>
              <a:t>ει</a:t>
            </a:r>
            <a:r>
              <a:rPr lang="en"/>
              <a:t> να </a:t>
            </a:r>
            <a:r>
              <a:rPr lang="en" err="1"/>
              <a:t>εφ</a:t>
            </a:r>
            <a:r>
              <a:rPr lang="en"/>
              <a:t>α</a:t>
            </a:r>
            <a:r>
              <a:rPr lang="en" err="1"/>
              <a:t>ρμόζουν</a:t>
            </a:r>
            <a:r>
              <a:rPr lang="en"/>
              <a:t> τα </a:t>
            </a:r>
            <a:r>
              <a:rPr lang="en" err="1"/>
              <a:t>μέτρ</a:t>
            </a:r>
            <a:r>
              <a:rPr lang="en"/>
              <a:t>α και </a:t>
            </a:r>
            <a:r>
              <a:rPr lang="en" err="1"/>
              <a:t>τις</a:t>
            </a:r>
            <a:r>
              <a:rPr lang="en"/>
              <a:t> π</a:t>
            </a:r>
            <a:r>
              <a:rPr lang="en" err="1"/>
              <a:t>ολιτικές</a:t>
            </a:r>
            <a:r>
              <a:rPr lang="en"/>
              <a:t> π</a:t>
            </a:r>
            <a:r>
              <a:rPr lang="en" err="1"/>
              <a:t>ου</a:t>
            </a:r>
            <a:r>
              <a:rPr lang="en"/>
              <a:t> ανα</a:t>
            </a:r>
            <a:r>
              <a:rPr lang="en" err="1"/>
              <a:t>φέροντ</a:t>
            </a:r>
            <a:r>
              <a:rPr lang="en"/>
              <a:t>αι </a:t>
            </a:r>
            <a:r>
              <a:rPr lang="en" err="1"/>
              <a:t>γι</a:t>
            </a:r>
            <a:r>
              <a:rPr lang="en"/>
              <a:t>α </a:t>
            </a:r>
            <a:r>
              <a:rPr lang="en" err="1"/>
              <a:t>την</a:t>
            </a:r>
            <a:r>
              <a:rPr lang="en"/>
              <a:t> π</a:t>
            </a:r>
            <a:r>
              <a:rPr lang="en" err="1"/>
              <a:t>ροστ</a:t>
            </a:r>
            <a:r>
              <a:rPr lang="en"/>
              <a:t>α</a:t>
            </a:r>
            <a:r>
              <a:rPr lang="en" err="1"/>
              <a:t>σί</a:t>
            </a:r>
            <a:r>
              <a:rPr lang="en"/>
              <a:t>α </a:t>
            </a:r>
            <a:r>
              <a:rPr lang="en" err="1"/>
              <a:t>των</a:t>
            </a:r>
            <a:r>
              <a:rPr lang="en"/>
              <a:t> π</a:t>
            </a:r>
            <a:r>
              <a:rPr lang="en" err="1"/>
              <a:t>ροσω</a:t>
            </a:r>
            <a:r>
              <a:rPr lang="en"/>
              <a:t>π</a:t>
            </a:r>
            <a:r>
              <a:rPr lang="en" err="1"/>
              <a:t>ικών</a:t>
            </a:r>
            <a:r>
              <a:rPr lang="en"/>
              <a:t> </a:t>
            </a:r>
            <a:r>
              <a:rPr lang="en" err="1"/>
              <a:t>δεδομένων</a:t>
            </a:r>
            <a:r>
              <a:rPr lang="en"/>
              <a:t> και να </a:t>
            </a:r>
            <a:r>
              <a:rPr lang="en" err="1"/>
              <a:t>δι</a:t>
            </a:r>
            <a:r>
              <a:rPr lang="en"/>
              <a:t>α</a:t>
            </a:r>
            <a:r>
              <a:rPr lang="en" err="1"/>
              <a:t>σφ</a:t>
            </a:r>
            <a:r>
              <a:rPr lang="en"/>
              <a:t>α</a:t>
            </a:r>
            <a:r>
              <a:rPr lang="en" err="1"/>
              <a:t>λίζουν</a:t>
            </a:r>
            <a:r>
              <a:rPr lang="en"/>
              <a:t> </a:t>
            </a:r>
            <a:r>
              <a:rPr lang="en" err="1"/>
              <a:t>τη</a:t>
            </a:r>
            <a:r>
              <a:rPr lang="en"/>
              <a:t> </a:t>
            </a:r>
            <a:r>
              <a:rPr lang="en" err="1"/>
              <a:t>συμμόρφωση</a:t>
            </a:r>
            <a:r>
              <a:rPr lang="en"/>
              <a:t> </a:t>
            </a:r>
            <a:r>
              <a:rPr lang="en" err="1"/>
              <a:t>με</a:t>
            </a:r>
            <a:r>
              <a:rPr lang="en"/>
              <a:t> </a:t>
            </a:r>
            <a:r>
              <a:rPr lang="en" err="1"/>
              <a:t>τον</a:t>
            </a:r>
            <a:r>
              <a:rPr lang="en"/>
              <a:t> κα</a:t>
            </a:r>
            <a:r>
              <a:rPr lang="en" err="1"/>
              <a:t>νονισμό</a:t>
            </a:r>
            <a:r>
              <a:rPr lang="en"/>
              <a:t>.</a:t>
            </a:r>
          </a:p>
        </p:txBody>
      </p:sp>
      <p:sp>
        <p:nvSpPr>
          <p:cNvPr id="344" name="Google Shape;344;p32"/>
          <p:cNvSpPr txBox="1">
            <a:spLocks noGrp="1"/>
          </p:cNvSpPr>
          <p:nvPr>
            <p:ph type="subTitle" idx="4"/>
          </p:nvPr>
        </p:nvSpPr>
        <p:spPr>
          <a:xfrm>
            <a:off x="720025" y="757724"/>
            <a:ext cx="7704000" cy="530400"/>
          </a:xfrm>
          <a:prstGeom prst="rect">
            <a:avLst/>
          </a:prstGeom>
        </p:spPr>
        <p:txBody>
          <a:bodyPr spcFirstLastPara="1" wrap="square" lIns="91425" tIns="91425" rIns="91425" bIns="91425" anchor="b" anchorCtr="0">
            <a:noAutofit/>
          </a:bodyPr>
          <a:lstStyle/>
          <a:p>
            <a:pPr marL="0" indent="0">
              <a:lnSpc>
                <a:spcPct val="114999"/>
              </a:lnSpc>
            </a:pPr>
            <a:r>
              <a:rPr lang="en" sz="1800" b="1" err="1"/>
              <a:t>Τι</a:t>
            </a:r>
            <a:r>
              <a:rPr lang="en" sz="1800" b="1"/>
              <a:t> </a:t>
            </a:r>
            <a:r>
              <a:rPr lang="en" sz="1800" b="1" err="1"/>
              <a:t>είν</a:t>
            </a:r>
            <a:r>
              <a:rPr lang="en" sz="1800" b="1"/>
              <a:t>αι </a:t>
            </a:r>
            <a:r>
              <a:rPr lang="en" sz="1800" b="1" err="1"/>
              <a:t>το</a:t>
            </a:r>
            <a:r>
              <a:rPr lang="en" sz="1800" b="1"/>
              <a:t> ΓΚΠΔ;</a:t>
            </a:r>
            <a:endParaRPr lang="en-US"/>
          </a:p>
        </p:txBody>
      </p:sp>
      <p:sp>
        <p:nvSpPr>
          <p:cNvPr id="345" name="Google Shape;345;p32"/>
          <p:cNvSpPr txBox="1">
            <a:spLocks noGrp="1"/>
          </p:cNvSpPr>
          <p:nvPr>
            <p:ph type="subTitle" idx="5"/>
          </p:nvPr>
        </p:nvSpPr>
        <p:spPr>
          <a:xfrm>
            <a:off x="720025" y="1953714"/>
            <a:ext cx="7704000" cy="527700"/>
          </a:xfrm>
          <a:prstGeom prst="rect">
            <a:avLst/>
          </a:prstGeom>
        </p:spPr>
        <p:txBody>
          <a:bodyPr spcFirstLastPara="1" wrap="square" lIns="91425" tIns="91425" rIns="91425" bIns="91425" anchor="b" anchorCtr="0">
            <a:noAutofit/>
          </a:bodyPr>
          <a:lstStyle/>
          <a:p>
            <a:pPr marL="0" indent="0">
              <a:lnSpc>
                <a:spcPct val="114999"/>
              </a:lnSpc>
            </a:pPr>
            <a:r>
              <a:rPr lang="en" sz="1800" b="1" err="1"/>
              <a:t>Που</a:t>
            </a:r>
            <a:r>
              <a:rPr lang="en" sz="1800" b="1"/>
              <a:t> απ</a:t>
            </a:r>
            <a:r>
              <a:rPr lang="en" sz="1800" b="1" err="1"/>
              <a:t>οσκο</a:t>
            </a:r>
            <a:r>
              <a:rPr lang="en" sz="1800" b="1"/>
              <a:t>π</a:t>
            </a:r>
            <a:r>
              <a:rPr lang="en" sz="1800" b="1" err="1"/>
              <a:t>εί</a:t>
            </a:r>
            <a:r>
              <a:rPr lang="en" sz="1800" b="1"/>
              <a:t>;</a:t>
            </a:r>
            <a:endParaRPr lang="en-US"/>
          </a:p>
        </p:txBody>
      </p:sp>
      <p:sp>
        <p:nvSpPr>
          <p:cNvPr id="346" name="Google Shape;346;p32"/>
          <p:cNvSpPr txBox="1">
            <a:spLocks noGrp="1"/>
          </p:cNvSpPr>
          <p:nvPr>
            <p:ph type="subTitle" idx="6"/>
          </p:nvPr>
        </p:nvSpPr>
        <p:spPr>
          <a:xfrm>
            <a:off x="720025" y="2837156"/>
            <a:ext cx="7704000" cy="527700"/>
          </a:xfrm>
          <a:prstGeom prst="rect">
            <a:avLst/>
          </a:prstGeom>
        </p:spPr>
        <p:txBody>
          <a:bodyPr spcFirstLastPara="1" wrap="square" lIns="91425" tIns="91425" rIns="91425" bIns="91425" anchor="b" anchorCtr="0">
            <a:noAutofit/>
          </a:bodyPr>
          <a:lstStyle/>
          <a:p>
            <a:pPr marL="0" indent="0">
              <a:lnSpc>
                <a:spcPct val="114999"/>
              </a:lnSpc>
            </a:pPr>
            <a:r>
              <a:rPr lang="en" sz="1800" b="1" err="1"/>
              <a:t>Πώς</a:t>
            </a:r>
            <a:r>
              <a:rPr lang="en" sz="1800" b="1"/>
              <a:t> </a:t>
            </a:r>
            <a:r>
              <a:rPr lang="en" sz="1800" b="1" err="1"/>
              <a:t>εφ</a:t>
            </a:r>
            <a:r>
              <a:rPr lang="en" sz="1800" b="1"/>
              <a:t>α</a:t>
            </a:r>
            <a:r>
              <a:rPr lang="en" sz="1800" b="1" err="1"/>
              <a:t>ρμόζετ</a:t>
            </a:r>
            <a:r>
              <a:rPr lang="en" sz="1800" b="1"/>
              <a:t>αι;</a:t>
            </a:r>
          </a:p>
        </p:txBody>
      </p:sp>
    </p:spTree>
    <p:extLst>
      <p:ext uri="{BB962C8B-B14F-4D97-AF65-F5344CB8AC3E}">
        <p14:creationId xmlns:p14="http://schemas.microsoft.com/office/powerpoint/2010/main" val="27979486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Google Shape;340;p32"/>
          <p:cNvSpPr txBox="1">
            <a:spLocks noGrp="1"/>
          </p:cNvSpPr>
          <p:nvPr>
            <p:ph type="title"/>
          </p:nvPr>
        </p:nvSpPr>
        <p:spPr>
          <a:xfrm>
            <a:off x="720000" y="-1687"/>
            <a:ext cx="7704000" cy="572700"/>
          </a:xfrm>
          <a:prstGeom prst="rect">
            <a:avLst/>
          </a:prstGeom>
        </p:spPr>
        <p:txBody>
          <a:bodyPr spcFirstLastPara="1" wrap="square" lIns="91425" tIns="91425" rIns="91425" bIns="91425" anchor="t" anchorCtr="0">
            <a:noAutofit/>
          </a:bodyPr>
          <a:lstStyle/>
          <a:p>
            <a:r>
              <a:rPr lang="en">
                <a:latin typeface="Lato"/>
              </a:rPr>
              <a:t>Κα</a:t>
            </a:r>
            <a:r>
              <a:rPr lang="en" err="1">
                <a:latin typeface="Lato"/>
              </a:rPr>
              <a:t>νονιστικές</a:t>
            </a:r>
            <a:r>
              <a:rPr lang="en">
                <a:latin typeface="Lato"/>
              </a:rPr>
              <a:t> </a:t>
            </a:r>
            <a:r>
              <a:rPr lang="en" err="1">
                <a:latin typeface="Lato"/>
              </a:rPr>
              <a:t>Αρχές</a:t>
            </a:r>
            <a:r>
              <a:rPr lang="en">
                <a:latin typeface="Lato"/>
              </a:rPr>
              <a:t> και Απα</a:t>
            </a:r>
            <a:r>
              <a:rPr lang="en" err="1">
                <a:latin typeface="Lato"/>
              </a:rPr>
              <a:t>ιτήσεις</a:t>
            </a:r>
            <a:r>
              <a:rPr lang="en">
                <a:latin typeface="Lato"/>
              </a:rPr>
              <a:t> (ΓΚΠΔ)</a:t>
            </a:r>
          </a:p>
          <a:p>
            <a:pPr marL="0" lvl="0" indent="0" algn="l">
              <a:spcBef>
                <a:spcPts val="0"/>
              </a:spcBef>
              <a:spcAft>
                <a:spcPts val="0"/>
              </a:spcAft>
              <a:buNone/>
            </a:pPr>
            <a:endParaRPr lang="en">
              <a:latin typeface="Lato"/>
            </a:endParaRPr>
          </a:p>
        </p:txBody>
      </p:sp>
      <p:sp>
        <p:nvSpPr>
          <p:cNvPr id="341" name="Google Shape;341;p32"/>
          <p:cNvSpPr txBox="1">
            <a:spLocks noGrp="1"/>
          </p:cNvSpPr>
          <p:nvPr>
            <p:ph type="subTitle" idx="1"/>
          </p:nvPr>
        </p:nvSpPr>
        <p:spPr>
          <a:xfrm>
            <a:off x="720025" y="761726"/>
            <a:ext cx="7704000" cy="530400"/>
          </a:xfrm>
          <a:prstGeom prst="rect">
            <a:avLst/>
          </a:prstGeom>
        </p:spPr>
        <p:txBody>
          <a:bodyPr spcFirstLastPara="1" wrap="square" lIns="91425" tIns="91425" rIns="91425" bIns="91425" anchor="t" anchorCtr="0">
            <a:noAutofit/>
          </a:bodyPr>
          <a:lstStyle/>
          <a:p>
            <a:pPr marL="139700" indent="0">
              <a:lnSpc>
                <a:spcPct val="114999"/>
              </a:lnSpc>
            </a:pPr>
            <a:endParaRPr lang="en" sz="1600" b="1"/>
          </a:p>
          <a:p>
            <a:pPr marL="139700" indent="0">
              <a:lnSpc>
                <a:spcPct val="114999"/>
              </a:lnSpc>
              <a:buFont typeface="Arial"/>
            </a:pPr>
            <a:r>
              <a:rPr lang="en" sz="1600" b="1" err="1"/>
              <a:t>Συγκ</a:t>
            </a:r>
            <a:r>
              <a:rPr lang="en" sz="1600" b="1"/>
              <a:t>α</a:t>
            </a:r>
            <a:r>
              <a:rPr lang="en" sz="1600" b="1" err="1"/>
              <a:t>τάθεση</a:t>
            </a:r>
            <a:endParaRPr lang="en-US" sz="1600"/>
          </a:p>
          <a:p>
            <a:pPr>
              <a:lnSpc>
                <a:spcPct val="114999"/>
              </a:lnSpc>
              <a:buFont typeface="Arial"/>
              <a:buChar char="•"/>
            </a:pPr>
            <a:r>
              <a:rPr lang="en" sz="1300" b="1" i="1" err="1"/>
              <a:t>Ορισμός</a:t>
            </a:r>
            <a:r>
              <a:rPr lang="en" sz="1300" b="1" i="1"/>
              <a:t>:</a:t>
            </a:r>
            <a:r>
              <a:rPr lang="en" sz="1300" b="1"/>
              <a:t> </a:t>
            </a:r>
            <a:r>
              <a:rPr lang="en" sz="1300"/>
              <a:t>Η </a:t>
            </a:r>
            <a:r>
              <a:rPr lang="en" sz="1300" err="1"/>
              <a:t>συγκ</a:t>
            </a:r>
            <a:r>
              <a:rPr lang="en" sz="1300"/>
              <a:t>α</a:t>
            </a:r>
            <a:r>
              <a:rPr lang="en" sz="1300" err="1"/>
              <a:t>τάθεση</a:t>
            </a:r>
            <a:r>
              <a:rPr lang="en" sz="1300"/>
              <a:t> απ</a:t>
            </a:r>
            <a:r>
              <a:rPr lang="en" sz="1300" err="1"/>
              <a:t>οτελεί</a:t>
            </a:r>
            <a:r>
              <a:rPr lang="en" sz="1300"/>
              <a:t> </a:t>
            </a:r>
            <a:r>
              <a:rPr lang="en" sz="1300" err="1"/>
              <a:t>την</a:t>
            </a:r>
            <a:r>
              <a:rPr lang="en" sz="1300"/>
              <a:t> </a:t>
            </a:r>
            <a:r>
              <a:rPr lang="en" sz="1300" err="1"/>
              <a:t>ένδειξη</a:t>
            </a:r>
            <a:r>
              <a:rPr lang="en" sz="1300"/>
              <a:t> </a:t>
            </a:r>
            <a:r>
              <a:rPr lang="en" sz="1300" err="1"/>
              <a:t>ελεύθερης</a:t>
            </a:r>
            <a:r>
              <a:rPr lang="en" sz="1300"/>
              <a:t>, </a:t>
            </a:r>
            <a:r>
              <a:rPr lang="en" sz="1300" err="1"/>
              <a:t>ρητής</a:t>
            </a:r>
            <a:r>
              <a:rPr lang="en" sz="1300"/>
              <a:t> και </a:t>
            </a:r>
            <a:r>
              <a:rPr lang="en" sz="1300" err="1"/>
              <a:t>εν</a:t>
            </a:r>
            <a:r>
              <a:rPr lang="en" sz="1300"/>
              <a:t> π</a:t>
            </a:r>
            <a:r>
              <a:rPr lang="en" sz="1300" err="1"/>
              <a:t>λήρει</a:t>
            </a:r>
            <a:r>
              <a:rPr lang="en" sz="1300"/>
              <a:t> επ</a:t>
            </a:r>
            <a:r>
              <a:rPr lang="en" sz="1300" err="1"/>
              <a:t>ιγνώσει</a:t>
            </a:r>
            <a:r>
              <a:rPr lang="en" sz="1300"/>
              <a:t> </a:t>
            </a:r>
            <a:r>
              <a:rPr lang="en" sz="1300" err="1"/>
              <a:t>θέλησης</a:t>
            </a:r>
            <a:r>
              <a:rPr lang="en" sz="1300"/>
              <a:t> </a:t>
            </a:r>
            <a:r>
              <a:rPr lang="en" sz="1300" err="1"/>
              <a:t>του</a:t>
            </a:r>
            <a:r>
              <a:rPr lang="en" sz="1300"/>
              <a:t> </a:t>
            </a:r>
            <a:r>
              <a:rPr lang="en" sz="1300" err="1"/>
              <a:t>χρήστη</a:t>
            </a:r>
            <a:r>
              <a:rPr lang="en" sz="1300"/>
              <a:t> να επ</a:t>
            </a:r>
            <a:r>
              <a:rPr lang="en" sz="1300" err="1"/>
              <a:t>εξεργ</a:t>
            </a:r>
            <a:r>
              <a:rPr lang="en" sz="1300"/>
              <a:t>α</a:t>
            </a:r>
            <a:r>
              <a:rPr lang="en" sz="1300" err="1"/>
              <a:t>στούν</a:t>
            </a:r>
            <a:r>
              <a:rPr lang="en" sz="1300"/>
              <a:t> και να </a:t>
            </a:r>
            <a:r>
              <a:rPr lang="en" sz="1300" err="1"/>
              <a:t>συλλεχθούν</a:t>
            </a:r>
            <a:r>
              <a:rPr lang="en" sz="1300"/>
              <a:t> τα π</a:t>
            </a:r>
            <a:r>
              <a:rPr lang="en" sz="1300" err="1"/>
              <a:t>ροσω</a:t>
            </a:r>
            <a:r>
              <a:rPr lang="en" sz="1300"/>
              <a:t>π</a:t>
            </a:r>
            <a:r>
              <a:rPr lang="en" sz="1300" err="1"/>
              <a:t>ικά</a:t>
            </a:r>
            <a:r>
              <a:rPr lang="en" sz="1300"/>
              <a:t> </a:t>
            </a:r>
            <a:r>
              <a:rPr lang="en" sz="1300" err="1"/>
              <a:t>του</a:t>
            </a:r>
            <a:r>
              <a:rPr lang="en" sz="1300"/>
              <a:t> </a:t>
            </a:r>
            <a:r>
              <a:rPr lang="en" sz="1300" err="1"/>
              <a:t>δεδομέν</a:t>
            </a:r>
            <a:r>
              <a:rPr lang="en" sz="1300"/>
              <a:t>α.</a:t>
            </a:r>
          </a:p>
          <a:p>
            <a:pPr>
              <a:lnSpc>
                <a:spcPct val="114999"/>
              </a:lnSpc>
              <a:buFont typeface="Arial"/>
              <a:buChar char="•"/>
            </a:pPr>
            <a:r>
              <a:rPr lang="en" sz="1300" b="1" err="1"/>
              <a:t>Εφ</a:t>
            </a:r>
            <a:r>
              <a:rPr lang="en" sz="1300" b="1"/>
              <a:t>α</a:t>
            </a:r>
            <a:r>
              <a:rPr lang="en" sz="1300" b="1" err="1"/>
              <a:t>ρμογή</a:t>
            </a:r>
            <a:r>
              <a:rPr lang="en" sz="1300" b="1"/>
              <a:t>: </a:t>
            </a:r>
            <a:r>
              <a:rPr lang="en" sz="1300" err="1"/>
              <a:t>Τεχνικές</a:t>
            </a:r>
            <a:r>
              <a:rPr lang="en" sz="1300"/>
              <a:t> </a:t>
            </a:r>
            <a:r>
              <a:rPr lang="en" sz="1300" err="1"/>
              <a:t>λύσεις</a:t>
            </a:r>
            <a:r>
              <a:rPr lang="en" sz="1300"/>
              <a:t> όπ</a:t>
            </a:r>
            <a:r>
              <a:rPr lang="en" sz="1300" err="1"/>
              <a:t>ως</a:t>
            </a:r>
            <a:r>
              <a:rPr lang="en" sz="1300"/>
              <a:t> </a:t>
            </a:r>
            <a:r>
              <a:rPr lang="en" sz="1300" err="1"/>
              <a:t>ειδικά</a:t>
            </a:r>
            <a:r>
              <a:rPr lang="en" sz="1300"/>
              <a:t> π</a:t>
            </a:r>
            <a:r>
              <a:rPr lang="en" sz="1300" err="1"/>
              <a:t>ρωτόκολλ</a:t>
            </a:r>
            <a:r>
              <a:rPr lang="en" sz="1300"/>
              <a:t>α επ</a:t>
            </a:r>
            <a:r>
              <a:rPr lang="en" sz="1300" err="1"/>
              <a:t>ικοινωνί</a:t>
            </a:r>
            <a:r>
              <a:rPr lang="en" sz="1300"/>
              <a:t>ας και π</a:t>
            </a:r>
            <a:r>
              <a:rPr lang="en" sz="1300" err="1"/>
              <a:t>ολιτικές</a:t>
            </a:r>
            <a:r>
              <a:rPr lang="en" sz="1300"/>
              <a:t> </a:t>
            </a:r>
            <a:r>
              <a:rPr lang="en" sz="1300" err="1"/>
              <a:t>δι</a:t>
            </a:r>
            <a:r>
              <a:rPr lang="en" sz="1300"/>
              <a:t>α</a:t>
            </a:r>
            <a:r>
              <a:rPr lang="en" sz="1300" err="1"/>
              <a:t>χείρισης</a:t>
            </a:r>
            <a:r>
              <a:rPr lang="en" sz="1300"/>
              <a:t> π</a:t>
            </a:r>
            <a:r>
              <a:rPr lang="en" sz="1300" err="1"/>
              <a:t>ροσω</a:t>
            </a:r>
            <a:r>
              <a:rPr lang="en" sz="1300"/>
              <a:t>π</a:t>
            </a:r>
            <a:r>
              <a:rPr lang="en" sz="1300" err="1"/>
              <a:t>ικών</a:t>
            </a:r>
            <a:r>
              <a:rPr lang="en" sz="1300"/>
              <a:t> </a:t>
            </a:r>
            <a:r>
              <a:rPr lang="en" sz="1300" err="1"/>
              <a:t>δεδομένων</a:t>
            </a:r>
            <a:r>
              <a:rPr lang="en" sz="1300"/>
              <a:t>.</a:t>
            </a:r>
          </a:p>
          <a:p>
            <a:pPr>
              <a:lnSpc>
                <a:spcPct val="114999"/>
              </a:lnSpc>
              <a:buFont typeface="Arial"/>
              <a:buChar char="•"/>
            </a:pPr>
            <a:r>
              <a:rPr lang="en" sz="1300" b="1" i="1" err="1"/>
              <a:t>Πρό</a:t>
            </a:r>
            <a:r>
              <a:rPr lang="en" sz="1300" b="1" i="1"/>
              <a:t>β</a:t>
            </a:r>
            <a:r>
              <a:rPr lang="en" sz="1300" b="1" i="1" err="1"/>
              <a:t>λημ</a:t>
            </a:r>
            <a:r>
              <a:rPr lang="en" sz="1300" b="1" i="1"/>
              <a:t>α:</a:t>
            </a:r>
            <a:r>
              <a:rPr lang="en" sz="1300" b="1"/>
              <a:t> </a:t>
            </a:r>
            <a:r>
              <a:rPr lang="en" sz="1300"/>
              <a:t> Η α</a:t>
            </a:r>
            <a:r>
              <a:rPr lang="en" sz="1300" err="1"/>
              <a:t>υτομ</a:t>
            </a:r>
            <a:r>
              <a:rPr lang="en" sz="1300"/>
              <a:t>α</a:t>
            </a:r>
            <a:r>
              <a:rPr lang="en" sz="1300" err="1"/>
              <a:t>το</a:t>
            </a:r>
            <a:r>
              <a:rPr lang="en" sz="1300"/>
              <a:t>π</a:t>
            </a:r>
            <a:r>
              <a:rPr lang="en" sz="1300" err="1"/>
              <a:t>οίηση</a:t>
            </a:r>
            <a:r>
              <a:rPr lang="en" sz="1300"/>
              <a:t> και η απ</a:t>
            </a:r>
            <a:r>
              <a:rPr lang="en" sz="1300" err="1"/>
              <a:t>ουσί</a:t>
            </a:r>
            <a:r>
              <a:rPr lang="en" sz="1300"/>
              <a:t>α </a:t>
            </a:r>
            <a:r>
              <a:rPr lang="en" sz="1300" err="1"/>
              <a:t>χειριστή</a:t>
            </a:r>
            <a:r>
              <a:rPr lang="en" sz="1300"/>
              <a:t> </a:t>
            </a:r>
            <a:r>
              <a:rPr lang="en" sz="1300" err="1"/>
              <a:t>δυσκολεύουν</a:t>
            </a:r>
            <a:r>
              <a:rPr lang="en" sz="1300"/>
              <a:t> </a:t>
            </a:r>
            <a:r>
              <a:rPr lang="en" sz="1300" err="1"/>
              <a:t>την</a:t>
            </a:r>
            <a:r>
              <a:rPr lang="en" sz="1300"/>
              <a:t> πρα</a:t>
            </a:r>
            <a:r>
              <a:rPr lang="en" sz="1300" err="1"/>
              <a:t>κτική</a:t>
            </a:r>
            <a:r>
              <a:rPr lang="en" sz="1300"/>
              <a:t> </a:t>
            </a:r>
            <a:r>
              <a:rPr lang="en" sz="1300" err="1"/>
              <a:t>εφ</a:t>
            </a:r>
            <a:r>
              <a:rPr lang="en" sz="1300"/>
              <a:t>α</a:t>
            </a:r>
            <a:r>
              <a:rPr lang="en" sz="1300" err="1"/>
              <a:t>ρμογή</a:t>
            </a:r>
            <a:r>
              <a:rPr lang="en" sz="1300"/>
              <a:t> </a:t>
            </a:r>
            <a:r>
              <a:rPr lang="en" sz="1300" err="1"/>
              <a:t>της</a:t>
            </a:r>
            <a:r>
              <a:rPr lang="en" sz="1300"/>
              <a:t> </a:t>
            </a:r>
            <a:r>
              <a:rPr lang="en" sz="1300" err="1"/>
              <a:t>συγκ</a:t>
            </a:r>
            <a:r>
              <a:rPr lang="en" sz="1300"/>
              <a:t>α</a:t>
            </a:r>
            <a:r>
              <a:rPr lang="en" sz="1300" err="1"/>
              <a:t>τάθεσης</a:t>
            </a:r>
            <a:r>
              <a:rPr lang="en" sz="1300"/>
              <a:t>, </a:t>
            </a:r>
            <a:r>
              <a:rPr lang="en" sz="1300" err="1"/>
              <a:t>ενώ</a:t>
            </a:r>
            <a:r>
              <a:rPr lang="en" sz="1300"/>
              <a:t> η επ</a:t>
            </a:r>
            <a:r>
              <a:rPr lang="en" sz="1300" err="1"/>
              <a:t>ικοινωνί</a:t>
            </a:r>
            <a:r>
              <a:rPr lang="en" sz="1300"/>
              <a:t>α </a:t>
            </a:r>
            <a:r>
              <a:rPr lang="en" sz="1300" err="1"/>
              <a:t>Μηχ</a:t>
            </a:r>
            <a:r>
              <a:rPr lang="en" sz="1300"/>
              <a:t>α</a:t>
            </a:r>
            <a:r>
              <a:rPr lang="en" sz="1300" err="1"/>
              <a:t>νή-Μηχ</a:t>
            </a:r>
            <a:r>
              <a:rPr lang="en" sz="1300"/>
              <a:t>α</a:t>
            </a:r>
            <a:r>
              <a:rPr lang="en" sz="1300" err="1"/>
              <a:t>νή</a:t>
            </a:r>
            <a:r>
              <a:rPr lang="en" sz="1300"/>
              <a:t> (M2M) α</a:t>
            </a:r>
            <a:r>
              <a:rPr lang="en" sz="1300" err="1"/>
              <a:t>υξάνει</a:t>
            </a:r>
            <a:r>
              <a:rPr lang="en" sz="1300"/>
              <a:t> </a:t>
            </a:r>
            <a:r>
              <a:rPr lang="en" sz="1300" err="1"/>
              <a:t>τον</a:t>
            </a:r>
            <a:r>
              <a:rPr lang="en" sz="1300"/>
              <a:t> </a:t>
            </a:r>
            <a:r>
              <a:rPr lang="en" sz="1300" err="1"/>
              <a:t>κίνδυνο</a:t>
            </a:r>
            <a:r>
              <a:rPr lang="en" sz="1300"/>
              <a:t> </a:t>
            </a:r>
            <a:r>
              <a:rPr lang="en" sz="1300" err="1"/>
              <a:t>γι</a:t>
            </a:r>
            <a:r>
              <a:rPr lang="en" sz="1300"/>
              <a:t>α παραβ</a:t>
            </a:r>
            <a:r>
              <a:rPr lang="en" sz="1300" err="1"/>
              <a:t>ιάσεις</a:t>
            </a:r>
            <a:r>
              <a:rPr lang="en" sz="1300"/>
              <a:t> </a:t>
            </a:r>
            <a:r>
              <a:rPr lang="en" sz="1300" err="1"/>
              <a:t>της</a:t>
            </a:r>
            <a:r>
              <a:rPr lang="en" sz="1300"/>
              <a:t> </a:t>
            </a:r>
            <a:r>
              <a:rPr lang="en" sz="1300" err="1"/>
              <a:t>ιδιωτικότητ</a:t>
            </a:r>
            <a:r>
              <a:rPr lang="en" sz="1300"/>
              <a:t>ας.</a:t>
            </a:r>
          </a:p>
          <a:p>
            <a:pPr marL="139700" indent="0">
              <a:lnSpc>
                <a:spcPct val="114999"/>
              </a:lnSpc>
            </a:pPr>
            <a:r>
              <a:rPr lang="en" sz="1600" b="1" err="1"/>
              <a:t>Δι</a:t>
            </a:r>
            <a:r>
              <a:rPr lang="en" sz="1600" b="1"/>
              <a:t>αφα</a:t>
            </a:r>
            <a:r>
              <a:rPr lang="en" sz="1600" b="1" err="1"/>
              <a:t>νής</a:t>
            </a:r>
            <a:r>
              <a:rPr lang="en" sz="1600" b="1"/>
              <a:t> Επ</a:t>
            </a:r>
            <a:r>
              <a:rPr lang="en" sz="1600" b="1" err="1"/>
              <a:t>εξεργ</a:t>
            </a:r>
            <a:r>
              <a:rPr lang="en" sz="1600" b="1"/>
              <a:t>α</a:t>
            </a:r>
            <a:r>
              <a:rPr lang="en" sz="1600" b="1" err="1"/>
              <a:t>σί</a:t>
            </a:r>
            <a:r>
              <a:rPr lang="en" sz="1600" b="1"/>
              <a:t>α</a:t>
            </a:r>
            <a:endParaRPr lang="en" sz="1600"/>
          </a:p>
          <a:p>
            <a:pPr>
              <a:lnSpc>
                <a:spcPct val="114999"/>
              </a:lnSpc>
              <a:buFont typeface="Arial"/>
              <a:buChar char="•"/>
            </a:pPr>
            <a:r>
              <a:rPr lang="en" sz="1300" b="1" i="1" err="1"/>
              <a:t>Ορισμός</a:t>
            </a:r>
            <a:r>
              <a:rPr lang="en" sz="1300" b="1" i="1"/>
              <a:t>:</a:t>
            </a:r>
            <a:r>
              <a:rPr lang="en" sz="1300" b="1"/>
              <a:t> </a:t>
            </a:r>
            <a:r>
              <a:rPr lang="en" sz="1300"/>
              <a:t>Η επ</a:t>
            </a:r>
            <a:r>
              <a:rPr lang="en" sz="1300" err="1"/>
              <a:t>εξεργ</a:t>
            </a:r>
            <a:r>
              <a:rPr lang="en" sz="1300"/>
              <a:t>α</a:t>
            </a:r>
            <a:r>
              <a:rPr lang="en" sz="1300" err="1"/>
              <a:t>σί</a:t>
            </a:r>
            <a:r>
              <a:rPr lang="en" sz="1300"/>
              <a:t>α </a:t>
            </a:r>
            <a:r>
              <a:rPr lang="en" sz="1300" err="1"/>
              <a:t>των</a:t>
            </a:r>
            <a:r>
              <a:rPr lang="en" sz="1300"/>
              <a:t> </a:t>
            </a:r>
            <a:r>
              <a:rPr lang="en" sz="1300" err="1"/>
              <a:t>δεδομένων</a:t>
            </a:r>
            <a:r>
              <a:rPr lang="en" sz="1300"/>
              <a:t> π</a:t>
            </a:r>
            <a:r>
              <a:rPr lang="en" sz="1300" err="1"/>
              <a:t>ρέ</a:t>
            </a:r>
            <a:r>
              <a:rPr lang="en" sz="1300"/>
              <a:t>π</a:t>
            </a:r>
            <a:r>
              <a:rPr lang="en" sz="1300" err="1"/>
              <a:t>ει</a:t>
            </a:r>
            <a:r>
              <a:rPr lang="en" sz="1300"/>
              <a:t> να </a:t>
            </a:r>
            <a:r>
              <a:rPr lang="en" sz="1300" err="1"/>
              <a:t>είν</a:t>
            </a:r>
            <a:r>
              <a:rPr lang="en" sz="1300"/>
              <a:t>αι </a:t>
            </a:r>
            <a:r>
              <a:rPr lang="en" sz="1300" err="1"/>
              <a:t>νόμιμη</a:t>
            </a:r>
            <a:r>
              <a:rPr lang="en" sz="1300"/>
              <a:t>, </a:t>
            </a:r>
            <a:r>
              <a:rPr lang="en" sz="1300" err="1"/>
              <a:t>δίκ</a:t>
            </a:r>
            <a:r>
              <a:rPr lang="en" sz="1300"/>
              <a:t>α</a:t>
            </a:r>
            <a:r>
              <a:rPr lang="en" sz="1300" err="1"/>
              <a:t>ιη</a:t>
            </a:r>
            <a:r>
              <a:rPr lang="en" sz="1300"/>
              <a:t> και </a:t>
            </a:r>
            <a:r>
              <a:rPr lang="en" sz="1300" err="1"/>
              <a:t>δι</a:t>
            </a:r>
            <a:r>
              <a:rPr lang="en" sz="1300"/>
              <a:t>αφα</a:t>
            </a:r>
            <a:r>
              <a:rPr lang="en" sz="1300" err="1"/>
              <a:t>νής</a:t>
            </a:r>
            <a:r>
              <a:rPr lang="en" sz="1300"/>
              <a:t> </a:t>
            </a:r>
            <a:r>
              <a:rPr lang="en" sz="1300" err="1"/>
              <a:t>σε</a:t>
            </a:r>
            <a:r>
              <a:rPr lang="en" sz="1300"/>
              <a:t> </a:t>
            </a:r>
            <a:r>
              <a:rPr lang="en" sz="1300" err="1"/>
              <a:t>σχέση</a:t>
            </a:r>
            <a:r>
              <a:rPr lang="en" sz="1300"/>
              <a:t> </a:t>
            </a:r>
            <a:r>
              <a:rPr lang="en" sz="1300" err="1"/>
              <a:t>με</a:t>
            </a:r>
            <a:r>
              <a:rPr lang="en" sz="1300"/>
              <a:t> </a:t>
            </a:r>
            <a:r>
              <a:rPr lang="en" sz="1300" err="1"/>
              <a:t>τον</a:t>
            </a:r>
            <a:r>
              <a:rPr lang="en" sz="1300"/>
              <a:t> </a:t>
            </a:r>
            <a:r>
              <a:rPr lang="en" sz="1300" err="1"/>
              <a:t>χρήστη</a:t>
            </a:r>
            <a:r>
              <a:rPr lang="en" sz="1300"/>
              <a:t>.</a:t>
            </a:r>
          </a:p>
          <a:p>
            <a:pPr>
              <a:lnSpc>
                <a:spcPct val="114999"/>
              </a:lnSpc>
              <a:buFont typeface="Arial"/>
              <a:buChar char="•"/>
            </a:pPr>
            <a:r>
              <a:rPr lang="en" sz="1300" b="1" err="1"/>
              <a:t>Εφ</a:t>
            </a:r>
            <a:r>
              <a:rPr lang="en" sz="1300" b="1"/>
              <a:t>α</a:t>
            </a:r>
            <a:r>
              <a:rPr lang="en" sz="1300" b="1" err="1"/>
              <a:t>ρμογή</a:t>
            </a:r>
            <a:r>
              <a:rPr lang="en" sz="1300"/>
              <a:t>: </a:t>
            </a:r>
            <a:r>
              <a:rPr lang="en" sz="1300" err="1"/>
              <a:t>Μηχ</a:t>
            </a:r>
            <a:r>
              <a:rPr lang="en" sz="1300"/>
              <a:t>α</a:t>
            </a:r>
            <a:r>
              <a:rPr lang="en" sz="1300" err="1"/>
              <a:t>νισμούς</a:t>
            </a:r>
            <a:r>
              <a:rPr lang="en" sz="1300"/>
              <a:t> π</a:t>
            </a:r>
            <a:r>
              <a:rPr lang="en" sz="1300" err="1"/>
              <a:t>ου</a:t>
            </a:r>
            <a:r>
              <a:rPr lang="en" sz="1300"/>
              <a:t> θα επ</a:t>
            </a:r>
            <a:r>
              <a:rPr lang="en" sz="1300" err="1"/>
              <a:t>ιτρέ</a:t>
            </a:r>
            <a:r>
              <a:rPr lang="en" sz="1300"/>
              <a:t>π</a:t>
            </a:r>
            <a:r>
              <a:rPr lang="en" sz="1300" err="1"/>
              <a:t>ουν</a:t>
            </a:r>
            <a:r>
              <a:rPr lang="en" sz="1300"/>
              <a:t> </a:t>
            </a:r>
            <a:r>
              <a:rPr lang="en" sz="1300" err="1"/>
              <a:t>την</a:t>
            </a:r>
            <a:r>
              <a:rPr lang="en" sz="1300"/>
              <a:t> </a:t>
            </a:r>
            <a:r>
              <a:rPr lang="en" sz="1300" err="1"/>
              <a:t>ενεργό</a:t>
            </a:r>
            <a:r>
              <a:rPr lang="en" sz="1300"/>
              <a:t> </a:t>
            </a:r>
            <a:r>
              <a:rPr lang="en" sz="1300" err="1"/>
              <a:t>συμμετοχή</a:t>
            </a:r>
            <a:r>
              <a:rPr lang="en" sz="1300"/>
              <a:t> </a:t>
            </a:r>
            <a:r>
              <a:rPr lang="en" sz="1300" err="1"/>
              <a:t>του</a:t>
            </a:r>
            <a:r>
              <a:rPr lang="en" sz="1300"/>
              <a:t> </a:t>
            </a:r>
            <a:r>
              <a:rPr lang="en" sz="1300" err="1"/>
              <a:t>χρήστη</a:t>
            </a:r>
            <a:r>
              <a:rPr lang="en" sz="1300"/>
              <a:t> </a:t>
            </a:r>
            <a:r>
              <a:rPr lang="en" sz="1300" err="1"/>
              <a:t>στις</a:t>
            </a:r>
            <a:r>
              <a:rPr lang="en" sz="1300"/>
              <a:t> </a:t>
            </a:r>
            <a:r>
              <a:rPr lang="en" sz="1300" err="1"/>
              <a:t>δι</a:t>
            </a:r>
            <a:r>
              <a:rPr lang="en" sz="1300"/>
              <a:t>α</a:t>
            </a:r>
            <a:r>
              <a:rPr lang="en" sz="1300" err="1"/>
              <a:t>δικ</a:t>
            </a:r>
            <a:r>
              <a:rPr lang="en" sz="1300"/>
              <a:t>α</a:t>
            </a:r>
            <a:r>
              <a:rPr lang="en" sz="1300" err="1"/>
              <a:t>σίες</a:t>
            </a:r>
            <a:r>
              <a:rPr lang="en" sz="1300"/>
              <a:t> </a:t>
            </a:r>
            <a:r>
              <a:rPr lang="en" sz="1300" err="1"/>
              <a:t>συλλογής</a:t>
            </a:r>
            <a:r>
              <a:rPr lang="en" sz="1300"/>
              <a:t>, απ</a:t>
            </a:r>
            <a:r>
              <a:rPr lang="en" sz="1300" err="1"/>
              <a:t>οθήκευσης</a:t>
            </a:r>
            <a:r>
              <a:rPr lang="en" sz="1300"/>
              <a:t> και επ</a:t>
            </a:r>
            <a:r>
              <a:rPr lang="en" sz="1300" err="1"/>
              <a:t>εξεργ</a:t>
            </a:r>
            <a:r>
              <a:rPr lang="en" sz="1300"/>
              <a:t>α</a:t>
            </a:r>
            <a:r>
              <a:rPr lang="en" sz="1300" err="1"/>
              <a:t>σί</a:t>
            </a:r>
            <a:r>
              <a:rPr lang="en" sz="1300"/>
              <a:t>ας </a:t>
            </a:r>
            <a:r>
              <a:rPr lang="en" sz="1300" err="1"/>
              <a:t>των</a:t>
            </a:r>
            <a:r>
              <a:rPr lang="en" sz="1300"/>
              <a:t> π</a:t>
            </a:r>
            <a:r>
              <a:rPr lang="en" sz="1300" err="1"/>
              <a:t>ροσω</a:t>
            </a:r>
            <a:r>
              <a:rPr lang="en" sz="1300"/>
              <a:t>π</a:t>
            </a:r>
            <a:r>
              <a:rPr lang="en" sz="1300" err="1"/>
              <a:t>ικών</a:t>
            </a:r>
            <a:r>
              <a:rPr lang="en" sz="1300"/>
              <a:t> </a:t>
            </a:r>
            <a:r>
              <a:rPr lang="en" sz="1300" err="1"/>
              <a:t>του</a:t>
            </a:r>
            <a:r>
              <a:rPr lang="en" sz="1300"/>
              <a:t> </a:t>
            </a:r>
            <a:r>
              <a:rPr lang="en" sz="1300" err="1"/>
              <a:t>δεδομένων</a:t>
            </a:r>
            <a:r>
              <a:rPr lang="en" sz="1300"/>
              <a:t>.</a:t>
            </a:r>
          </a:p>
          <a:p>
            <a:pPr>
              <a:lnSpc>
                <a:spcPct val="114999"/>
              </a:lnSpc>
              <a:buFont typeface="Arial"/>
              <a:buChar char="•"/>
            </a:pPr>
            <a:r>
              <a:rPr lang="en" sz="1300" b="1" err="1"/>
              <a:t>Πρό</a:t>
            </a:r>
            <a:r>
              <a:rPr lang="en" sz="1300" b="1"/>
              <a:t>β</a:t>
            </a:r>
            <a:r>
              <a:rPr lang="en" sz="1300" b="1" err="1"/>
              <a:t>λημ</a:t>
            </a:r>
            <a:r>
              <a:rPr lang="en" sz="1300" b="1"/>
              <a:t>α: </a:t>
            </a:r>
            <a:r>
              <a:rPr lang="en" sz="1300"/>
              <a:t>Η </a:t>
            </a:r>
            <a:r>
              <a:rPr lang="en" sz="1300" err="1"/>
              <a:t>σύνθετη</a:t>
            </a:r>
            <a:r>
              <a:rPr lang="en" sz="1300"/>
              <a:t> </a:t>
            </a:r>
            <a:r>
              <a:rPr lang="en" sz="1300" err="1"/>
              <a:t>φύση</a:t>
            </a:r>
            <a:r>
              <a:rPr lang="en" sz="1300"/>
              <a:t> </a:t>
            </a:r>
            <a:r>
              <a:rPr lang="en" sz="1300" err="1"/>
              <a:t>της</a:t>
            </a:r>
            <a:r>
              <a:rPr lang="en" sz="1300"/>
              <a:t> </a:t>
            </a:r>
            <a:r>
              <a:rPr lang="en" sz="1300" err="1"/>
              <a:t>συλλογής</a:t>
            </a:r>
            <a:r>
              <a:rPr lang="en" sz="1300"/>
              <a:t> και επ</a:t>
            </a:r>
            <a:r>
              <a:rPr lang="en" sz="1300" err="1"/>
              <a:t>εξεργ</a:t>
            </a:r>
            <a:r>
              <a:rPr lang="en" sz="1300"/>
              <a:t>α</a:t>
            </a:r>
            <a:r>
              <a:rPr lang="en" sz="1300" err="1"/>
              <a:t>σί</a:t>
            </a:r>
            <a:r>
              <a:rPr lang="en" sz="1300"/>
              <a:t>ας </a:t>
            </a:r>
            <a:r>
              <a:rPr lang="en" sz="1300" err="1"/>
              <a:t>δεδομένων</a:t>
            </a:r>
            <a:r>
              <a:rPr lang="en" sz="1300"/>
              <a:t> </a:t>
            </a:r>
            <a:r>
              <a:rPr lang="en" sz="1300" err="1"/>
              <a:t>στο</a:t>
            </a:r>
            <a:r>
              <a:rPr lang="en" sz="1300"/>
              <a:t> IoT </a:t>
            </a:r>
            <a:r>
              <a:rPr lang="en" sz="1300" err="1"/>
              <a:t>δυσκολεύει</a:t>
            </a:r>
            <a:r>
              <a:rPr lang="en" sz="1300"/>
              <a:t> </a:t>
            </a:r>
            <a:r>
              <a:rPr lang="en" sz="1300" err="1"/>
              <a:t>τη</a:t>
            </a:r>
            <a:r>
              <a:rPr lang="en" sz="1300"/>
              <a:t> </a:t>
            </a:r>
            <a:r>
              <a:rPr lang="en" sz="1300" err="1"/>
              <a:t>δι</a:t>
            </a:r>
            <a:r>
              <a:rPr lang="en" sz="1300"/>
              <a:t>α</a:t>
            </a:r>
            <a:r>
              <a:rPr lang="en" sz="1300" err="1"/>
              <a:t>σφάλιση</a:t>
            </a:r>
            <a:r>
              <a:rPr lang="en" sz="1300"/>
              <a:t> </a:t>
            </a:r>
            <a:r>
              <a:rPr lang="en" sz="1300" err="1"/>
              <a:t>της</a:t>
            </a:r>
            <a:r>
              <a:rPr lang="en" sz="1300"/>
              <a:t> </a:t>
            </a:r>
            <a:r>
              <a:rPr lang="en" sz="1300" err="1"/>
              <a:t>δι</a:t>
            </a:r>
            <a:r>
              <a:rPr lang="en" sz="1300"/>
              <a:t>α</a:t>
            </a:r>
            <a:r>
              <a:rPr lang="en" sz="1300" err="1"/>
              <a:t>φάνει</a:t>
            </a:r>
            <a:r>
              <a:rPr lang="en" sz="1300"/>
              <a:t>ας, </a:t>
            </a:r>
            <a:r>
              <a:rPr lang="en" sz="1300" err="1"/>
              <a:t>ενώ</a:t>
            </a:r>
            <a:r>
              <a:rPr lang="en" sz="1300"/>
              <a:t> η </a:t>
            </a:r>
            <a:r>
              <a:rPr lang="en" sz="1300" err="1"/>
              <a:t>έλλειψη</a:t>
            </a:r>
            <a:r>
              <a:rPr lang="en" sz="1300"/>
              <a:t> επ</a:t>
            </a:r>
            <a:r>
              <a:rPr lang="en" sz="1300" err="1"/>
              <a:t>ικοινωνί</a:t>
            </a:r>
            <a:r>
              <a:rPr lang="en" sz="1300"/>
              <a:t>ας </a:t>
            </a:r>
            <a:r>
              <a:rPr lang="en" sz="1300" err="1"/>
              <a:t>μετ</a:t>
            </a:r>
            <a:r>
              <a:rPr lang="en" sz="1300"/>
              <a:t>α</a:t>
            </a:r>
            <a:r>
              <a:rPr lang="en" sz="1300" err="1"/>
              <a:t>ξύ</a:t>
            </a:r>
            <a:r>
              <a:rPr lang="en" sz="1300"/>
              <a:t> </a:t>
            </a:r>
            <a:r>
              <a:rPr lang="en" sz="1300" err="1"/>
              <a:t>χρήστη</a:t>
            </a:r>
            <a:r>
              <a:rPr lang="en" sz="1300"/>
              <a:t> και </a:t>
            </a:r>
            <a:r>
              <a:rPr lang="en" sz="1300" err="1"/>
              <a:t>δι</a:t>
            </a:r>
            <a:r>
              <a:rPr lang="en" sz="1300"/>
              <a:t>α</a:t>
            </a:r>
            <a:r>
              <a:rPr lang="en" sz="1300" err="1"/>
              <a:t>δικ</a:t>
            </a:r>
            <a:r>
              <a:rPr lang="en" sz="1300"/>
              <a:t>α</a:t>
            </a:r>
            <a:r>
              <a:rPr lang="en" sz="1300" err="1"/>
              <a:t>σιών</a:t>
            </a:r>
            <a:r>
              <a:rPr lang="en" sz="1300"/>
              <a:t> </a:t>
            </a:r>
            <a:r>
              <a:rPr lang="en" sz="1300" err="1"/>
              <a:t>ενισχύει</a:t>
            </a:r>
            <a:r>
              <a:rPr lang="en" sz="1300"/>
              <a:t> </a:t>
            </a:r>
            <a:r>
              <a:rPr lang="en" sz="1300" err="1"/>
              <a:t>τους</a:t>
            </a:r>
            <a:r>
              <a:rPr lang="en" sz="1300"/>
              <a:t> </a:t>
            </a:r>
            <a:r>
              <a:rPr lang="en" sz="1300" err="1"/>
              <a:t>κινδύνους</a:t>
            </a:r>
            <a:r>
              <a:rPr lang="en" sz="1300"/>
              <a:t>.</a:t>
            </a:r>
          </a:p>
          <a:p>
            <a:pPr marL="425450" indent="-285750">
              <a:lnSpc>
                <a:spcPct val="114999"/>
              </a:lnSpc>
              <a:buFont typeface="Arial"/>
              <a:buChar char="•"/>
            </a:pPr>
            <a:endParaRPr lang="en" b="1"/>
          </a:p>
        </p:txBody>
      </p:sp>
      <p:sp>
        <p:nvSpPr>
          <p:cNvPr id="344" name="Google Shape;344;p32"/>
          <p:cNvSpPr txBox="1">
            <a:spLocks noGrp="1"/>
          </p:cNvSpPr>
          <p:nvPr>
            <p:ph type="subTitle" idx="4"/>
          </p:nvPr>
        </p:nvSpPr>
        <p:spPr>
          <a:xfrm>
            <a:off x="720025" y="499993"/>
            <a:ext cx="7704000" cy="530400"/>
          </a:xfrm>
          <a:prstGeom prst="rect">
            <a:avLst/>
          </a:prstGeom>
        </p:spPr>
        <p:txBody>
          <a:bodyPr spcFirstLastPara="1" wrap="square" lIns="91425" tIns="91425" rIns="91425" bIns="91425" anchor="b" anchorCtr="0">
            <a:noAutofit/>
          </a:bodyPr>
          <a:lstStyle/>
          <a:p>
            <a:pPr marL="0" indent="0">
              <a:lnSpc>
                <a:spcPct val="114999"/>
              </a:lnSpc>
            </a:pPr>
            <a:r>
              <a:rPr lang="en" sz="1800" b="1"/>
              <a:t>Χρήση και προβλήματα του ΓΚΠΔ στις συσκευές IoT:</a:t>
            </a:r>
            <a:endParaRPr lang="en-US"/>
          </a:p>
        </p:txBody>
      </p:sp>
    </p:spTree>
    <p:extLst>
      <p:ext uri="{BB962C8B-B14F-4D97-AF65-F5344CB8AC3E}">
        <p14:creationId xmlns:p14="http://schemas.microsoft.com/office/powerpoint/2010/main" val="34415555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Google Shape;340;p32"/>
          <p:cNvSpPr txBox="1">
            <a:spLocks noGrp="1"/>
          </p:cNvSpPr>
          <p:nvPr>
            <p:ph type="title"/>
          </p:nvPr>
        </p:nvSpPr>
        <p:spPr>
          <a:xfrm>
            <a:off x="575404" y="31893"/>
            <a:ext cx="7704000" cy="572700"/>
          </a:xfrm>
          <a:prstGeom prst="rect">
            <a:avLst/>
          </a:prstGeom>
        </p:spPr>
        <p:txBody>
          <a:bodyPr spcFirstLastPara="1" wrap="square" lIns="91425" tIns="91425" rIns="91425" bIns="91425" anchor="t" anchorCtr="0">
            <a:noAutofit/>
          </a:bodyPr>
          <a:lstStyle/>
          <a:p>
            <a:r>
              <a:rPr lang="en">
                <a:latin typeface="Lato"/>
              </a:rPr>
              <a:t>Κα</a:t>
            </a:r>
            <a:r>
              <a:rPr lang="en" err="1">
                <a:latin typeface="Lato"/>
              </a:rPr>
              <a:t>νονιστικές</a:t>
            </a:r>
            <a:r>
              <a:rPr lang="en">
                <a:latin typeface="Lato"/>
              </a:rPr>
              <a:t> </a:t>
            </a:r>
            <a:r>
              <a:rPr lang="en" err="1">
                <a:latin typeface="Lato"/>
              </a:rPr>
              <a:t>Αρχές</a:t>
            </a:r>
            <a:r>
              <a:rPr lang="en">
                <a:latin typeface="Lato"/>
              </a:rPr>
              <a:t> και Απα</a:t>
            </a:r>
            <a:r>
              <a:rPr lang="en" err="1">
                <a:latin typeface="Lato"/>
              </a:rPr>
              <a:t>ιτήσεις</a:t>
            </a:r>
            <a:r>
              <a:rPr lang="en">
                <a:latin typeface="Lato"/>
              </a:rPr>
              <a:t> (ΓΚΠΔ)</a:t>
            </a:r>
          </a:p>
          <a:p>
            <a:pPr marL="0" lvl="0" indent="0" algn="l">
              <a:spcBef>
                <a:spcPts val="0"/>
              </a:spcBef>
              <a:spcAft>
                <a:spcPts val="0"/>
              </a:spcAft>
              <a:buNone/>
            </a:pPr>
            <a:endParaRPr lang="en">
              <a:latin typeface="Lato"/>
            </a:endParaRPr>
          </a:p>
        </p:txBody>
      </p:sp>
      <p:sp>
        <p:nvSpPr>
          <p:cNvPr id="341" name="Google Shape;341;p32"/>
          <p:cNvSpPr txBox="1">
            <a:spLocks noGrp="1"/>
          </p:cNvSpPr>
          <p:nvPr>
            <p:ph type="subTitle" idx="1"/>
          </p:nvPr>
        </p:nvSpPr>
        <p:spPr>
          <a:xfrm>
            <a:off x="444604" y="826238"/>
            <a:ext cx="7704000" cy="530400"/>
          </a:xfrm>
          <a:prstGeom prst="rect">
            <a:avLst/>
          </a:prstGeom>
        </p:spPr>
        <p:txBody>
          <a:bodyPr spcFirstLastPara="1" wrap="square" lIns="91425" tIns="91425" rIns="91425" bIns="91425" anchor="t" anchorCtr="0">
            <a:noAutofit/>
          </a:bodyPr>
          <a:lstStyle/>
          <a:p>
            <a:pPr>
              <a:lnSpc>
                <a:spcPct val="114999"/>
              </a:lnSpc>
            </a:pPr>
            <a:r>
              <a:rPr lang="en" sz="1600" b="1" err="1"/>
              <a:t>Ελ</a:t>
            </a:r>
            <a:r>
              <a:rPr lang="en" sz="1600" b="1"/>
              <a:t>α</a:t>
            </a:r>
            <a:r>
              <a:rPr lang="en" sz="1600" b="1" err="1"/>
              <a:t>χιστο</a:t>
            </a:r>
            <a:r>
              <a:rPr lang="en" sz="1600" b="1"/>
              <a:t>π</a:t>
            </a:r>
            <a:r>
              <a:rPr lang="en" sz="1600" b="1" err="1"/>
              <a:t>οίηση</a:t>
            </a:r>
            <a:r>
              <a:rPr lang="en" sz="1600" b="1"/>
              <a:t> </a:t>
            </a:r>
            <a:r>
              <a:rPr lang="en" sz="1600" b="1" err="1"/>
              <a:t>Δεδομένων</a:t>
            </a:r>
            <a:endParaRPr lang="en-US" err="1"/>
          </a:p>
          <a:p>
            <a:pPr marL="285750" indent="-285750">
              <a:lnSpc>
                <a:spcPct val="114999"/>
              </a:lnSpc>
              <a:buFont typeface="Arial"/>
              <a:buChar char="•"/>
            </a:pPr>
            <a:r>
              <a:rPr lang="en" sz="1300" b="1" err="1"/>
              <a:t>Ορισμός</a:t>
            </a:r>
            <a:r>
              <a:rPr lang="en" sz="1300" b="1"/>
              <a:t>:</a:t>
            </a:r>
            <a:r>
              <a:rPr lang="en" sz="1300"/>
              <a:t> Τα π</a:t>
            </a:r>
            <a:r>
              <a:rPr lang="en" sz="1300" err="1"/>
              <a:t>ροσω</a:t>
            </a:r>
            <a:r>
              <a:rPr lang="en" sz="1300"/>
              <a:t>π</a:t>
            </a:r>
            <a:r>
              <a:rPr lang="en" sz="1300" err="1"/>
              <a:t>ικά</a:t>
            </a:r>
            <a:r>
              <a:rPr lang="en" sz="1300"/>
              <a:t> </a:t>
            </a:r>
            <a:r>
              <a:rPr lang="en" sz="1300" err="1"/>
              <a:t>δεδομέν</a:t>
            </a:r>
            <a:r>
              <a:rPr lang="en" sz="1300"/>
              <a:t>α π</a:t>
            </a:r>
            <a:r>
              <a:rPr lang="en" sz="1300" err="1"/>
              <a:t>ρέ</a:t>
            </a:r>
            <a:r>
              <a:rPr lang="en" sz="1300"/>
              <a:t>π</a:t>
            </a:r>
            <a:r>
              <a:rPr lang="en" sz="1300" err="1"/>
              <a:t>ει</a:t>
            </a:r>
            <a:r>
              <a:rPr lang="en" sz="1300"/>
              <a:t> να </a:t>
            </a:r>
            <a:r>
              <a:rPr lang="en" sz="1300" err="1"/>
              <a:t>είν</a:t>
            </a:r>
            <a:r>
              <a:rPr lang="en" sz="1300"/>
              <a:t>αι επα</a:t>
            </a:r>
            <a:r>
              <a:rPr lang="en" sz="1300" err="1"/>
              <a:t>ρκή</a:t>
            </a:r>
            <a:r>
              <a:rPr lang="en" sz="1300"/>
              <a:t>, </a:t>
            </a:r>
            <a:r>
              <a:rPr lang="en" sz="1300" err="1"/>
              <a:t>συν</a:t>
            </a:r>
            <a:r>
              <a:rPr lang="en" sz="1300"/>
              <a:t>α</a:t>
            </a:r>
            <a:r>
              <a:rPr lang="en" sz="1300" err="1"/>
              <a:t>φή</a:t>
            </a:r>
            <a:r>
              <a:rPr lang="en" sz="1300"/>
              <a:t> και π</a:t>
            </a:r>
            <a:r>
              <a:rPr lang="en" sz="1300" err="1"/>
              <a:t>εριορισμέν</a:t>
            </a:r>
            <a:r>
              <a:rPr lang="en" sz="1300"/>
              <a:t>α </a:t>
            </a:r>
            <a:r>
              <a:rPr lang="en" sz="1300" err="1"/>
              <a:t>στο</a:t>
            </a:r>
            <a:r>
              <a:rPr lang="en" sz="1300"/>
              <a:t> ανα</a:t>
            </a:r>
            <a:r>
              <a:rPr lang="en" sz="1300" err="1"/>
              <a:t>γκ</a:t>
            </a:r>
            <a:r>
              <a:rPr lang="en" sz="1300"/>
              <a:t>α</a:t>
            </a:r>
            <a:r>
              <a:rPr lang="en" sz="1300" err="1"/>
              <a:t>ίο</a:t>
            </a:r>
            <a:r>
              <a:rPr lang="en" sz="1300"/>
              <a:t> </a:t>
            </a:r>
            <a:r>
              <a:rPr lang="en" sz="1300" err="1"/>
              <a:t>μέτρο</a:t>
            </a:r>
            <a:r>
              <a:rPr lang="en" sz="1300"/>
              <a:t> </a:t>
            </a:r>
            <a:r>
              <a:rPr lang="en" sz="1300" err="1"/>
              <a:t>σε</a:t>
            </a:r>
            <a:r>
              <a:rPr lang="en" sz="1300"/>
              <a:t> </a:t>
            </a:r>
            <a:r>
              <a:rPr lang="en" sz="1300" err="1"/>
              <a:t>σχέση</a:t>
            </a:r>
            <a:r>
              <a:rPr lang="en" sz="1300"/>
              <a:t> </a:t>
            </a:r>
            <a:r>
              <a:rPr lang="en" sz="1300" err="1"/>
              <a:t>με</a:t>
            </a:r>
            <a:r>
              <a:rPr lang="en" sz="1300"/>
              <a:t> </a:t>
            </a:r>
            <a:r>
              <a:rPr lang="en" sz="1300" err="1"/>
              <a:t>τους</a:t>
            </a:r>
            <a:r>
              <a:rPr lang="en" sz="1300"/>
              <a:t> </a:t>
            </a:r>
            <a:r>
              <a:rPr lang="en" sz="1300" err="1"/>
              <a:t>σκο</a:t>
            </a:r>
            <a:r>
              <a:rPr lang="en" sz="1300"/>
              <a:t>π</a:t>
            </a:r>
            <a:r>
              <a:rPr lang="en" sz="1300" err="1"/>
              <a:t>ούς</a:t>
            </a:r>
            <a:r>
              <a:rPr lang="en" sz="1300"/>
              <a:t> </a:t>
            </a:r>
            <a:r>
              <a:rPr lang="en" sz="1300" err="1"/>
              <a:t>της</a:t>
            </a:r>
            <a:r>
              <a:rPr lang="en" sz="1300"/>
              <a:t> επ</a:t>
            </a:r>
            <a:r>
              <a:rPr lang="en" sz="1300" err="1"/>
              <a:t>εξεργ</a:t>
            </a:r>
            <a:r>
              <a:rPr lang="en" sz="1300"/>
              <a:t>α</a:t>
            </a:r>
            <a:r>
              <a:rPr lang="en" sz="1300" err="1"/>
              <a:t>σί</a:t>
            </a:r>
            <a:r>
              <a:rPr lang="en" sz="1300"/>
              <a:t>ας.</a:t>
            </a:r>
          </a:p>
          <a:p>
            <a:pPr marL="285750" indent="-285750">
              <a:lnSpc>
                <a:spcPct val="114999"/>
              </a:lnSpc>
              <a:buFont typeface="Arial"/>
              <a:buChar char="•"/>
            </a:pPr>
            <a:r>
              <a:rPr lang="en" sz="1300" b="1" err="1"/>
              <a:t>Εφ</a:t>
            </a:r>
            <a:r>
              <a:rPr lang="en" sz="1300" b="1"/>
              <a:t>α</a:t>
            </a:r>
            <a:r>
              <a:rPr lang="en" sz="1300" b="1" err="1"/>
              <a:t>ρμογή</a:t>
            </a:r>
            <a:r>
              <a:rPr lang="en" sz="1300" b="1"/>
              <a:t>: </a:t>
            </a:r>
            <a:r>
              <a:rPr lang="en" sz="1300" err="1"/>
              <a:t>Σχεδί</a:t>
            </a:r>
            <a:r>
              <a:rPr lang="en" sz="1300"/>
              <a:t>α</a:t>
            </a:r>
            <a:r>
              <a:rPr lang="en" sz="1300" err="1"/>
              <a:t>ση</a:t>
            </a:r>
            <a:r>
              <a:rPr lang="en" sz="1300"/>
              <a:t> </a:t>
            </a:r>
            <a:r>
              <a:rPr lang="en" sz="1300" err="1"/>
              <a:t>συστημάτων</a:t>
            </a:r>
            <a:r>
              <a:rPr lang="en" sz="1300"/>
              <a:t> π</a:t>
            </a:r>
            <a:r>
              <a:rPr lang="en" sz="1300" err="1"/>
              <a:t>ου</a:t>
            </a:r>
            <a:r>
              <a:rPr lang="en" sz="1300"/>
              <a:t> </a:t>
            </a:r>
            <a:r>
              <a:rPr lang="en" sz="1300" err="1"/>
              <a:t>συλλέγουν</a:t>
            </a:r>
            <a:r>
              <a:rPr lang="en" sz="1300"/>
              <a:t> </a:t>
            </a:r>
            <a:r>
              <a:rPr lang="en" sz="1300" err="1"/>
              <a:t>μόνο</a:t>
            </a:r>
            <a:r>
              <a:rPr lang="en" sz="1300"/>
              <a:t> τα απαρα</a:t>
            </a:r>
            <a:r>
              <a:rPr lang="en" sz="1300" err="1"/>
              <a:t>ίτητ</a:t>
            </a:r>
            <a:r>
              <a:rPr lang="en" sz="1300"/>
              <a:t>α </a:t>
            </a:r>
            <a:r>
              <a:rPr lang="en" sz="1300" err="1"/>
              <a:t>δεδομέν</a:t>
            </a:r>
            <a:r>
              <a:rPr lang="en" sz="1300"/>
              <a:t>α </a:t>
            </a:r>
            <a:r>
              <a:rPr lang="en" sz="1300" err="1"/>
              <a:t>γι</a:t>
            </a:r>
            <a:r>
              <a:rPr lang="en" sz="1300"/>
              <a:t>α </a:t>
            </a:r>
            <a:r>
              <a:rPr lang="en" sz="1300" err="1"/>
              <a:t>την</a:t>
            </a:r>
            <a:r>
              <a:rPr lang="en" sz="1300"/>
              <a:t> </a:t>
            </a:r>
            <a:r>
              <a:rPr lang="en" sz="1300" err="1"/>
              <a:t>εκάστοτε</a:t>
            </a:r>
            <a:r>
              <a:rPr lang="en" sz="1300"/>
              <a:t> </a:t>
            </a:r>
            <a:r>
              <a:rPr lang="en" sz="1300" err="1"/>
              <a:t>εφ</a:t>
            </a:r>
            <a:r>
              <a:rPr lang="en" sz="1300"/>
              <a:t>α</a:t>
            </a:r>
            <a:r>
              <a:rPr lang="en" sz="1300" err="1"/>
              <a:t>ρμογή</a:t>
            </a:r>
            <a:r>
              <a:rPr lang="en" sz="1300"/>
              <a:t> και </a:t>
            </a:r>
            <a:r>
              <a:rPr lang="en" sz="1300" err="1"/>
              <a:t>με</a:t>
            </a:r>
            <a:r>
              <a:rPr lang="en" sz="1300"/>
              <a:t> </a:t>
            </a:r>
            <a:r>
              <a:rPr lang="en" sz="1300" err="1"/>
              <a:t>τη</a:t>
            </a:r>
            <a:r>
              <a:rPr lang="en" sz="1300"/>
              <a:t> </a:t>
            </a:r>
            <a:r>
              <a:rPr lang="en" sz="1300" err="1"/>
              <a:t>χρήση</a:t>
            </a:r>
            <a:r>
              <a:rPr lang="en" sz="1300"/>
              <a:t> </a:t>
            </a:r>
            <a:r>
              <a:rPr lang="en" sz="1300" err="1"/>
              <a:t>τεχνικών</a:t>
            </a:r>
            <a:r>
              <a:rPr lang="en" sz="1300"/>
              <a:t> όπ</a:t>
            </a:r>
            <a:r>
              <a:rPr lang="en" sz="1300" err="1"/>
              <a:t>ως</a:t>
            </a:r>
            <a:r>
              <a:rPr lang="en" sz="1300"/>
              <a:t> η α</a:t>
            </a:r>
            <a:r>
              <a:rPr lang="en" sz="1300" err="1"/>
              <a:t>νωνυμο</a:t>
            </a:r>
            <a:r>
              <a:rPr lang="en" sz="1300"/>
              <a:t>π</a:t>
            </a:r>
            <a:r>
              <a:rPr lang="en" sz="1300" err="1"/>
              <a:t>οίηση</a:t>
            </a:r>
            <a:r>
              <a:rPr lang="en" sz="1300"/>
              <a:t> και η </a:t>
            </a:r>
            <a:r>
              <a:rPr lang="en" sz="1300" err="1"/>
              <a:t>ψευδωνυμο</a:t>
            </a:r>
            <a:r>
              <a:rPr lang="en" sz="1300"/>
              <a:t>π</a:t>
            </a:r>
            <a:r>
              <a:rPr lang="en" sz="1300" err="1"/>
              <a:t>οίηση</a:t>
            </a:r>
            <a:r>
              <a:rPr lang="en" sz="1300"/>
              <a:t> </a:t>
            </a:r>
            <a:r>
              <a:rPr lang="en" sz="1300" err="1"/>
              <a:t>γι</a:t>
            </a:r>
            <a:r>
              <a:rPr lang="en" sz="1300"/>
              <a:t>α </a:t>
            </a:r>
            <a:r>
              <a:rPr lang="en" sz="1300" err="1"/>
              <a:t>την</a:t>
            </a:r>
            <a:r>
              <a:rPr lang="en" sz="1300"/>
              <a:t> </a:t>
            </a:r>
            <a:r>
              <a:rPr lang="en" sz="1300" err="1"/>
              <a:t>μείωση</a:t>
            </a:r>
            <a:r>
              <a:rPr lang="en" sz="1300"/>
              <a:t> </a:t>
            </a:r>
            <a:r>
              <a:rPr lang="en" sz="1300" err="1"/>
              <a:t>του</a:t>
            </a:r>
            <a:r>
              <a:rPr lang="en" sz="1300"/>
              <a:t> </a:t>
            </a:r>
            <a:r>
              <a:rPr lang="en" sz="1300" err="1"/>
              <a:t>όγκου</a:t>
            </a:r>
            <a:r>
              <a:rPr lang="en" sz="1300"/>
              <a:t> </a:t>
            </a:r>
            <a:r>
              <a:rPr lang="en" sz="1300" err="1"/>
              <a:t>των</a:t>
            </a:r>
            <a:r>
              <a:rPr lang="en" sz="1300"/>
              <a:t> </a:t>
            </a:r>
            <a:r>
              <a:rPr lang="en" sz="1300" err="1"/>
              <a:t>δεδομένων</a:t>
            </a:r>
            <a:r>
              <a:rPr lang="en" sz="1300"/>
              <a:t> π</a:t>
            </a:r>
            <a:r>
              <a:rPr lang="en" sz="1300" err="1"/>
              <a:t>ου</a:t>
            </a:r>
            <a:r>
              <a:rPr lang="en" sz="1300"/>
              <a:t> </a:t>
            </a:r>
            <a:r>
              <a:rPr lang="en" sz="1300" err="1"/>
              <a:t>συνδέοντ</a:t>
            </a:r>
            <a:r>
              <a:rPr lang="en" sz="1300"/>
              <a:t>αι </a:t>
            </a:r>
            <a:r>
              <a:rPr lang="en" sz="1300" err="1"/>
              <a:t>άμεσ</a:t>
            </a:r>
            <a:r>
              <a:rPr lang="en" sz="1300"/>
              <a:t>α </a:t>
            </a:r>
            <a:r>
              <a:rPr lang="en" sz="1300" err="1"/>
              <a:t>το</a:t>
            </a:r>
            <a:r>
              <a:rPr lang="en" sz="1300"/>
              <a:t> </a:t>
            </a:r>
            <a:r>
              <a:rPr lang="en" sz="1300" err="1"/>
              <a:t>χρήστη</a:t>
            </a:r>
            <a:r>
              <a:rPr lang="en" sz="1300"/>
              <a:t>.</a:t>
            </a:r>
          </a:p>
          <a:p>
            <a:pPr marL="285750" indent="-285750">
              <a:lnSpc>
                <a:spcPct val="114999"/>
              </a:lnSpc>
              <a:buFont typeface="Arial"/>
              <a:buChar char="•"/>
            </a:pPr>
            <a:r>
              <a:rPr lang="en" sz="1300" b="1" i="1" err="1"/>
              <a:t>Πρό</a:t>
            </a:r>
            <a:r>
              <a:rPr lang="en" sz="1300" b="1" i="1"/>
              <a:t>β</a:t>
            </a:r>
            <a:r>
              <a:rPr lang="en" sz="1300" b="1" i="1" err="1"/>
              <a:t>λημ</a:t>
            </a:r>
            <a:r>
              <a:rPr lang="en" sz="1300" b="1" i="1"/>
              <a:t>α:</a:t>
            </a:r>
            <a:r>
              <a:rPr lang="en" sz="1300" b="1"/>
              <a:t> </a:t>
            </a:r>
            <a:r>
              <a:rPr lang="en" sz="1300" err="1"/>
              <a:t>Οι</a:t>
            </a:r>
            <a:r>
              <a:rPr lang="en" sz="1300"/>
              <a:t> </a:t>
            </a:r>
            <a:r>
              <a:rPr lang="en" sz="1300" err="1"/>
              <a:t>συσκευές</a:t>
            </a:r>
            <a:r>
              <a:rPr lang="en" sz="1300"/>
              <a:t> IoT </a:t>
            </a:r>
            <a:r>
              <a:rPr lang="en" sz="1300" err="1"/>
              <a:t>συλλέγουν</a:t>
            </a:r>
            <a:r>
              <a:rPr lang="en" sz="1300"/>
              <a:t> </a:t>
            </a:r>
            <a:r>
              <a:rPr lang="en" sz="1300" err="1"/>
              <a:t>συνεχώς</a:t>
            </a:r>
            <a:r>
              <a:rPr lang="en" sz="1300"/>
              <a:t> </a:t>
            </a:r>
            <a:r>
              <a:rPr lang="en" sz="1300" err="1"/>
              <a:t>δεδομέν</a:t>
            </a:r>
            <a:r>
              <a:rPr lang="en" sz="1300"/>
              <a:t>α </a:t>
            </a:r>
            <a:r>
              <a:rPr lang="en" sz="1300" err="1"/>
              <a:t>χωρίς</a:t>
            </a:r>
            <a:r>
              <a:rPr lang="en" sz="1300"/>
              <a:t> </a:t>
            </a:r>
            <a:r>
              <a:rPr lang="en" sz="1300" err="1"/>
              <a:t>λε</a:t>
            </a:r>
            <a:r>
              <a:rPr lang="en" sz="1300"/>
              <a:t>π</a:t>
            </a:r>
            <a:r>
              <a:rPr lang="en" sz="1300" err="1"/>
              <a:t>τομερή</a:t>
            </a:r>
            <a:r>
              <a:rPr lang="en" sz="1300"/>
              <a:t> </a:t>
            </a:r>
            <a:r>
              <a:rPr lang="en" sz="1300" err="1"/>
              <a:t>έλεγχο</a:t>
            </a:r>
            <a:r>
              <a:rPr lang="en" sz="1300"/>
              <a:t>, </a:t>
            </a:r>
            <a:r>
              <a:rPr lang="en" sz="1300" err="1"/>
              <a:t>κάτι</a:t>
            </a:r>
            <a:r>
              <a:rPr lang="en" sz="1300"/>
              <a:t> π</a:t>
            </a:r>
            <a:r>
              <a:rPr lang="en" sz="1300" err="1"/>
              <a:t>ου</a:t>
            </a:r>
            <a:r>
              <a:rPr lang="en" sz="1300"/>
              <a:t> </a:t>
            </a:r>
            <a:r>
              <a:rPr lang="en" sz="1300" err="1"/>
              <a:t>δυσκολεύει</a:t>
            </a:r>
            <a:r>
              <a:rPr lang="en" sz="1300"/>
              <a:t> </a:t>
            </a:r>
            <a:r>
              <a:rPr lang="en" sz="1300" err="1"/>
              <a:t>την</a:t>
            </a:r>
            <a:r>
              <a:rPr lang="en" sz="1300"/>
              <a:t> </a:t>
            </a:r>
            <a:r>
              <a:rPr lang="en" sz="1300" err="1"/>
              <a:t>εφ</a:t>
            </a:r>
            <a:r>
              <a:rPr lang="en" sz="1300"/>
              <a:t>α</a:t>
            </a:r>
            <a:r>
              <a:rPr lang="en" sz="1300" err="1"/>
              <a:t>ρμογή</a:t>
            </a:r>
            <a:r>
              <a:rPr lang="en" sz="1300"/>
              <a:t> </a:t>
            </a:r>
            <a:r>
              <a:rPr lang="en" sz="1300" err="1"/>
              <a:t>της</a:t>
            </a:r>
            <a:r>
              <a:rPr lang="en" sz="1300"/>
              <a:t> </a:t>
            </a:r>
            <a:r>
              <a:rPr lang="en" sz="1300" err="1"/>
              <a:t>ελ</a:t>
            </a:r>
            <a:r>
              <a:rPr lang="en" sz="1300"/>
              <a:t>α</a:t>
            </a:r>
            <a:r>
              <a:rPr lang="en" sz="1300" err="1"/>
              <a:t>χιστο</a:t>
            </a:r>
            <a:r>
              <a:rPr lang="en" sz="1300"/>
              <a:t>π</a:t>
            </a:r>
            <a:r>
              <a:rPr lang="en" sz="1300" err="1"/>
              <a:t>οίησης</a:t>
            </a:r>
            <a:r>
              <a:rPr lang="en" sz="1300"/>
              <a:t> </a:t>
            </a:r>
            <a:r>
              <a:rPr lang="en" sz="1300" err="1"/>
              <a:t>δεδομένων</a:t>
            </a:r>
            <a:r>
              <a:rPr lang="en" sz="1300"/>
              <a:t>.</a:t>
            </a:r>
            <a:endParaRPr lang="en" sz="1800"/>
          </a:p>
          <a:p>
            <a:pPr marL="0" indent="0">
              <a:lnSpc>
                <a:spcPct val="114999"/>
              </a:lnSpc>
            </a:pPr>
            <a:r>
              <a:rPr lang="en" sz="1600" b="1" err="1"/>
              <a:t>Δικ</a:t>
            </a:r>
            <a:r>
              <a:rPr lang="en" sz="1600" b="1"/>
              <a:t>α</a:t>
            </a:r>
            <a:r>
              <a:rPr lang="en" sz="1600" b="1" err="1"/>
              <a:t>ίωμ</a:t>
            </a:r>
            <a:r>
              <a:rPr lang="en" sz="1600" b="1"/>
              <a:t>α </a:t>
            </a:r>
            <a:r>
              <a:rPr lang="en" sz="1600" b="1" err="1"/>
              <a:t>στη</a:t>
            </a:r>
            <a:r>
              <a:rPr lang="en" sz="1600" b="1"/>
              <a:t> Λήθη</a:t>
            </a:r>
            <a:endParaRPr lang="en" sz="1800"/>
          </a:p>
          <a:p>
            <a:pPr marL="425450" indent="-285750">
              <a:lnSpc>
                <a:spcPct val="114999"/>
              </a:lnSpc>
              <a:buFont typeface="Arial"/>
              <a:buChar char="•"/>
            </a:pPr>
            <a:r>
              <a:rPr lang="en" sz="1300" b="1" err="1"/>
              <a:t>Ορισμός</a:t>
            </a:r>
            <a:r>
              <a:rPr lang="en" sz="1300" b="1"/>
              <a:t>:</a:t>
            </a:r>
            <a:r>
              <a:rPr lang="en" sz="1300"/>
              <a:t> </a:t>
            </a:r>
            <a:r>
              <a:rPr lang="en" sz="1300" err="1"/>
              <a:t>Το</a:t>
            </a:r>
            <a:r>
              <a:rPr lang="en" sz="1300"/>
              <a:t> </a:t>
            </a:r>
            <a:r>
              <a:rPr lang="en" sz="1300" err="1"/>
              <a:t>δικ</a:t>
            </a:r>
            <a:r>
              <a:rPr lang="en" sz="1300"/>
              <a:t>α</a:t>
            </a:r>
            <a:r>
              <a:rPr lang="en" sz="1300" err="1"/>
              <a:t>ίωμ</a:t>
            </a:r>
            <a:r>
              <a:rPr lang="en" sz="1300"/>
              <a:t>α </a:t>
            </a:r>
            <a:r>
              <a:rPr lang="en" sz="1300" err="1"/>
              <a:t>στη</a:t>
            </a:r>
            <a:r>
              <a:rPr lang="en" sz="1300"/>
              <a:t> </a:t>
            </a:r>
            <a:r>
              <a:rPr lang="en" sz="1300" err="1"/>
              <a:t>λήθη</a:t>
            </a:r>
            <a:r>
              <a:rPr lang="en" sz="1300"/>
              <a:t> επ</a:t>
            </a:r>
            <a:r>
              <a:rPr lang="en" sz="1300" err="1"/>
              <a:t>ιτρέ</a:t>
            </a:r>
            <a:r>
              <a:rPr lang="en" sz="1300"/>
              <a:t>π</a:t>
            </a:r>
            <a:r>
              <a:rPr lang="en" sz="1300" err="1"/>
              <a:t>ει</a:t>
            </a:r>
            <a:r>
              <a:rPr lang="en" sz="1300"/>
              <a:t> </a:t>
            </a:r>
            <a:r>
              <a:rPr lang="en" sz="1300" err="1"/>
              <a:t>στους</a:t>
            </a:r>
            <a:r>
              <a:rPr lang="en" sz="1300"/>
              <a:t> </a:t>
            </a:r>
            <a:r>
              <a:rPr lang="en" sz="1300" err="1"/>
              <a:t>χρήστες</a:t>
            </a:r>
            <a:r>
              <a:rPr lang="en" sz="1300"/>
              <a:t> να α</a:t>
            </a:r>
            <a:r>
              <a:rPr lang="en" sz="1300" err="1"/>
              <a:t>ιτούντ</a:t>
            </a:r>
            <a:r>
              <a:rPr lang="en" sz="1300"/>
              <a:t>αι </a:t>
            </a:r>
            <a:r>
              <a:rPr lang="en" sz="1300" err="1"/>
              <a:t>τη</a:t>
            </a:r>
            <a:r>
              <a:rPr lang="en" sz="1300"/>
              <a:t> </a:t>
            </a:r>
            <a:r>
              <a:rPr lang="en" sz="1300" err="1"/>
              <a:t>δι</a:t>
            </a:r>
            <a:r>
              <a:rPr lang="en" sz="1300"/>
              <a:t>α</a:t>
            </a:r>
            <a:r>
              <a:rPr lang="en" sz="1300" err="1"/>
              <a:t>γρ</a:t>
            </a:r>
            <a:r>
              <a:rPr lang="en" sz="1300"/>
              <a:t>α</a:t>
            </a:r>
            <a:r>
              <a:rPr lang="en" sz="1300" err="1"/>
              <a:t>φή</a:t>
            </a:r>
            <a:r>
              <a:rPr lang="en" sz="1300"/>
              <a:t> </a:t>
            </a:r>
            <a:r>
              <a:rPr lang="en" sz="1300" err="1"/>
              <a:t>των</a:t>
            </a:r>
            <a:r>
              <a:rPr lang="en" sz="1300"/>
              <a:t> π</a:t>
            </a:r>
            <a:r>
              <a:rPr lang="en" sz="1300" err="1"/>
              <a:t>ροσω</a:t>
            </a:r>
            <a:r>
              <a:rPr lang="en" sz="1300"/>
              <a:t>π</a:t>
            </a:r>
            <a:r>
              <a:rPr lang="en" sz="1300" err="1"/>
              <a:t>ικών</a:t>
            </a:r>
            <a:r>
              <a:rPr lang="en" sz="1300"/>
              <a:t> </a:t>
            </a:r>
            <a:r>
              <a:rPr lang="en" sz="1300" err="1"/>
              <a:t>τους</a:t>
            </a:r>
            <a:r>
              <a:rPr lang="en" sz="1300"/>
              <a:t> </a:t>
            </a:r>
            <a:r>
              <a:rPr lang="en" sz="1300" err="1"/>
              <a:t>δεδομένων</a:t>
            </a:r>
            <a:r>
              <a:rPr lang="en" sz="1300"/>
              <a:t>.</a:t>
            </a:r>
          </a:p>
          <a:p>
            <a:pPr marL="425450" indent="-285750">
              <a:lnSpc>
                <a:spcPct val="114999"/>
              </a:lnSpc>
              <a:buFont typeface="Arial"/>
              <a:buChar char="•"/>
            </a:pPr>
            <a:r>
              <a:rPr lang="en" sz="1300" b="1" err="1"/>
              <a:t>Εφ</a:t>
            </a:r>
            <a:r>
              <a:rPr lang="en" sz="1300" b="1"/>
              <a:t>α</a:t>
            </a:r>
            <a:r>
              <a:rPr lang="en" sz="1300" b="1" err="1"/>
              <a:t>ρμογή</a:t>
            </a:r>
            <a:r>
              <a:rPr lang="en" sz="1300" b="1"/>
              <a:t>:</a:t>
            </a:r>
            <a:r>
              <a:rPr lang="en" sz="1300"/>
              <a:t> 'Υπα</a:t>
            </a:r>
            <a:r>
              <a:rPr lang="en" sz="1300" err="1"/>
              <a:t>ρξη</a:t>
            </a:r>
            <a:r>
              <a:rPr lang="en" sz="1300"/>
              <a:t> </a:t>
            </a:r>
            <a:r>
              <a:rPr lang="en" sz="1300" err="1"/>
              <a:t>μηχ</a:t>
            </a:r>
            <a:r>
              <a:rPr lang="en" sz="1300"/>
              <a:t>α</a:t>
            </a:r>
            <a:r>
              <a:rPr lang="en" sz="1300" err="1"/>
              <a:t>νισμών</a:t>
            </a:r>
            <a:r>
              <a:rPr lang="en" sz="1300"/>
              <a:t> π</a:t>
            </a:r>
            <a:r>
              <a:rPr lang="en" sz="1300" err="1"/>
              <a:t>ου</a:t>
            </a:r>
            <a:r>
              <a:rPr lang="en" sz="1300"/>
              <a:t> επ</a:t>
            </a:r>
            <a:r>
              <a:rPr lang="en" sz="1300" err="1"/>
              <a:t>ιτρέ</a:t>
            </a:r>
            <a:r>
              <a:rPr lang="en" sz="1300"/>
              <a:t>π</a:t>
            </a:r>
            <a:r>
              <a:rPr lang="en" sz="1300" err="1"/>
              <a:t>ουν</a:t>
            </a:r>
            <a:r>
              <a:rPr lang="en" sz="1300"/>
              <a:t> </a:t>
            </a:r>
            <a:r>
              <a:rPr lang="en" sz="1300" err="1"/>
              <a:t>στους</a:t>
            </a:r>
            <a:r>
              <a:rPr lang="en" sz="1300"/>
              <a:t> </a:t>
            </a:r>
            <a:r>
              <a:rPr lang="en" sz="1300" err="1"/>
              <a:t>χρήστες</a:t>
            </a:r>
            <a:r>
              <a:rPr lang="en" sz="1300"/>
              <a:t> να α</a:t>
            </a:r>
            <a:r>
              <a:rPr lang="en" sz="1300" err="1"/>
              <a:t>ιτούντ</a:t>
            </a:r>
            <a:r>
              <a:rPr lang="en" sz="1300"/>
              <a:t>αι και να </a:t>
            </a:r>
            <a:r>
              <a:rPr lang="en" sz="1300" err="1"/>
              <a:t>δι</a:t>
            </a:r>
            <a:r>
              <a:rPr lang="en" sz="1300"/>
              <a:t>α</a:t>
            </a:r>
            <a:r>
              <a:rPr lang="en" sz="1300" err="1"/>
              <a:t>γράφουν</a:t>
            </a:r>
            <a:r>
              <a:rPr lang="en" sz="1300"/>
              <a:t> τα </a:t>
            </a:r>
            <a:r>
              <a:rPr lang="en" sz="1300" err="1"/>
              <a:t>δεδομέν</a:t>
            </a:r>
            <a:r>
              <a:rPr lang="en" sz="1300"/>
              <a:t>α </a:t>
            </a:r>
            <a:r>
              <a:rPr lang="en" sz="1300" err="1"/>
              <a:t>τους</a:t>
            </a:r>
            <a:r>
              <a:rPr lang="en" sz="1300"/>
              <a:t> από </a:t>
            </a:r>
            <a:r>
              <a:rPr lang="en" sz="1300" err="1"/>
              <a:t>όλες</a:t>
            </a:r>
            <a:r>
              <a:rPr lang="en" sz="1300"/>
              <a:t> </a:t>
            </a:r>
            <a:r>
              <a:rPr lang="en" sz="1300" err="1"/>
              <a:t>τις</a:t>
            </a:r>
            <a:r>
              <a:rPr lang="en" sz="1300"/>
              <a:t> </a:t>
            </a:r>
            <a:r>
              <a:rPr lang="en" sz="1300" err="1"/>
              <a:t>σχετικές</a:t>
            </a:r>
            <a:r>
              <a:rPr lang="en" sz="1300"/>
              <a:t> β</a:t>
            </a:r>
            <a:r>
              <a:rPr lang="en" sz="1300" err="1"/>
              <a:t>άσεις</a:t>
            </a:r>
            <a:r>
              <a:rPr lang="en" sz="1300"/>
              <a:t> </a:t>
            </a:r>
            <a:r>
              <a:rPr lang="en" sz="1300" err="1"/>
              <a:t>δεδομένων</a:t>
            </a:r>
            <a:r>
              <a:rPr lang="en" sz="1300"/>
              <a:t>. </a:t>
            </a:r>
            <a:r>
              <a:rPr lang="en" sz="1300" err="1"/>
              <a:t>Αυτό</a:t>
            </a:r>
            <a:r>
              <a:rPr lang="en" sz="1300"/>
              <a:t> π</a:t>
            </a:r>
            <a:r>
              <a:rPr lang="en" sz="1300" err="1"/>
              <a:t>εριλ</a:t>
            </a:r>
            <a:r>
              <a:rPr lang="en" sz="1300"/>
              <a:t>αμβ</a:t>
            </a:r>
            <a:r>
              <a:rPr lang="en" sz="1300" err="1"/>
              <a:t>άνει</a:t>
            </a:r>
            <a:r>
              <a:rPr lang="en" sz="1300"/>
              <a:t> </a:t>
            </a:r>
            <a:r>
              <a:rPr lang="en" sz="1300" err="1"/>
              <a:t>την</a:t>
            </a:r>
            <a:r>
              <a:rPr lang="en" sz="1300"/>
              <a:t> α</a:t>
            </a:r>
            <a:r>
              <a:rPr lang="en" sz="1300" err="1"/>
              <a:t>νά</a:t>
            </a:r>
            <a:r>
              <a:rPr lang="en" sz="1300"/>
              <a:t>π</a:t>
            </a:r>
            <a:r>
              <a:rPr lang="en" sz="1300" err="1"/>
              <a:t>τυξη</a:t>
            </a:r>
            <a:r>
              <a:rPr lang="en" sz="1300"/>
              <a:t> π</a:t>
            </a:r>
            <a:r>
              <a:rPr lang="en" sz="1300" err="1"/>
              <a:t>ρωτοκόλλων</a:t>
            </a:r>
            <a:r>
              <a:rPr lang="en" sz="1300"/>
              <a:t> </a:t>
            </a:r>
            <a:r>
              <a:rPr lang="en" sz="1300" err="1"/>
              <a:t>δι</a:t>
            </a:r>
            <a:r>
              <a:rPr lang="en" sz="1300"/>
              <a:t>α</a:t>
            </a:r>
            <a:r>
              <a:rPr lang="en" sz="1300" err="1"/>
              <a:t>γρ</a:t>
            </a:r>
            <a:r>
              <a:rPr lang="en" sz="1300"/>
              <a:t>α</a:t>
            </a:r>
            <a:r>
              <a:rPr lang="en" sz="1300" err="1"/>
              <a:t>φής</a:t>
            </a:r>
            <a:r>
              <a:rPr lang="en" sz="1300"/>
              <a:t> και </a:t>
            </a:r>
            <a:r>
              <a:rPr lang="en" sz="1300" err="1"/>
              <a:t>την</a:t>
            </a:r>
            <a:r>
              <a:rPr lang="en" sz="1300"/>
              <a:t> </a:t>
            </a:r>
            <a:r>
              <a:rPr lang="en" sz="1300" err="1"/>
              <a:t>ενημέρωση</a:t>
            </a:r>
            <a:r>
              <a:rPr lang="en" sz="1300"/>
              <a:t> </a:t>
            </a:r>
            <a:r>
              <a:rPr lang="en" sz="1300" err="1"/>
              <a:t>των</a:t>
            </a:r>
            <a:r>
              <a:rPr lang="en" sz="1300"/>
              <a:t> </a:t>
            </a:r>
            <a:r>
              <a:rPr lang="en" sz="1300" err="1"/>
              <a:t>συσκευών</a:t>
            </a:r>
            <a:r>
              <a:rPr lang="en" sz="1300"/>
              <a:t> και πλα</a:t>
            </a:r>
            <a:r>
              <a:rPr lang="en" sz="1300" err="1"/>
              <a:t>τφορμών</a:t>
            </a:r>
            <a:r>
              <a:rPr lang="en" sz="1300"/>
              <a:t> </a:t>
            </a:r>
            <a:r>
              <a:rPr lang="en" sz="1300" err="1"/>
              <a:t>γι</a:t>
            </a:r>
            <a:r>
              <a:rPr lang="en" sz="1300"/>
              <a:t>α </a:t>
            </a:r>
            <a:r>
              <a:rPr lang="en" sz="1300" err="1"/>
              <a:t>την</a:t>
            </a:r>
            <a:r>
              <a:rPr lang="en" sz="1300"/>
              <a:t> αφα</a:t>
            </a:r>
            <a:r>
              <a:rPr lang="en" sz="1300" err="1"/>
              <a:t>ίρεση</a:t>
            </a:r>
            <a:r>
              <a:rPr lang="en" sz="1300"/>
              <a:t> </a:t>
            </a:r>
            <a:r>
              <a:rPr lang="en" sz="1300" err="1"/>
              <a:t>των</a:t>
            </a:r>
            <a:r>
              <a:rPr lang="en" sz="1300"/>
              <a:t> </a:t>
            </a:r>
            <a:r>
              <a:rPr lang="en" sz="1300" err="1"/>
              <a:t>δεδομένων</a:t>
            </a:r>
            <a:r>
              <a:rPr lang="en" sz="1300"/>
              <a:t>.</a:t>
            </a:r>
          </a:p>
          <a:p>
            <a:pPr marL="425450" indent="-285750">
              <a:lnSpc>
                <a:spcPct val="114999"/>
              </a:lnSpc>
              <a:buFont typeface="Arial"/>
              <a:buChar char="•"/>
            </a:pPr>
            <a:r>
              <a:rPr lang="en" sz="1300" b="1" err="1"/>
              <a:t>Πρό</a:t>
            </a:r>
            <a:r>
              <a:rPr lang="en" sz="1300" b="1"/>
              <a:t>β</a:t>
            </a:r>
            <a:r>
              <a:rPr lang="en" sz="1300" b="1" err="1"/>
              <a:t>λημ</a:t>
            </a:r>
            <a:r>
              <a:rPr lang="en" sz="1300" b="1"/>
              <a:t>α: </a:t>
            </a:r>
            <a:r>
              <a:rPr lang="en" sz="1300"/>
              <a:t> </a:t>
            </a:r>
            <a:r>
              <a:rPr lang="en" sz="1300" err="1"/>
              <a:t>Είν</a:t>
            </a:r>
            <a:r>
              <a:rPr lang="en" sz="1300"/>
              <a:t>αι πολύπλοκη </a:t>
            </a:r>
            <a:r>
              <a:rPr lang="en" sz="1300" err="1"/>
              <a:t>λόγω</a:t>
            </a:r>
            <a:r>
              <a:rPr lang="en" sz="1300"/>
              <a:t> </a:t>
            </a:r>
            <a:r>
              <a:rPr lang="en" sz="1300" err="1"/>
              <a:t>της</a:t>
            </a:r>
            <a:r>
              <a:rPr lang="en" sz="1300"/>
              <a:t> </a:t>
            </a:r>
            <a:r>
              <a:rPr lang="en" sz="1300" err="1"/>
              <a:t>δι</a:t>
            </a:r>
            <a:r>
              <a:rPr lang="en" sz="1300"/>
              <a:t>α</a:t>
            </a:r>
            <a:r>
              <a:rPr lang="en" sz="1300" err="1"/>
              <a:t>συνδεσιμότητ</a:t>
            </a:r>
            <a:r>
              <a:rPr lang="en" sz="1300"/>
              <a:t>ας και </a:t>
            </a:r>
            <a:r>
              <a:rPr lang="en" sz="1300" err="1"/>
              <a:t>της</a:t>
            </a:r>
            <a:r>
              <a:rPr lang="en" sz="1300"/>
              <a:t> απ</a:t>
            </a:r>
            <a:r>
              <a:rPr lang="en" sz="1300" err="1"/>
              <a:t>οθήκευσης</a:t>
            </a:r>
            <a:r>
              <a:rPr lang="en" sz="1300"/>
              <a:t> </a:t>
            </a:r>
            <a:r>
              <a:rPr lang="en" sz="1300" err="1"/>
              <a:t>δεδομένων</a:t>
            </a:r>
            <a:r>
              <a:rPr lang="en" sz="1300"/>
              <a:t> </a:t>
            </a:r>
            <a:r>
              <a:rPr lang="en" sz="1300" err="1"/>
              <a:t>σε</a:t>
            </a:r>
            <a:r>
              <a:rPr lang="en" sz="1300"/>
              <a:t> π</a:t>
            </a:r>
            <a:r>
              <a:rPr lang="en" sz="1300" err="1"/>
              <a:t>ολλές</a:t>
            </a:r>
            <a:r>
              <a:rPr lang="en" sz="1300"/>
              <a:t> </a:t>
            </a:r>
            <a:r>
              <a:rPr lang="en" sz="1300" err="1"/>
              <a:t>συσκευές</a:t>
            </a:r>
            <a:r>
              <a:rPr lang="en" sz="1300"/>
              <a:t> και πλα</a:t>
            </a:r>
            <a:r>
              <a:rPr lang="en" sz="1300" err="1"/>
              <a:t>τφόρμες</a:t>
            </a:r>
            <a:r>
              <a:rPr lang="en" sz="1300"/>
              <a:t>.</a:t>
            </a:r>
          </a:p>
          <a:p>
            <a:pPr marL="285750" indent="-285750">
              <a:lnSpc>
                <a:spcPct val="114999"/>
              </a:lnSpc>
              <a:buFont typeface="Arial"/>
              <a:buChar char="•"/>
            </a:pPr>
            <a:endParaRPr lang="en"/>
          </a:p>
          <a:p>
            <a:pPr marL="139700" indent="0">
              <a:lnSpc>
                <a:spcPct val="114999"/>
              </a:lnSpc>
            </a:pPr>
            <a:endParaRPr lang="en" b="1"/>
          </a:p>
        </p:txBody>
      </p:sp>
      <p:sp>
        <p:nvSpPr>
          <p:cNvPr id="344" name="Google Shape;344;p32"/>
          <p:cNvSpPr txBox="1">
            <a:spLocks noGrp="1"/>
          </p:cNvSpPr>
          <p:nvPr>
            <p:ph type="subTitle" idx="4"/>
          </p:nvPr>
        </p:nvSpPr>
        <p:spPr>
          <a:xfrm>
            <a:off x="575429" y="468532"/>
            <a:ext cx="7704000" cy="530400"/>
          </a:xfrm>
          <a:prstGeom prst="rect">
            <a:avLst/>
          </a:prstGeom>
        </p:spPr>
        <p:txBody>
          <a:bodyPr spcFirstLastPara="1" wrap="square" lIns="91425" tIns="91425" rIns="91425" bIns="91425" anchor="b" anchorCtr="0">
            <a:noAutofit/>
          </a:bodyPr>
          <a:lstStyle/>
          <a:p>
            <a:pPr marL="0" indent="0">
              <a:lnSpc>
                <a:spcPct val="114999"/>
              </a:lnSpc>
            </a:pPr>
            <a:r>
              <a:rPr lang="en" sz="1800" b="1"/>
              <a:t>Χρήση και προβλήματα του ΓΚΠΔ στις συσκευές IoT:</a:t>
            </a:r>
            <a:endParaRPr lang="en-US"/>
          </a:p>
        </p:txBody>
      </p:sp>
    </p:spTree>
    <p:extLst>
      <p:ext uri="{BB962C8B-B14F-4D97-AF65-F5344CB8AC3E}">
        <p14:creationId xmlns:p14="http://schemas.microsoft.com/office/powerpoint/2010/main" val="15493861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Google Shape;340;p32"/>
          <p:cNvSpPr txBox="1">
            <a:spLocks noGrp="1"/>
          </p:cNvSpPr>
          <p:nvPr>
            <p:ph type="title"/>
          </p:nvPr>
        </p:nvSpPr>
        <p:spPr>
          <a:xfrm>
            <a:off x="644259" y="-2535"/>
            <a:ext cx="7704000" cy="572700"/>
          </a:xfrm>
          <a:prstGeom prst="rect">
            <a:avLst/>
          </a:prstGeom>
        </p:spPr>
        <p:txBody>
          <a:bodyPr spcFirstLastPara="1" wrap="square" lIns="91425" tIns="91425" rIns="91425" bIns="91425" anchor="t" anchorCtr="0">
            <a:noAutofit/>
          </a:bodyPr>
          <a:lstStyle/>
          <a:p>
            <a:r>
              <a:rPr lang="en">
                <a:latin typeface="Lato"/>
              </a:rPr>
              <a:t>Κα</a:t>
            </a:r>
            <a:r>
              <a:rPr lang="en" err="1">
                <a:latin typeface="Lato"/>
              </a:rPr>
              <a:t>νονιστικές</a:t>
            </a:r>
            <a:r>
              <a:rPr lang="en">
                <a:latin typeface="Lato"/>
              </a:rPr>
              <a:t> </a:t>
            </a:r>
            <a:r>
              <a:rPr lang="en" err="1">
                <a:latin typeface="Lato"/>
              </a:rPr>
              <a:t>Αρχές</a:t>
            </a:r>
            <a:r>
              <a:rPr lang="en">
                <a:latin typeface="Lato"/>
              </a:rPr>
              <a:t> και Απα</a:t>
            </a:r>
            <a:r>
              <a:rPr lang="en" err="1">
                <a:latin typeface="Lato"/>
              </a:rPr>
              <a:t>ιτήσεις</a:t>
            </a:r>
            <a:r>
              <a:rPr lang="en">
                <a:latin typeface="Lato"/>
              </a:rPr>
              <a:t> (ΓΚΠΔ)</a:t>
            </a:r>
          </a:p>
          <a:p>
            <a:pPr marL="0" lvl="0" indent="0" algn="l">
              <a:spcBef>
                <a:spcPts val="0"/>
              </a:spcBef>
              <a:spcAft>
                <a:spcPts val="0"/>
              </a:spcAft>
              <a:buNone/>
            </a:pPr>
            <a:endParaRPr lang="en">
              <a:latin typeface="Lato"/>
            </a:endParaRPr>
          </a:p>
        </p:txBody>
      </p:sp>
      <p:sp>
        <p:nvSpPr>
          <p:cNvPr id="341" name="Google Shape;341;p32"/>
          <p:cNvSpPr txBox="1">
            <a:spLocks noGrp="1"/>
          </p:cNvSpPr>
          <p:nvPr>
            <p:ph type="subTitle" idx="1"/>
          </p:nvPr>
        </p:nvSpPr>
        <p:spPr>
          <a:xfrm>
            <a:off x="720025" y="481961"/>
            <a:ext cx="7704000" cy="530400"/>
          </a:xfrm>
          <a:prstGeom prst="rect">
            <a:avLst/>
          </a:prstGeom>
        </p:spPr>
        <p:txBody>
          <a:bodyPr spcFirstLastPara="1" wrap="square" lIns="91425" tIns="91425" rIns="91425" bIns="91425" anchor="t" anchorCtr="0">
            <a:noAutofit/>
          </a:bodyPr>
          <a:lstStyle/>
          <a:p>
            <a:pPr>
              <a:lnSpc>
                <a:spcPct val="114999"/>
              </a:lnSpc>
            </a:pPr>
            <a:endParaRPr lang="en" sz="1300" b="1"/>
          </a:p>
          <a:p>
            <a:pPr>
              <a:lnSpc>
                <a:spcPct val="114999"/>
              </a:lnSpc>
            </a:pPr>
            <a:r>
              <a:rPr lang="en" b="1" err="1"/>
              <a:t>Δικ</a:t>
            </a:r>
            <a:r>
              <a:rPr lang="en" b="1"/>
              <a:t>α</a:t>
            </a:r>
            <a:r>
              <a:rPr lang="en" b="1" err="1"/>
              <a:t>ιώμ</a:t>
            </a:r>
            <a:r>
              <a:rPr lang="en" b="1"/>
              <a:t>ατα π</a:t>
            </a:r>
            <a:r>
              <a:rPr lang="en" b="1" err="1"/>
              <a:t>ρόσ</a:t>
            </a:r>
            <a:r>
              <a:rPr lang="en" b="1"/>
              <a:t>βα</a:t>
            </a:r>
            <a:r>
              <a:rPr lang="en" b="1" err="1"/>
              <a:t>σης</a:t>
            </a:r>
            <a:r>
              <a:rPr lang="en" b="1"/>
              <a:t>, </a:t>
            </a:r>
            <a:r>
              <a:rPr lang="en" b="1" err="1"/>
              <a:t>διόρθωσης</a:t>
            </a:r>
            <a:r>
              <a:rPr lang="en" b="1"/>
              <a:t> και </a:t>
            </a:r>
            <a:r>
              <a:rPr lang="en" b="1" err="1"/>
              <a:t>φορητότητ</a:t>
            </a:r>
            <a:r>
              <a:rPr lang="en" b="1"/>
              <a:t>ας</a:t>
            </a:r>
            <a:endParaRPr lang="en-US"/>
          </a:p>
          <a:p>
            <a:pPr marL="285750" indent="-285750">
              <a:lnSpc>
                <a:spcPct val="114999"/>
              </a:lnSpc>
              <a:buFont typeface="Arial"/>
              <a:buChar char="•"/>
            </a:pPr>
            <a:r>
              <a:rPr lang="en" sz="1300" b="1" err="1"/>
              <a:t>Ορισμός</a:t>
            </a:r>
            <a:r>
              <a:rPr lang="en" sz="1300" b="1"/>
              <a:t>:</a:t>
            </a:r>
            <a:r>
              <a:rPr lang="en" sz="1300"/>
              <a:t> </a:t>
            </a:r>
            <a:r>
              <a:rPr lang="en" sz="1300" err="1"/>
              <a:t>Περιλ</a:t>
            </a:r>
            <a:r>
              <a:rPr lang="en" sz="1300"/>
              <a:t>αμβ</a:t>
            </a:r>
            <a:r>
              <a:rPr lang="en" sz="1300" err="1"/>
              <a:t>άνει</a:t>
            </a:r>
            <a:r>
              <a:rPr lang="en" sz="1300"/>
              <a:t> </a:t>
            </a:r>
            <a:r>
              <a:rPr lang="en" sz="1300" err="1"/>
              <a:t>το</a:t>
            </a:r>
            <a:r>
              <a:rPr lang="en" sz="1300"/>
              <a:t> </a:t>
            </a:r>
            <a:r>
              <a:rPr lang="en" sz="1300" err="1"/>
              <a:t>δικ</a:t>
            </a:r>
            <a:r>
              <a:rPr lang="en" sz="1300"/>
              <a:t>α</a:t>
            </a:r>
            <a:r>
              <a:rPr lang="en" sz="1300" err="1"/>
              <a:t>ίωμ</a:t>
            </a:r>
            <a:r>
              <a:rPr lang="en" sz="1300"/>
              <a:t>α π</a:t>
            </a:r>
            <a:r>
              <a:rPr lang="en" sz="1300" err="1"/>
              <a:t>ρόσ</a:t>
            </a:r>
            <a:r>
              <a:rPr lang="en" sz="1300"/>
              <a:t>βα</a:t>
            </a:r>
            <a:r>
              <a:rPr lang="en" sz="1300" err="1"/>
              <a:t>σης</a:t>
            </a:r>
            <a:r>
              <a:rPr lang="en" sz="1300"/>
              <a:t>, </a:t>
            </a:r>
            <a:r>
              <a:rPr lang="en" sz="1300" err="1"/>
              <a:t>τη</a:t>
            </a:r>
            <a:r>
              <a:rPr lang="en" sz="1300"/>
              <a:t> </a:t>
            </a:r>
            <a:r>
              <a:rPr lang="en" sz="1300" err="1"/>
              <a:t>διόρθωση</a:t>
            </a:r>
            <a:r>
              <a:rPr lang="en" sz="1300"/>
              <a:t> ανα</a:t>
            </a:r>
            <a:r>
              <a:rPr lang="en" sz="1300" err="1"/>
              <a:t>κρι</a:t>
            </a:r>
            <a:r>
              <a:rPr lang="en" sz="1300"/>
              <a:t>β</a:t>
            </a:r>
            <a:r>
              <a:rPr lang="en" sz="1300" err="1"/>
              <a:t>ών</a:t>
            </a:r>
            <a:r>
              <a:rPr lang="en" sz="1300"/>
              <a:t> </a:t>
            </a:r>
            <a:r>
              <a:rPr lang="en" sz="1300" err="1"/>
              <a:t>δεδομένων</a:t>
            </a:r>
            <a:r>
              <a:rPr lang="en" sz="1300"/>
              <a:t> και </a:t>
            </a:r>
            <a:r>
              <a:rPr lang="en" sz="1300" err="1"/>
              <a:t>τη</a:t>
            </a:r>
            <a:r>
              <a:rPr lang="en" sz="1300"/>
              <a:t> </a:t>
            </a:r>
            <a:r>
              <a:rPr lang="en" sz="1300" err="1"/>
              <a:t>φορητότητ</a:t>
            </a:r>
            <a:r>
              <a:rPr lang="en" sz="1300"/>
              <a:t>α </a:t>
            </a:r>
            <a:r>
              <a:rPr lang="en" sz="1300" err="1"/>
              <a:t>των</a:t>
            </a:r>
            <a:r>
              <a:rPr lang="en" sz="1300"/>
              <a:t> </a:t>
            </a:r>
            <a:r>
              <a:rPr lang="en" sz="1300" err="1"/>
              <a:t>δεδομένων</a:t>
            </a:r>
            <a:r>
              <a:rPr lang="en" sz="1300"/>
              <a:t> </a:t>
            </a:r>
            <a:r>
              <a:rPr lang="en" sz="1300" err="1"/>
              <a:t>σε</a:t>
            </a:r>
            <a:r>
              <a:rPr lang="en" sz="1300"/>
              <a:t> </a:t>
            </a:r>
            <a:r>
              <a:rPr lang="en" sz="1300" err="1"/>
              <a:t>άλλους</a:t>
            </a:r>
            <a:r>
              <a:rPr lang="en" sz="1300"/>
              <a:t> πα</a:t>
            </a:r>
            <a:r>
              <a:rPr lang="en" sz="1300" err="1"/>
              <a:t>ρόχους</a:t>
            </a:r>
            <a:r>
              <a:rPr lang="en" sz="1300"/>
              <a:t>.</a:t>
            </a:r>
          </a:p>
          <a:p>
            <a:pPr marL="285750" indent="-285750">
              <a:lnSpc>
                <a:spcPct val="114999"/>
              </a:lnSpc>
              <a:buFont typeface="Arial"/>
              <a:buChar char="•"/>
            </a:pPr>
            <a:r>
              <a:rPr lang="en" sz="1300" b="1" err="1"/>
              <a:t>Εφ</a:t>
            </a:r>
            <a:r>
              <a:rPr lang="en" sz="1300" b="1"/>
              <a:t>α</a:t>
            </a:r>
            <a:r>
              <a:rPr lang="en" sz="1300" b="1" err="1"/>
              <a:t>ρμογή</a:t>
            </a:r>
            <a:r>
              <a:rPr lang="en" sz="1300"/>
              <a:t>: Απα</a:t>
            </a:r>
            <a:r>
              <a:rPr lang="en" sz="1300" err="1"/>
              <a:t>ιτείτ</a:t>
            </a:r>
            <a:r>
              <a:rPr lang="en" sz="1300"/>
              <a:t>αι α</a:t>
            </a:r>
            <a:r>
              <a:rPr lang="en" sz="1300" err="1"/>
              <a:t>νά</a:t>
            </a:r>
            <a:r>
              <a:rPr lang="en" sz="1300"/>
              <a:t>π</a:t>
            </a:r>
            <a:r>
              <a:rPr lang="en" sz="1300" err="1"/>
              <a:t>τυξη</a:t>
            </a:r>
            <a:r>
              <a:rPr lang="en" sz="1300"/>
              <a:t> </a:t>
            </a:r>
            <a:r>
              <a:rPr lang="en" sz="1300" err="1"/>
              <a:t>δι</a:t>
            </a:r>
            <a:r>
              <a:rPr lang="en" sz="1300"/>
              <a:t>αφα</a:t>
            </a:r>
            <a:r>
              <a:rPr lang="en" sz="1300" err="1"/>
              <a:t>νών</a:t>
            </a:r>
            <a:r>
              <a:rPr lang="en" sz="1300"/>
              <a:t> </a:t>
            </a:r>
            <a:r>
              <a:rPr lang="en" sz="1300" err="1"/>
              <a:t>δι</a:t>
            </a:r>
            <a:r>
              <a:rPr lang="en" sz="1300"/>
              <a:t>α</a:t>
            </a:r>
            <a:r>
              <a:rPr lang="en" sz="1300" err="1"/>
              <a:t>δικ</a:t>
            </a:r>
            <a:r>
              <a:rPr lang="en" sz="1300"/>
              <a:t>α</a:t>
            </a:r>
            <a:r>
              <a:rPr lang="en" sz="1300" err="1"/>
              <a:t>σιών</a:t>
            </a:r>
            <a:r>
              <a:rPr lang="en" sz="1300"/>
              <a:t> και </a:t>
            </a:r>
            <a:r>
              <a:rPr lang="en" sz="1300" err="1"/>
              <a:t>εργ</a:t>
            </a:r>
            <a:r>
              <a:rPr lang="en" sz="1300"/>
              <a:t>α</a:t>
            </a:r>
            <a:r>
              <a:rPr lang="en" sz="1300" err="1"/>
              <a:t>λείων</a:t>
            </a:r>
            <a:r>
              <a:rPr lang="en" sz="1300"/>
              <a:t> π</a:t>
            </a:r>
            <a:r>
              <a:rPr lang="en" sz="1300" err="1"/>
              <a:t>ου</a:t>
            </a:r>
            <a:r>
              <a:rPr lang="en" sz="1300"/>
              <a:t> επ</a:t>
            </a:r>
            <a:r>
              <a:rPr lang="en" sz="1300" err="1"/>
              <a:t>ιτρέ</a:t>
            </a:r>
            <a:r>
              <a:rPr lang="en" sz="1300"/>
              <a:t>π</a:t>
            </a:r>
            <a:r>
              <a:rPr lang="en" sz="1300" err="1"/>
              <a:t>ουν</a:t>
            </a:r>
            <a:r>
              <a:rPr lang="en" sz="1300"/>
              <a:t> </a:t>
            </a:r>
            <a:r>
              <a:rPr lang="en" sz="1300" err="1"/>
              <a:t>την</a:t>
            </a:r>
            <a:r>
              <a:rPr lang="en" sz="1300"/>
              <a:t> π</a:t>
            </a:r>
            <a:r>
              <a:rPr lang="en" sz="1300" err="1"/>
              <a:t>ρόσ</a:t>
            </a:r>
            <a:r>
              <a:rPr lang="en" sz="1300"/>
              <a:t>βα</a:t>
            </a:r>
            <a:r>
              <a:rPr lang="en" sz="1300" err="1"/>
              <a:t>ση</a:t>
            </a:r>
            <a:r>
              <a:rPr lang="en" sz="1300"/>
              <a:t>, </a:t>
            </a:r>
            <a:r>
              <a:rPr lang="en" sz="1300" err="1"/>
              <a:t>την</a:t>
            </a:r>
            <a:r>
              <a:rPr lang="en" sz="1300"/>
              <a:t> </a:t>
            </a:r>
            <a:r>
              <a:rPr lang="en" sz="1300" err="1"/>
              <a:t>διόρθωση</a:t>
            </a:r>
            <a:r>
              <a:rPr lang="en" sz="1300"/>
              <a:t> και να </a:t>
            </a:r>
            <a:r>
              <a:rPr lang="en" sz="1300" err="1"/>
              <a:t>την</a:t>
            </a:r>
            <a:r>
              <a:rPr lang="en" sz="1300"/>
              <a:t> </a:t>
            </a:r>
            <a:r>
              <a:rPr lang="en" sz="1300" err="1"/>
              <a:t>εύκολη</a:t>
            </a:r>
            <a:r>
              <a:rPr lang="en" sz="1300"/>
              <a:t> </a:t>
            </a:r>
            <a:r>
              <a:rPr lang="en" sz="1300" err="1"/>
              <a:t>μετ</a:t>
            </a:r>
            <a:r>
              <a:rPr lang="en" sz="1300"/>
              <a:t>α</a:t>
            </a:r>
            <a:r>
              <a:rPr lang="en" sz="1300" err="1"/>
              <a:t>φορά</a:t>
            </a:r>
            <a:r>
              <a:rPr lang="en" sz="1300"/>
              <a:t> </a:t>
            </a:r>
            <a:r>
              <a:rPr lang="en" sz="1300" err="1"/>
              <a:t>των</a:t>
            </a:r>
            <a:r>
              <a:rPr lang="en" sz="1300"/>
              <a:t> </a:t>
            </a:r>
            <a:r>
              <a:rPr lang="en" sz="1300" err="1"/>
              <a:t>δεδομένων</a:t>
            </a:r>
            <a:r>
              <a:rPr lang="en" sz="1300"/>
              <a:t> </a:t>
            </a:r>
            <a:r>
              <a:rPr lang="en" sz="1300" err="1"/>
              <a:t>τους</a:t>
            </a:r>
            <a:r>
              <a:rPr lang="en" sz="1300"/>
              <a:t>. </a:t>
            </a:r>
          </a:p>
          <a:p>
            <a:pPr marL="285750" indent="-285750">
              <a:lnSpc>
                <a:spcPct val="114999"/>
              </a:lnSpc>
              <a:buFont typeface="Arial"/>
              <a:buChar char="•"/>
            </a:pPr>
            <a:r>
              <a:rPr lang="en" sz="1300" b="1" err="1"/>
              <a:t>Πρό</a:t>
            </a:r>
            <a:r>
              <a:rPr lang="en" sz="1300" b="1"/>
              <a:t>β</a:t>
            </a:r>
            <a:r>
              <a:rPr lang="en" sz="1300" b="1" err="1"/>
              <a:t>λημ</a:t>
            </a:r>
            <a:r>
              <a:rPr lang="en" sz="1300" b="1"/>
              <a:t>α:</a:t>
            </a:r>
            <a:r>
              <a:rPr lang="en" sz="1300"/>
              <a:t> Η π</a:t>
            </a:r>
            <a:r>
              <a:rPr lang="en" sz="1300" err="1"/>
              <a:t>ολυ</a:t>
            </a:r>
            <a:r>
              <a:rPr lang="en" sz="1300"/>
              <a:t>π</a:t>
            </a:r>
            <a:r>
              <a:rPr lang="en" sz="1300" err="1"/>
              <a:t>λοκότητ</a:t>
            </a:r>
            <a:r>
              <a:rPr lang="en" sz="1300"/>
              <a:t>α και ο </a:t>
            </a:r>
            <a:r>
              <a:rPr lang="en" sz="1300" err="1"/>
              <a:t>όγκος</a:t>
            </a:r>
            <a:r>
              <a:rPr lang="en" sz="1300"/>
              <a:t> </a:t>
            </a:r>
            <a:r>
              <a:rPr lang="en" sz="1300" err="1"/>
              <a:t>των</a:t>
            </a:r>
            <a:r>
              <a:rPr lang="en" sz="1300"/>
              <a:t> </a:t>
            </a:r>
            <a:r>
              <a:rPr lang="en" sz="1300" err="1"/>
              <a:t>δεδομένων</a:t>
            </a:r>
            <a:r>
              <a:rPr lang="en" sz="1300"/>
              <a:t> </a:t>
            </a:r>
            <a:r>
              <a:rPr lang="en" sz="1300" err="1"/>
              <a:t>δεν</a:t>
            </a:r>
            <a:r>
              <a:rPr lang="en" sz="1300"/>
              <a:t> </a:t>
            </a:r>
            <a:r>
              <a:rPr lang="en" sz="1300" err="1"/>
              <a:t>είν</a:t>
            </a:r>
            <a:r>
              <a:rPr lang="en" sz="1300"/>
              <a:t>αι </a:t>
            </a:r>
            <a:r>
              <a:rPr lang="en" sz="1300" err="1"/>
              <a:t>έυκολ</a:t>
            </a:r>
            <a:r>
              <a:rPr lang="en" sz="1300"/>
              <a:t>α </a:t>
            </a:r>
            <a:r>
              <a:rPr lang="en" sz="1300" err="1"/>
              <a:t>δι</a:t>
            </a:r>
            <a:r>
              <a:rPr lang="en" sz="1300"/>
              <a:t>α</a:t>
            </a:r>
            <a:r>
              <a:rPr lang="en" sz="1300" err="1"/>
              <a:t>χειρίσιμος</a:t>
            </a:r>
            <a:r>
              <a:rPr lang="en" sz="1300"/>
              <a:t>, </a:t>
            </a:r>
            <a:r>
              <a:rPr lang="en" sz="1300" err="1"/>
              <a:t>δυσκολέυοντ</a:t>
            </a:r>
            <a:r>
              <a:rPr lang="en" sz="1300"/>
              <a:t>ας </a:t>
            </a:r>
            <a:r>
              <a:rPr lang="en" sz="1300" err="1"/>
              <a:t>τους</a:t>
            </a:r>
            <a:r>
              <a:rPr lang="en" sz="1300"/>
              <a:t> </a:t>
            </a:r>
            <a:r>
              <a:rPr lang="en" sz="1300" err="1"/>
              <a:t>οργ</a:t>
            </a:r>
            <a:r>
              <a:rPr lang="en" sz="1300"/>
              <a:t>α</a:t>
            </a:r>
            <a:r>
              <a:rPr lang="en" sz="1300" err="1"/>
              <a:t>νισμούς</a:t>
            </a:r>
            <a:r>
              <a:rPr lang="en" sz="1300"/>
              <a:t> να </a:t>
            </a:r>
            <a:r>
              <a:rPr lang="en" sz="1300" err="1"/>
              <a:t>συμμορφωθούν</a:t>
            </a:r>
            <a:r>
              <a:rPr lang="en" sz="1300"/>
              <a:t> </a:t>
            </a:r>
            <a:r>
              <a:rPr lang="en" sz="1300" err="1"/>
              <a:t>με</a:t>
            </a:r>
            <a:r>
              <a:rPr lang="en" sz="1300"/>
              <a:t> </a:t>
            </a:r>
            <a:r>
              <a:rPr lang="en" sz="1300" err="1"/>
              <a:t>τις</a:t>
            </a:r>
            <a:r>
              <a:rPr lang="en" sz="1300"/>
              <a:t> απα</a:t>
            </a:r>
            <a:r>
              <a:rPr lang="en" sz="1300" err="1"/>
              <a:t>ιτήσεις</a:t>
            </a:r>
            <a:r>
              <a:rPr lang="en" sz="1300"/>
              <a:t> α</a:t>
            </a:r>
            <a:r>
              <a:rPr lang="en" sz="1300" err="1"/>
              <a:t>υτές</a:t>
            </a:r>
            <a:r>
              <a:rPr lang="en" sz="1300"/>
              <a:t>.</a:t>
            </a:r>
            <a:endParaRPr lang="en"/>
          </a:p>
          <a:p>
            <a:pPr marL="0" indent="0">
              <a:lnSpc>
                <a:spcPct val="114999"/>
              </a:lnSpc>
            </a:pPr>
            <a:r>
              <a:rPr lang="en" b="1" err="1"/>
              <a:t>Αρχή</a:t>
            </a:r>
            <a:r>
              <a:rPr lang="en" b="1"/>
              <a:t> </a:t>
            </a:r>
            <a:r>
              <a:rPr lang="en" b="1" err="1"/>
              <a:t>της</a:t>
            </a:r>
            <a:r>
              <a:rPr lang="en" b="1"/>
              <a:t> </a:t>
            </a:r>
            <a:r>
              <a:rPr lang="en" b="1" err="1"/>
              <a:t>Λογοδοσί</a:t>
            </a:r>
            <a:r>
              <a:rPr lang="en" b="1"/>
              <a:t>ας</a:t>
            </a:r>
            <a:endParaRPr lang="en"/>
          </a:p>
          <a:p>
            <a:pPr marL="285750" indent="-285750">
              <a:lnSpc>
                <a:spcPct val="114999"/>
              </a:lnSpc>
              <a:buFont typeface="Arial"/>
              <a:buChar char="•"/>
            </a:pPr>
            <a:r>
              <a:rPr lang="en" sz="1300" b="1" err="1"/>
              <a:t>Ορισμός</a:t>
            </a:r>
            <a:r>
              <a:rPr lang="en" sz="1300" b="1"/>
              <a:t>:</a:t>
            </a:r>
            <a:r>
              <a:rPr lang="en" sz="1300"/>
              <a:t> Απα</a:t>
            </a:r>
            <a:r>
              <a:rPr lang="en" sz="1300" err="1"/>
              <a:t>ιτεί</a:t>
            </a:r>
            <a:r>
              <a:rPr lang="en" sz="1300"/>
              <a:t> από </a:t>
            </a:r>
            <a:r>
              <a:rPr lang="en" sz="1300" err="1"/>
              <a:t>τους</a:t>
            </a:r>
            <a:r>
              <a:rPr lang="en" sz="1300"/>
              <a:t> υπ</a:t>
            </a:r>
            <a:r>
              <a:rPr lang="en" sz="1300" err="1"/>
              <a:t>εύθυνους</a:t>
            </a:r>
            <a:r>
              <a:rPr lang="en" sz="1300"/>
              <a:t> επ</a:t>
            </a:r>
            <a:r>
              <a:rPr lang="en" sz="1300" err="1"/>
              <a:t>εξεργ</a:t>
            </a:r>
            <a:r>
              <a:rPr lang="en" sz="1300"/>
              <a:t>α</a:t>
            </a:r>
            <a:r>
              <a:rPr lang="en" sz="1300" err="1"/>
              <a:t>σί</a:t>
            </a:r>
            <a:r>
              <a:rPr lang="en" sz="1300"/>
              <a:t>ας </a:t>
            </a:r>
            <a:r>
              <a:rPr lang="en" sz="1300" err="1"/>
              <a:t>δεδομένων</a:t>
            </a:r>
            <a:r>
              <a:rPr lang="en" sz="1300"/>
              <a:t> να απ</a:t>
            </a:r>
            <a:r>
              <a:rPr lang="en" sz="1300" err="1"/>
              <a:t>οδεικνύουν</a:t>
            </a:r>
            <a:r>
              <a:rPr lang="en" sz="1300"/>
              <a:t> </a:t>
            </a:r>
            <a:r>
              <a:rPr lang="en" sz="1300" err="1"/>
              <a:t>τη</a:t>
            </a:r>
            <a:r>
              <a:rPr lang="en" sz="1300"/>
              <a:t> </a:t>
            </a:r>
            <a:r>
              <a:rPr lang="en" sz="1300" err="1"/>
              <a:t>συμμόρφωση</a:t>
            </a:r>
            <a:r>
              <a:rPr lang="en" sz="1300"/>
              <a:t> </a:t>
            </a:r>
            <a:r>
              <a:rPr lang="en" sz="1300" err="1"/>
              <a:t>με</a:t>
            </a:r>
            <a:r>
              <a:rPr lang="en" sz="1300"/>
              <a:t> </a:t>
            </a:r>
            <a:r>
              <a:rPr lang="en" sz="1300" err="1"/>
              <a:t>τον</a:t>
            </a:r>
            <a:r>
              <a:rPr lang="en" sz="1300"/>
              <a:t> ΓΚΠΔ και να </a:t>
            </a:r>
            <a:r>
              <a:rPr lang="en" sz="1300" err="1"/>
              <a:t>εφ</a:t>
            </a:r>
            <a:r>
              <a:rPr lang="en" sz="1300"/>
              <a:t>α</a:t>
            </a:r>
            <a:r>
              <a:rPr lang="en" sz="1300" err="1"/>
              <a:t>ρμόζουν</a:t>
            </a:r>
            <a:r>
              <a:rPr lang="en" sz="1300"/>
              <a:t> π</a:t>
            </a:r>
            <a:r>
              <a:rPr lang="en" sz="1300" err="1"/>
              <a:t>ολιτικές</a:t>
            </a:r>
            <a:r>
              <a:rPr lang="en" sz="1300"/>
              <a:t> π</a:t>
            </a:r>
            <a:r>
              <a:rPr lang="en" sz="1300" err="1"/>
              <a:t>ροστ</a:t>
            </a:r>
            <a:r>
              <a:rPr lang="en" sz="1300"/>
              <a:t>α</a:t>
            </a:r>
            <a:r>
              <a:rPr lang="en" sz="1300" err="1"/>
              <a:t>σί</a:t>
            </a:r>
            <a:r>
              <a:rPr lang="en" sz="1300"/>
              <a:t>ας </a:t>
            </a:r>
            <a:r>
              <a:rPr lang="en" sz="1300" err="1"/>
              <a:t>δεδομένων</a:t>
            </a:r>
            <a:r>
              <a:rPr lang="en" sz="1300"/>
              <a:t>.</a:t>
            </a:r>
            <a:endParaRPr lang="en"/>
          </a:p>
          <a:p>
            <a:pPr marL="285750" indent="-285750">
              <a:lnSpc>
                <a:spcPct val="114999"/>
              </a:lnSpc>
              <a:buFont typeface="Arial"/>
              <a:buChar char="•"/>
            </a:pPr>
            <a:r>
              <a:rPr lang="en" sz="1300" b="1" err="1"/>
              <a:t>Εφ</a:t>
            </a:r>
            <a:r>
              <a:rPr lang="en" sz="1300" b="1"/>
              <a:t>α</a:t>
            </a:r>
            <a:r>
              <a:rPr lang="en" sz="1300" b="1" err="1"/>
              <a:t>ρμογή</a:t>
            </a:r>
            <a:r>
              <a:rPr lang="en" sz="1300"/>
              <a:t>: </a:t>
            </a:r>
            <a:r>
              <a:rPr lang="en" sz="1300" err="1"/>
              <a:t>Υιοθέτηση</a:t>
            </a:r>
            <a:r>
              <a:rPr lang="en" sz="1300"/>
              <a:t> π</a:t>
            </a:r>
            <a:r>
              <a:rPr lang="en" sz="1300" err="1"/>
              <a:t>ολιτικών</a:t>
            </a:r>
            <a:r>
              <a:rPr lang="en" sz="1300"/>
              <a:t> και </a:t>
            </a:r>
            <a:r>
              <a:rPr lang="en" sz="1300" err="1"/>
              <a:t>δι</a:t>
            </a:r>
            <a:r>
              <a:rPr lang="en" sz="1300"/>
              <a:t>α</a:t>
            </a:r>
            <a:r>
              <a:rPr lang="en" sz="1300" err="1"/>
              <a:t>δικ</a:t>
            </a:r>
            <a:r>
              <a:rPr lang="en" sz="1300"/>
              <a:t>α</a:t>
            </a:r>
            <a:r>
              <a:rPr lang="en" sz="1300" err="1"/>
              <a:t>σιών</a:t>
            </a:r>
            <a:r>
              <a:rPr lang="en" sz="1300"/>
              <a:t> π</a:t>
            </a:r>
            <a:r>
              <a:rPr lang="en" sz="1300" err="1"/>
              <a:t>ου</a:t>
            </a:r>
            <a:r>
              <a:rPr lang="en" sz="1300"/>
              <a:t> κατα</a:t>
            </a:r>
            <a:r>
              <a:rPr lang="en" sz="1300" err="1"/>
              <a:t>γράφουν</a:t>
            </a:r>
            <a:r>
              <a:rPr lang="en" sz="1300"/>
              <a:t> και απ</a:t>
            </a:r>
            <a:r>
              <a:rPr lang="en" sz="1300" err="1"/>
              <a:t>οδεικνύουν</a:t>
            </a:r>
            <a:r>
              <a:rPr lang="en" sz="1300"/>
              <a:t> </a:t>
            </a:r>
            <a:r>
              <a:rPr lang="en" sz="1300" err="1"/>
              <a:t>τη</a:t>
            </a:r>
            <a:r>
              <a:rPr lang="en" sz="1300"/>
              <a:t> </a:t>
            </a:r>
            <a:r>
              <a:rPr lang="en" sz="1300" err="1"/>
              <a:t>συμμόρφωση</a:t>
            </a:r>
            <a:r>
              <a:rPr lang="en" sz="1300"/>
              <a:t> </a:t>
            </a:r>
            <a:r>
              <a:rPr lang="en" sz="1300" err="1"/>
              <a:t>με</a:t>
            </a:r>
            <a:r>
              <a:rPr lang="en" sz="1300"/>
              <a:t> </a:t>
            </a:r>
            <a:r>
              <a:rPr lang="en" sz="1300" err="1"/>
              <a:t>τους</a:t>
            </a:r>
            <a:r>
              <a:rPr lang="en" sz="1300"/>
              <a:t> κα</a:t>
            </a:r>
            <a:r>
              <a:rPr lang="en" sz="1300" err="1"/>
              <a:t>νονισμούς</a:t>
            </a:r>
            <a:r>
              <a:rPr lang="en" sz="1300"/>
              <a:t> π</a:t>
            </a:r>
            <a:r>
              <a:rPr lang="en" sz="1300" err="1"/>
              <a:t>ροστ</a:t>
            </a:r>
            <a:r>
              <a:rPr lang="en" sz="1300"/>
              <a:t>α</a:t>
            </a:r>
            <a:r>
              <a:rPr lang="en" sz="1300" err="1"/>
              <a:t>σί</a:t>
            </a:r>
            <a:r>
              <a:rPr lang="en" sz="1300"/>
              <a:t>ας </a:t>
            </a:r>
            <a:r>
              <a:rPr lang="en" sz="1300" err="1"/>
              <a:t>δεδομένων</a:t>
            </a:r>
            <a:r>
              <a:rPr lang="en" sz="1300"/>
              <a:t>. </a:t>
            </a:r>
            <a:r>
              <a:rPr lang="en" sz="1300" err="1"/>
              <a:t>Πρέ</a:t>
            </a:r>
            <a:r>
              <a:rPr lang="en" sz="1300"/>
              <a:t>π</a:t>
            </a:r>
            <a:r>
              <a:rPr lang="en" sz="1300" err="1"/>
              <a:t>ει</a:t>
            </a:r>
            <a:r>
              <a:rPr lang="en" sz="1300"/>
              <a:t> να π</a:t>
            </a:r>
            <a:r>
              <a:rPr lang="en" sz="1300" err="1"/>
              <a:t>εριλ</a:t>
            </a:r>
            <a:r>
              <a:rPr lang="en" sz="1300"/>
              <a:t>αμβ</a:t>
            </a:r>
            <a:r>
              <a:rPr lang="en" sz="1300" err="1"/>
              <a:t>άνουν</a:t>
            </a:r>
            <a:r>
              <a:rPr lang="en" sz="1300"/>
              <a:t> τα</a:t>
            </a:r>
            <a:r>
              <a:rPr lang="en" sz="1300" err="1"/>
              <a:t>κτικούς</a:t>
            </a:r>
            <a:r>
              <a:rPr lang="en" sz="1300"/>
              <a:t> </a:t>
            </a:r>
            <a:r>
              <a:rPr lang="en" sz="1300" err="1"/>
              <a:t>ελέγχους</a:t>
            </a:r>
            <a:r>
              <a:rPr lang="en" sz="1300"/>
              <a:t>, ανα</a:t>
            </a:r>
            <a:r>
              <a:rPr lang="en" sz="1300" err="1"/>
              <a:t>φορές</a:t>
            </a:r>
            <a:r>
              <a:rPr lang="en" sz="1300"/>
              <a:t> και </a:t>
            </a:r>
            <a:r>
              <a:rPr lang="en" sz="1300" err="1"/>
              <a:t>εκ</a:t>
            </a:r>
            <a:r>
              <a:rPr lang="en" sz="1300"/>
              <a:t>πα</a:t>
            </a:r>
            <a:r>
              <a:rPr lang="en" sz="1300" err="1"/>
              <a:t>ίδευση</a:t>
            </a:r>
            <a:r>
              <a:rPr lang="en" sz="1300"/>
              <a:t> </a:t>
            </a:r>
            <a:r>
              <a:rPr lang="en" sz="1300" err="1"/>
              <a:t>του</a:t>
            </a:r>
            <a:r>
              <a:rPr lang="en" sz="1300"/>
              <a:t> π</a:t>
            </a:r>
            <a:r>
              <a:rPr lang="en" sz="1300" err="1"/>
              <a:t>ροσω</a:t>
            </a:r>
            <a:r>
              <a:rPr lang="en" sz="1300"/>
              <a:t>π</a:t>
            </a:r>
            <a:r>
              <a:rPr lang="en" sz="1300" err="1"/>
              <a:t>ικού</a:t>
            </a:r>
            <a:r>
              <a:rPr lang="en" sz="1300"/>
              <a:t> </a:t>
            </a:r>
            <a:r>
              <a:rPr lang="en" sz="1300" err="1"/>
              <a:t>στις</a:t>
            </a:r>
            <a:r>
              <a:rPr lang="en" sz="1300"/>
              <a:t> β</a:t>
            </a:r>
            <a:r>
              <a:rPr lang="en" sz="1300" err="1"/>
              <a:t>έλτιστες</a:t>
            </a:r>
            <a:r>
              <a:rPr lang="en" sz="1300"/>
              <a:t> πρα</a:t>
            </a:r>
            <a:r>
              <a:rPr lang="en" sz="1300" err="1"/>
              <a:t>κτικές</a:t>
            </a:r>
            <a:r>
              <a:rPr lang="en" sz="1300"/>
              <a:t> </a:t>
            </a:r>
            <a:r>
              <a:rPr lang="en" sz="1300" err="1"/>
              <a:t>γι</a:t>
            </a:r>
            <a:r>
              <a:rPr lang="en" sz="1300"/>
              <a:t>α </a:t>
            </a:r>
            <a:r>
              <a:rPr lang="en" sz="1300" err="1"/>
              <a:t>την</a:t>
            </a:r>
            <a:r>
              <a:rPr lang="en" sz="1300"/>
              <a:t> π</a:t>
            </a:r>
            <a:r>
              <a:rPr lang="en" sz="1300" err="1"/>
              <a:t>ροστ</a:t>
            </a:r>
            <a:r>
              <a:rPr lang="en" sz="1300"/>
              <a:t>α</a:t>
            </a:r>
            <a:r>
              <a:rPr lang="en" sz="1300" err="1"/>
              <a:t>σί</a:t>
            </a:r>
            <a:r>
              <a:rPr lang="en" sz="1300"/>
              <a:t>α </a:t>
            </a:r>
            <a:r>
              <a:rPr lang="en" sz="1300" err="1"/>
              <a:t>των</a:t>
            </a:r>
            <a:r>
              <a:rPr lang="en" sz="1300"/>
              <a:t> </a:t>
            </a:r>
            <a:r>
              <a:rPr lang="en" sz="1300" err="1"/>
              <a:t>δεδομένων</a:t>
            </a:r>
            <a:r>
              <a:rPr lang="en" sz="1300"/>
              <a:t>.</a:t>
            </a:r>
            <a:endParaRPr lang="en"/>
          </a:p>
          <a:p>
            <a:pPr marL="285750" indent="-285750">
              <a:lnSpc>
                <a:spcPct val="114999"/>
              </a:lnSpc>
              <a:buFont typeface="Arial"/>
              <a:buChar char="•"/>
            </a:pPr>
            <a:r>
              <a:rPr lang="en" sz="1300" b="1" err="1"/>
              <a:t>Πρό</a:t>
            </a:r>
            <a:r>
              <a:rPr lang="en" sz="1300" b="1"/>
              <a:t>β</a:t>
            </a:r>
            <a:r>
              <a:rPr lang="en" sz="1300" b="1" err="1"/>
              <a:t>λημ</a:t>
            </a:r>
            <a:r>
              <a:rPr lang="en" sz="1300" b="1"/>
              <a:t>α: </a:t>
            </a:r>
            <a:r>
              <a:rPr lang="en" sz="1300" err="1"/>
              <a:t>Είν</a:t>
            </a:r>
            <a:r>
              <a:rPr lang="en" sz="1300"/>
              <a:t>αι </a:t>
            </a:r>
            <a:r>
              <a:rPr lang="en" sz="1300" err="1"/>
              <a:t>δύσκολο</a:t>
            </a:r>
            <a:r>
              <a:rPr lang="en" sz="1300"/>
              <a:t> να επ</a:t>
            </a:r>
            <a:r>
              <a:rPr lang="en" sz="1300" err="1"/>
              <a:t>ιτευχθεί</a:t>
            </a:r>
            <a:r>
              <a:rPr lang="en" sz="1300"/>
              <a:t> </a:t>
            </a:r>
            <a:r>
              <a:rPr lang="en" sz="1300" err="1"/>
              <a:t>λόγω</a:t>
            </a:r>
            <a:r>
              <a:rPr lang="en" sz="1300"/>
              <a:t> </a:t>
            </a:r>
            <a:r>
              <a:rPr lang="en" sz="1300" err="1"/>
              <a:t>της</a:t>
            </a:r>
            <a:r>
              <a:rPr lang="en" sz="1300"/>
              <a:t> </a:t>
            </a:r>
            <a:r>
              <a:rPr lang="en" sz="1300" err="1"/>
              <a:t>δυσχερούς</a:t>
            </a:r>
            <a:r>
              <a:rPr lang="en" sz="1300"/>
              <a:t> </a:t>
            </a:r>
            <a:r>
              <a:rPr lang="en" sz="1300" err="1"/>
              <a:t>δι</a:t>
            </a:r>
            <a:r>
              <a:rPr lang="en" sz="1300"/>
              <a:t>α</a:t>
            </a:r>
            <a:r>
              <a:rPr lang="en" sz="1300" err="1"/>
              <a:t>χείρισης</a:t>
            </a:r>
            <a:r>
              <a:rPr lang="en" sz="1300"/>
              <a:t> </a:t>
            </a:r>
            <a:r>
              <a:rPr lang="en" sz="1300" err="1"/>
              <a:t>των</a:t>
            </a:r>
            <a:r>
              <a:rPr lang="en" sz="1300"/>
              <a:t> </a:t>
            </a:r>
            <a:r>
              <a:rPr lang="en" sz="1300" err="1"/>
              <a:t>δεδομένων</a:t>
            </a:r>
            <a:r>
              <a:rPr lang="en" sz="1300"/>
              <a:t>, </a:t>
            </a:r>
            <a:r>
              <a:rPr lang="en" sz="1300" err="1"/>
              <a:t>κάτι</a:t>
            </a:r>
            <a:r>
              <a:rPr lang="en" sz="1300"/>
              <a:t> π</a:t>
            </a:r>
            <a:r>
              <a:rPr lang="en" sz="1300" err="1"/>
              <a:t>ου</a:t>
            </a:r>
            <a:r>
              <a:rPr lang="en" sz="1300"/>
              <a:t> κα</a:t>
            </a:r>
            <a:r>
              <a:rPr lang="en" sz="1300" err="1"/>
              <a:t>θιστά</a:t>
            </a:r>
            <a:r>
              <a:rPr lang="en" sz="1300"/>
              <a:t> </a:t>
            </a:r>
            <a:r>
              <a:rPr lang="en" sz="1300" err="1"/>
              <a:t>τον</a:t>
            </a:r>
            <a:r>
              <a:rPr lang="en" sz="1300"/>
              <a:t> </a:t>
            </a:r>
            <a:r>
              <a:rPr lang="en" sz="1300" err="1"/>
              <a:t>έλεγχο</a:t>
            </a:r>
            <a:r>
              <a:rPr lang="en" sz="1300"/>
              <a:t> </a:t>
            </a:r>
            <a:r>
              <a:rPr lang="en" sz="1300" err="1"/>
              <a:t>συμμόρφωσης</a:t>
            </a:r>
            <a:r>
              <a:rPr lang="en" sz="1300"/>
              <a:t> α</a:t>
            </a:r>
            <a:r>
              <a:rPr lang="en" sz="1300" err="1"/>
              <a:t>δύν</a:t>
            </a:r>
            <a:r>
              <a:rPr lang="en" sz="1300"/>
              <a:t>α</a:t>
            </a:r>
            <a:r>
              <a:rPr lang="en" sz="1300" err="1"/>
              <a:t>το</a:t>
            </a:r>
            <a:r>
              <a:rPr lang="en" sz="1300"/>
              <a:t>.</a:t>
            </a:r>
          </a:p>
        </p:txBody>
      </p:sp>
      <p:sp>
        <p:nvSpPr>
          <p:cNvPr id="344" name="Google Shape;344;p32"/>
          <p:cNvSpPr txBox="1">
            <a:spLocks noGrp="1"/>
          </p:cNvSpPr>
          <p:nvPr>
            <p:ph type="subTitle" idx="4"/>
          </p:nvPr>
        </p:nvSpPr>
        <p:spPr>
          <a:xfrm>
            <a:off x="582314" y="365248"/>
            <a:ext cx="7704000" cy="530400"/>
          </a:xfrm>
          <a:prstGeom prst="rect">
            <a:avLst/>
          </a:prstGeom>
        </p:spPr>
        <p:txBody>
          <a:bodyPr spcFirstLastPara="1" wrap="square" lIns="91425" tIns="91425" rIns="91425" bIns="91425" anchor="b" anchorCtr="0">
            <a:noAutofit/>
          </a:bodyPr>
          <a:lstStyle/>
          <a:p>
            <a:pPr marL="0" indent="0">
              <a:lnSpc>
                <a:spcPct val="114999"/>
              </a:lnSpc>
            </a:pPr>
            <a:r>
              <a:rPr lang="en" sz="1800" b="1"/>
              <a:t>Χρήση και προβλήματα του ΓΚΠΔ στις συσκευές IoT:</a:t>
            </a:r>
            <a:endParaRPr lang="en-US"/>
          </a:p>
        </p:txBody>
      </p:sp>
    </p:spTree>
    <p:extLst>
      <p:ext uri="{BB962C8B-B14F-4D97-AF65-F5344CB8AC3E}">
        <p14:creationId xmlns:p14="http://schemas.microsoft.com/office/powerpoint/2010/main" val="30138889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Google Shape;340;p32"/>
          <p:cNvSpPr txBox="1">
            <a:spLocks noGrp="1"/>
          </p:cNvSpPr>
          <p:nvPr>
            <p:ph type="title"/>
          </p:nvPr>
        </p:nvSpPr>
        <p:spPr>
          <a:xfrm>
            <a:off x="499663" y="-85161"/>
            <a:ext cx="7704000" cy="572700"/>
          </a:xfrm>
          <a:prstGeom prst="rect">
            <a:avLst/>
          </a:prstGeom>
        </p:spPr>
        <p:txBody>
          <a:bodyPr spcFirstLastPara="1" wrap="square" lIns="91425" tIns="91425" rIns="91425" bIns="91425" anchor="t" anchorCtr="0">
            <a:noAutofit/>
          </a:bodyPr>
          <a:lstStyle/>
          <a:p>
            <a:r>
              <a:rPr lang="en">
                <a:latin typeface="Lato"/>
              </a:rPr>
              <a:t>Κα</a:t>
            </a:r>
            <a:r>
              <a:rPr lang="en" err="1">
                <a:latin typeface="Lato"/>
              </a:rPr>
              <a:t>νονιστικές</a:t>
            </a:r>
            <a:r>
              <a:rPr lang="en">
                <a:latin typeface="Lato"/>
              </a:rPr>
              <a:t> </a:t>
            </a:r>
            <a:r>
              <a:rPr lang="en" err="1">
                <a:latin typeface="Lato"/>
              </a:rPr>
              <a:t>Αρχές</a:t>
            </a:r>
            <a:r>
              <a:rPr lang="en">
                <a:latin typeface="Lato"/>
              </a:rPr>
              <a:t> και Απα</a:t>
            </a:r>
            <a:r>
              <a:rPr lang="en" err="1">
                <a:latin typeface="Lato"/>
              </a:rPr>
              <a:t>ιτήσεις</a:t>
            </a:r>
            <a:r>
              <a:rPr lang="en">
                <a:latin typeface="Lato"/>
              </a:rPr>
              <a:t> (ΓΚΠΔ)</a:t>
            </a:r>
          </a:p>
          <a:p>
            <a:pPr marL="0" lvl="0" indent="0" algn="l">
              <a:spcBef>
                <a:spcPts val="0"/>
              </a:spcBef>
              <a:spcAft>
                <a:spcPts val="0"/>
              </a:spcAft>
              <a:buNone/>
            </a:pPr>
            <a:endParaRPr lang="en">
              <a:latin typeface="Lato"/>
            </a:endParaRPr>
          </a:p>
        </p:txBody>
      </p:sp>
      <p:sp>
        <p:nvSpPr>
          <p:cNvPr id="341" name="Google Shape;341;p32"/>
          <p:cNvSpPr txBox="1">
            <a:spLocks noGrp="1"/>
          </p:cNvSpPr>
          <p:nvPr>
            <p:ph type="subTitle" idx="1"/>
          </p:nvPr>
        </p:nvSpPr>
        <p:spPr>
          <a:xfrm>
            <a:off x="500021" y="221532"/>
            <a:ext cx="7704000" cy="530400"/>
          </a:xfrm>
          <a:prstGeom prst="rect">
            <a:avLst/>
          </a:prstGeom>
        </p:spPr>
        <p:txBody>
          <a:bodyPr spcFirstLastPara="1" wrap="square" lIns="91425" tIns="91425" rIns="91425" bIns="91425" anchor="t" anchorCtr="0">
            <a:noAutofit/>
          </a:bodyPr>
          <a:lstStyle/>
          <a:p>
            <a:pPr>
              <a:lnSpc>
                <a:spcPct val="114999"/>
              </a:lnSpc>
            </a:pPr>
            <a:endParaRPr lang="en" sz="1300" b="1"/>
          </a:p>
          <a:p>
            <a:pPr>
              <a:lnSpc>
                <a:spcPct val="114999"/>
              </a:lnSpc>
            </a:pPr>
            <a:r>
              <a:rPr lang="en" sz="1300" b="1"/>
              <a:t>Ψευδωνυμοποίηση</a:t>
            </a:r>
            <a:endParaRPr lang="en-US" sz="1300"/>
          </a:p>
          <a:p>
            <a:pPr marL="285750" indent="-285750">
              <a:lnSpc>
                <a:spcPct val="114999"/>
              </a:lnSpc>
              <a:buFont typeface="Arial"/>
              <a:buChar char="•"/>
            </a:pPr>
            <a:r>
              <a:rPr lang="en" sz="1300" b="1"/>
              <a:t>Ορισμός:</a:t>
            </a:r>
            <a:r>
              <a:rPr lang="en" sz="1300"/>
              <a:t> Είναι η επεξεργασία δεδομένων έτσι ώστε να μην είναι δυνατή η αναγνώριση συγκεκριμένου υποκειμένου χωρίς τη χρήση πρόσθετων πληροφοριών.</a:t>
            </a:r>
          </a:p>
          <a:p>
            <a:pPr marL="285750" indent="-285750">
              <a:lnSpc>
                <a:spcPct val="114999"/>
              </a:lnSpc>
              <a:buFont typeface="Arial"/>
              <a:buChar char="•"/>
            </a:pPr>
            <a:r>
              <a:rPr lang="en" sz="1300" b="1" err="1"/>
              <a:t>Εφ</a:t>
            </a:r>
            <a:r>
              <a:rPr lang="en" sz="1300" b="1"/>
              <a:t>α</a:t>
            </a:r>
            <a:r>
              <a:rPr lang="en" sz="1300" b="1" err="1"/>
              <a:t>ρμογή</a:t>
            </a:r>
            <a:r>
              <a:rPr lang="en" sz="1300"/>
              <a:t>: </a:t>
            </a:r>
            <a:r>
              <a:rPr lang="en" sz="1300" err="1"/>
              <a:t>Χρήση</a:t>
            </a:r>
            <a:r>
              <a:rPr lang="en" sz="1300"/>
              <a:t> </a:t>
            </a:r>
            <a:r>
              <a:rPr lang="en" sz="1300" err="1"/>
              <a:t>τεχνικών</a:t>
            </a:r>
            <a:r>
              <a:rPr lang="en" sz="1300"/>
              <a:t> π</a:t>
            </a:r>
            <a:r>
              <a:rPr lang="en" sz="1300" err="1"/>
              <a:t>ου</a:t>
            </a:r>
            <a:r>
              <a:rPr lang="en" sz="1300"/>
              <a:t> απ</a:t>
            </a:r>
            <a:r>
              <a:rPr lang="en" sz="1300" err="1"/>
              <a:t>οσυνδέουν</a:t>
            </a:r>
            <a:r>
              <a:rPr lang="en" sz="1300"/>
              <a:t> τα </a:t>
            </a:r>
            <a:r>
              <a:rPr lang="en" sz="1300" err="1"/>
              <a:t>δεδομέν</a:t>
            </a:r>
            <a:r>
              <a:rPr lang="en" sz="1300"/>
              <a:t>α από τα </a:t>
            </a:r>
            <a:r>
              <a:rPr lang="en" sz="1300" err="1"/>
              <a:t>άμεσ</a:t>
            </a:r>
            <a:r>
              <a:rPr lang="en" sz="1300"/>
              <a:t>α αναγνωρίσιμα στοιχεία του υποκειμένου με τη χρήση μοναδικών κωδικών ή αναγνωριστικών που δεν σχετίζονται άμεσα με την ταυτότητα του.</a:t>
            </a:r>
          </a:p>
          <a:p>
            <a:pPr marL="285750" indent="-285750">
              <a:lnSpc>
                <a:spcPct val="114999"/>
              </a:lnSpc>
              <a:buFont typeface="Arial"/>
              <a:buChar char="•"/>
            </a:pPr>
            <a:r>
              <a:rPr lang="en" sz="1300" b="1"/>
              <a:t>Πρόβλημα:</a:t>
            </a:r>
            <a:r>
              <a:rPr lang="en" sz="1300"/>
              <a:t> Υπάρχει δυσκολία στην εφαρμογή της ψευδωνυμοποίησης όπου οφείλεται τόσο στην ανάγκη για μοναδική ταυτοποίηση κάθε συσκευής όσο και στις προκλήσεις που συνδέονται με τη διαχείριση της πρόσβασης και της ασφάλειας των ψευδονύμων.</a:t>
            </a:r>
          </a:p>
          <a:p>
            <a:pPr marL="285750" indent="-285750">
              <a:lnSpc>
                <a:spcPct val="114999"/>
              </a:lnSpc>
              <a:buFont typeface="Arial"/>
              <a:buChar char="•"/>
            </a:pPr>
            <a:endParaRPr lang="en" sz="1300"/>
          </a:p>
          <a:p>
            <a:pPr>
              <a:lnSpc>
                <a:spcPct val="114999"/>
              </a:lnSpc>
            </a:pPr>
            <a:r>
              <a:rPr lang="en" sz="1300" b="1"/>
              <a:t>Ιδιωτικότητα από Σχεδιασμό (Privacy by Design)</a:t>
            </a:r>
            <a:endParaRPr lang="en" sz="1300"/>
          </a:p>
          <a:p>
            <a:pPr marL="285750" indent="-285750">
              <a:lnSpc>
                <a:spcPct val="114999"/>
              </a:lnSpc>
              <a:buFont typeface="Arial"/>
              <a:buChar char="•"/>
            </a:pPr>
            <a:r>
              <a:rPr lang="en" sz="1300" b="1"/>
              <a:t>Ορισμός:</a:t>
            </a:r>
            <a:r>
              <a:rPr lang="en" sz="1300"/>
              <a:t> Απαιτεί από τη σχεδίαση του προϊόντος να ενσωματώνονται από την αρχή όλες οι προστατευτικές ρυθμίσεις για τα προσωπικά δεδομένα.</a:t>
            </a:r>
          </a:p>
          <a:p>
            <a:pPr marL="285750" indent="-285750">
              <a:lnSpc>
                <a:spcPct val="114999"/>
              </a:lnSpc>
              <a:buFont typeface="Arial"/>
              <a:buChar char="•"/>
            </a:pPr>
            <a:r>
              <a:rPr lang="en" sz="1300" b="1"/>
              <a:t>Εφαρμογή</a:t>
            </a:r>
            <a:r>
              <a:rPr lang="en" sz="1300"/>
              <a:t>: Η εφαρμογή της περιλαμβάνει την ενσωμάτωση μέτρων προστασίας δεδομένων σε όλα τα στάδια ανάπτυξης και λειτουργίας των συστημάτων μέσω της κρυπτογράφησης, ασφαλούς αποθήκευσης, περιορισμένης πρόσβασης στα δεδομένα και τακτικών ελέγχων ασφάλειας.</a:t>
            </a:r>
          </a:p>
          <a:p>
            <a:pPr marL="285750" indent="-285750">
              <a:lnSpc>
                <a:spcPct val="114999"/>
              </a:lnSpc>
              <a:buFont typeface="Arial"/>
              <a:buChar char="•"/>
            </a:pPr>
            <a:r>
              <a:rPr lang="en" sz="1300" b="1"/>
              <a:t>Πρόβλημα:</a:t>
            </a:r>
            <a:r>
              <a:rPr lang="en" sz="1300"/>
              <a:t> Η υλοποίηση της ιδιωτικότητας από σχεδιασμό είναι περίπλοκη και απαιτεί εξειδικευμένες τεχνολογικές λύσεις και συνεχή συντήρηση.</a:t>
            </a:r>
          </a:p>
          <a:p>
            <a:pPr marL="285750" indent="-285750">
              <a:lnSpc>
                <a:spcPct val="114999"/>
              </a:lnSpc>
              <a:buFont typeface="Arial"/>
              <a:buChar char="•"/>
            </a:pPr>
            <a:endParaRPr lang="en" sz="1300"/>
          </a:p>
          <a:p>
            <a:pPr marL="139700" indent="0">
              <a:lnSpc>
                <a:spcPct val="114999"/>
              </a:lnSpc>
            </a:pPr>
            <a:endParaRPr lang="en" sz="1300" b="1"/>
          </a:p>
        </p:txBody>
      </p:sp>
    </p:spTree>
    <p:extLst>
      <p:ext uri="{BB962C8B-B14F-4D97-AF65-F5344CB8AC3E}">
        <p14:creationId xmlns:p14="http://schemas.microsoft.com/office/powerpoint/2010/main" val="26652549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3" name="Google Shape;333;p31"/>
          <p:cNvSpPr txBox="1">
            <a:spLocks noGrp="1"/>
          </p:cNvSpPr>
          <p:nvPr>
            <p:ph type="title"/>
          </p:nvPr>
        </p:nvSpPr>
        <p:spPr>
          <a:xfrm>
            <a:off x="744212" y="3228210"/>
            <a:ext cx="5067600" cy="841800"/>
          </a:xfrm>
          <a:prstGeom prst="rect">
            <a:avLst/>
          </a:prstGeom>
        </p:spPr>
        <p:txBody>
          <a:bodyPr spcFirstLastPara="1" wrap="square" lIns="91425" tIns="91425" rIns="91425" bIns="91425" anchor="t" anchorCtr="0">
            <a:noAutofit/>
          </a:bodyPr>
          <a:lstStyle/>
          <a:p>
            <a:r>
              <a:rPr lang="en" sz="3000" b="1"/>
              <a:t>Πρότυπα &amp;</a:t>
            </a:r>
            <a:r>
              <a:rPr lang="el-GR" sz="3000"/>
              <a:t> </a:t>
            </a:r>
            <a:r>
              <a:rPr lang="en" sz="3200" b="1"/>
              <a:t>Συμμόρφωση</a:t>
            </a:r>
            <a:endParaRPr lang="en" sz="3000" b="1"/>
          </a:p>
        </p:txBody>
      </p:sp>
      <p:sp>
        <p:nvSpPr>
          <p:cNvPr id="3" name="Title 2">
            <a:extLst>
              <a:ext uri="{FF2B5EF4-FFF2-40B4-BE49-F238E27FC236}">
                <a16:creationId xmlns:a16="http://schemas.microsoft.com/office/drawing/2014/main" id="{D66C0449-5F5B-ED31-BDCE-CB7AADE806A0}"/>
              </a:ext>
            </a:extLst>
          </p:cNvPr>
          <p:cNvSpPr>
            <a:spLocks noGrp="1"/>
          </p:cNvSpPr>
          <p:nvPr>
            <p:ph type="title" idx="2"/>
          </p:nvPr>
        </p:nvSpPr>
        <p:spPr>
          <a:xfrm>
            <a:off x="742766" y="2573432"/>
            <a:ext cx="1324200" cy="841800"/>
          </a:xfrm>
        </p:spPr>
        <p:txBody>
          <a:bodyPr/>
          <a:lstStyle/>
          <a:p>
            <a:r>
              <a:rPr lang="en-US" b="1"/>
              <a:t>04</a:t>
            </a:r>
          </a:p>
        </p:txBody>
      </p:sp>
    </p:spTree>
    <p:extLst>
      <p:ext uri="{BB962C8B-B14F-4D97-AF65-F5344CB8AC3E}">
        <p14:creationId xmlns:p14="http://schemas.microsoft.com/office/powerpoint/2010/main" val="29696408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Google Shape;340;p32"/>
          <p:cNvSpPr txBox="1">
            <a:spLocks noGrp="1"/>
          </p:cNvSpPr>
          <p:nvPr>
            <p:ph type="title"/>
          </p:nvPr>
        </p:nvSpPr>
        <p:spPr>
          <a:xfrm>
            <a:off x="125143" y="183490"/>
            <a:ext cx="7704000" cy="572700"/>
          </a:xfrm>
          <a:prstGeom prst="rect">
            <a:avLst/>
          </a:prstGeom>
        </p:spPr>
        <p:txBody>
          <a:bodyPr spcFirstLastPara="1" wrap="square" lIns="91425" tIns="91425" rIns="91425" bIns="91425" anchor="t" anchorCtr="0">
            <a:noAutofit/>
          </a:bodyPr>
          <a:lstStyle/>
          <a:p>
            <a:pPr marL="0" lvl="0" indent="0" algn="l">
              <a:spcBef>
                <a:spcPts val="0"/>
              </a:spcBef>
              <a:spcAft>
                <a:spcPts val="0"/>
              </a:spcAft>
              <a:buNone/>
            </a:pPr>
            <a:r>
              <a:rPr lang="el-GR">
                <a:latin typeface="Lato"/>
              </a:rPr>
              <a:t>Πρότυπα &amp; Συμμόρφωση</a:t>
            </a:r>
            <a:endParaRPr lang="en">
              <a:latin typeface="Lato"/>
            </a:endParaRPr>
          </a:p>
        </p:txBody>
      </p:sp>
      <p:sp>
        <p:nvSpPr>
          <p:cNvPr id="344" name="Google Shape;344;p32"/>
          <p:cNvSpPr txBox="1">
            <a:spLocks noGrp="1"/>
          </p:cNvSpPr>
          <p:nvPr>
            <p:ph type="subTitle" idx="4"/>
          </p:nvPr>
        </p:nvSpPr>
        <p:spPr>
          <a:xfrm>
            <a:off x="264310" y="711897"/>
            <a:ext cx="7704000" cy="1547077"/>
          </a:xfrm>
          <a:prstGeom prst="rect">
            <a:avLst/>
          </a:prstGeom>
        </p:spPr>
        <p:txBody>
          <a:bodyPr spcFirstLastPara="1" wrap="square" lIns="91425" tIns="91425" rIns="91425" bIns="91425" anchor="b" anchorCtr="0">
            <a:noAutofit/>
          </a:bodyPr>
          <a:lstStyle/>
          <a:p>
            <a:pPr marL="0" indent="0">
              <a:lnSpc>
                <a:spcPct val="114999"/>
              </a:lnSpc>
            </a:pPr>
            <a:r>
              <a:rPr lang="el-GR" sz="1600">
                <a:latin typeface="Lato"/>
              </a:rPr>
              <a:t>Κανόνες ή οδηγίες που έχουν τυποποιηθεί και δημοσιευτεί, με σκοπό την εφαρμογή </a:t>
            </a:r>
            <a:r>
              <a:rPr lang="el-GR" sz="1600" b="1">
                <a:latin typeface="Lato"/>
              </a:rPr>
              <a:t>κοινών πρακτικών </a:t>
            </a:r>
            <a:r>
              <a:rPr lang="el-GR" sz="1600">
                <a:latin typeface="Lato"/>
              </a:rPr>
              <a:t>στον τομέα της κατασκευής αλλά και ασφάλειας των </a:t>
            </a:r>
            <a:r>
              <a:rPr lang="en-US" sz="1600">
                <a:latin typeface="Lato"/>
              </a:rPr>
              <a:t>IoT. </a:t>
            </a:r>
            <a:endParaRPr lang="en-US">
              <a:latin typeface="Lato"/>
            </a:endParaRPr>
          </a:p>
        </p:txBody>
      </p:sp>
      <p:sp>
        <p:nvSpPr>
          <p:cNvPr id="5" name="Google Shape;344;p32">
            <a:extLst>
              <a:ext uri="{FF2B5EF4-FFF2-40B4-BE49-F238E27FC236}">
                <a16:creationId xmlns:a16="http://schemas.microsoft.com/office/drawing/2014/main" id="{94EBDFAD-B72C-237C-FE87-BD1570F77594}"/>
              </a:ext>
            </a:extLst>
          </p:cNvPr>
          <p:cNvSpPr txBox="1">
            <a:spLocks noGrp="1"/>
          </p:cNvSpPr>
          <p:nvPr/>
        </p:nvSpPr>
        <p:spPr>
          <a:xfrm>
            <a:off x="279350" y="2320296"/>
            <a:ext cx="7704000" cy="5304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2400"/>
              <a:buFont typeface="DM Sans"/>
              <a:buNone/>
              <a:defRPr sz="2000" b="0" i="0" u="none" strike="noStrike" cap="none">
                <a:solidFill>
                  <a:schemeClr val="dk1"/>
                </a:solidFill>
                <a:latin typeface="DM Sans ExtraBold"/>
                <a:ea typeface="DM Sans ExtraBold"/>
                <a:cs typeface="DM Sans ExtraBold"/>
                <a:sym typeface="DM Sans ExtraBold"/>
              </a:defRPr>
            </a:lvl1pPr>
            <a:lvl2pPr marL="914400" marR="0" lvl="1" indent="-317500" algn="l" rtl="0">
              <a:lnSpc>
                <a:spcPct val="115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2pPr>
            <a:lvl3pPr marL="1371600" marR="0" lvl="2" indent="-317500" algn="l" rtl="0">
              <a:lnSpc>
                <a:spcPct val="115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3pPr>
            <a:lvl4pPr marL="1828800" marR="0" lvl="3" indent="-317500" algn="l" rtl="0">
              <a:lnSpc>
                <a:spcPct val="115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4pPr>
            <a:lvl5pPr marL="2286000" marR="0" lvl="4" indent="-317500" algn="l" rtl="0">
              <a:lnSpc>
                <a:spcPct val="115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5pPr>
            <a:lvl6pPr marL="2743200" marR="0" lvl="5" indent="-317500" algn="l" rtl="0">
              <a:lnSpc>
                <a:spcPct val="115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6pPr>
            <a:lvl7pPr marL="3200400" marR="0" lvl="6" indent="-317500" algn="l" rtl="0">
              <a:lnSpc>
                <a:spcPct val="115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7pPr>
            <a:lvl8pPr marL="3657600" marR="0" lvl="7" indent="-317500" algn="l" rtl="0">
              <a:lnSpc>
                <a:spcPct val="115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8pPr>
            <a:lvl9pPr marL="4114800" marR="0" lvl="8" indent="-317500" algn="l" rtl="0">
              <a:lnSpc>
                <a:spcPct val="115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9pPr>
          </a:lstStyle>
          <a:p>
            <a:pPr marL="0" indent="0">
              <a:lnSpc>
                <a:spcPct val="114999"/>
              </a:lnSpc>
            </a:pPr>
            <a:r>
              <a:rPr lang="en" sz="1800" b="1" err="1">
                <a:latin typeface="Lato"/>
              </a:rPr>
              <a:t>Σκο</a:t>
            </a:r>
            <a:r>
              <a:rPr lang="en" sz="1800" b="1">
                <a:latin typeface="Lato"/>
              </a:rPr>
              <a:t>π</a:t>
            </a:r>
            <a:r>
              <a:rPr lang="en" sz="1800" b="1" err="1">
                <a:latin typeface="Lato"/>
              </a:rPr>
              <a:t>ός</a:t>
            </a:r>
            <a:endParaRPr lang="en-US">
              <a:latin typeface="Lato"/>
            </a:endParaRPr>
          </a:p>
        </p:txBody>
      </p:sp>
      <p:sp>
        <p:nvSpPr>
          <p:cNvPr id="7" name="Google Shape;344;p32">
            <a:extLst>
              <a:ext uri="{FF2B5EF4-FFF2-40B4-BE49-F238E27FC236}">
                <a16:creationId xmlns:a16="http://schemas.microsoft.com/office/drawing/2014/main" id="{23BF39DF-2469-5D05-200E-0AF5518801A5}"/>
              </a:ext>
            </a:extLst>
          </p:cNvPr>
          <p:cNvSpPr txBox="1">
            <a:spLocks/>
          </p:cNvSpPr>
          <p:nvPr/>
        </p:nvSpPr>
        <p:spPr>
          <a:xfrm>
            <a:off x="279350" y="2787381"/>
            <a:ext cx="7704000" cy="1006615"/>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2400"/>
              <a:buFont typeface="DM Sans"/>
              <a:buNone/>
              <a:defRPr sz="2000" b="0" i="0" u="none" strike="noStrike" cap="none">
                <a:solidFill>
                  <a:schemeClr val="dk1"/>
                </a:solidFill>
                <a:latin typeface="DM Sans ExtraBold"/>
                <a:ea typeface="DM Sans ExtraBold"/>
                <a:cs typeface="DM Sans ExtraBold"/>
                <a:sym typeface="DM Sans ExtraBold"/>
              </a:defRPr>
            </a:lvl1pPr>
            <a:lvl2pPr marL="914400" marR="0" lvl="1" indent="-317500" algn="l" rtl="0">
              <a:lnSpc>
                <a:spcPct val="115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2pPr>
            <a:lvl3pPr marL="1371600" marR="0" lvl="2" indent="-317500" algn="l" rtl="0">
              <a:lnSpc>
                <a:spcPct val="115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3pPr>
            <a:lvl4pPr marL="1828800" marR="0" lvl="3" indent="-317500" algn="l" rtl="0">
              <a:lnSpc>
                <a:spcPct val="115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4pPr>
            <a:lvl5pPr marL="2286000" marR="0" lvl="4" indent="-317500" algn="l" rtl="0">
              <a:lnSpc>
                <a:spcPct val="115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5pPr>
            <a:lvl6pPr marL="2743200" marR="0" lvl="5" indent="-317500" algn="l" rtl="0">
              <a:lnSpc>
                <a:spcPct val="115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6pPr>
            <a:lvl7pPr marL="3200400" marR="0" lvl="6" indent="-317500" algn="l" rtl="0">
              <a:lnSpc>
                <a:spcPct val="115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7pPr>
            <a:lvl8pPr marL="3657600" marR="0" lvl="7" indent="-317500" algn="l" rtl="0">
              <a:lnSpc>
                <a:spcPct val="115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8pPr>
            <a:lvl9pPr marL="4114800" marR="0" lvl="8" indent="-317500" algn="l" rtl="0">
              <a:lnSpc>
                <a:spcPct val="115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9pPr>
          </a:lstStyle>
          <a:p>
            <a:pPr marL="285750" indent="-285750">
              <a:lnSpc>
                <a:spcPct val="114999"/>
              </a:lnSpc>
              <a:buFont typeface="Arial" panose="020B0604020202020204" pitchFamily="34" charset="0"/>
              <a:buChar char="•"/>
            </a:pPr>
            <a:r>
              <a:rPr lang="el-GR" sz="1600">
                <a:latin typeface="Lato"/>
              </a:rPr>
              <a:t>Για τη μείωση των κινδύνων από </a:t>
            </a:r>
            <a:r>
              <a:rPr lang="el-GR" sz="1600" err="1">
                <a:latin typeface="Lato"/>
              </a:rPr>
              <a:t>κυβερνοεπιθέσεις</a:t>
            </a:r>
            <a:r>
              <a:rPr lang="el-GR" sz="1600">
                <a:latin typeface="Lato"/>
              </a:rPr>
              <a:t> αλλά και την πρόληψη και τον μετριασμό αυτών, τα πρότυπα δημιουργούν ένα  πλαίσιο για την προστασία των συστημάτων και των δεδομένων.</a:t>
            </a:r>
            <a:endParaRPr lang="el-GR" sz="1600"/>
          </a:p>
        </p:txBody>
      </p:sp>
      <p:sp>
        <p:nvSpPr>
          <p:cNvPr id="8" name="Google Shape;344;p32">
            <a:extLst>
              <a:ext uri="{FF2B5EF4-FFF2-40B4-BE49-F238E27FC236}">
                <a16:creationId xmlns:a16="http://schemas.microsoft.com/office/drawing/2014/main" id="{B055B680-8AF4-EA26-E8C9-2855DD61DA7E}"/>
              </a:ext>
            </a:extLst>
          </p:cNvPr>
          <p:cNvSpPr txBox="1">
            <a:spLocks/>
          </p:cNvSpPr>
          <p:nvPr/>
        </p:nvSpPr>
        <p:spPr>
          <a:xfrm>
            <a:off x="264310" y="3412933"/>
            <a:ext cx="7704000" cy="1547077"/>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2400"/>
              <a:buFont typeface="DM Sans"/>
              <a:buNone/>
              <a:defRPr sz="2000" b="0" i="0" u="none" strike="noStrike" cap="none">
                <a:solidFill>
                  <a:schemeClr val="dk1"/>
                </a:solidFill>
                <a:latin typeface="DM Sans ExtraBold"/>
                <a:ea typeface="DM Sans ExtraBold"/>
                <a:cs typeface="DM Sans ExtraBold"/>
                <a:sym typeface="DM Sans ExtraBold"/>
              </a:defRPr>
            </a:lvl1pPr>
            <a:lvl2pPr marL="914400" marR="0" lvl="1" indent="-317500" algn="l" rtl="0">
              <a:lnSpc>
                <a:spcPct val="115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2pPr>
            <a:lvl3pPr marL="1371600" marR="0" lvl="2" indent="-317500" algn="l" rtl="0">
              <a:lnSpc>
                <a:spcPct val="115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3pPr>
            <a:lvl4pPr marL="1828800" marR="0" lvl="3" indent="-317500" algn="l" rtl="0">
              <a:lnSpc>
                <a:spcPct val="115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4pPr>
            <a:lvl5pPr marL="2286000" marR="0" lvl="4" indent="-317500" algn="l" rtl="0">
              <a:lnSpc>
                <a:spcPct val="115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5pPr>
            <a:lvl6pPr marL="2743200" marR="0" lvl="5" indent="-317500" algn="l" rtl="0">
              <a:lnSpc>
                <a:spcPct val="115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6pPr>
            <a:lvl7pPr marL="3200400" marR="0" lvl="6" indent="-317500" algn="l" rtl="0">
              <a:lnSpc>
                <a:spcPct val="115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7pPr>
            <a:lvl8pPr marL="3657600" marR="0" lvl="7" indent="-317500" algn="l" rtl="0">
              <a:lnSpc>
                <a:spcPct val="115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8pPr>
            <a:lvl9pPr marL="4114800" marR="0" lvl="8" indent="-317500" algn="l" rtl="0">
              <a:lnSpc>
                <a:spcPct val="115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9pPr>
          </a:lstStyle>
          <a:p>
            <a:pPr marL="285750" indent="-285750">
              <a:lnSpc>
                <a:spcPct val="114999"/>
              </a:lnSpc>
              <a:buFont typeface="Arial"/>
              <a:buChar char="•"/>
            </a:pPr>
            <a:r>
              <a:rPr lang="el-GR" sz="1600">
                <a:solidFill>
                  <a:srgbClr val="4B4739"/>
                </a:solidFill>
                <a:latin typeface="Lato"/>
                <a:cs typeface="Times New Roman"/>
              </a:rPr>
              <a:t>Τα πρότυπα υποστηρικτικά με τον Κανονισμό Γενικής Προστασίας Δεδομένων, βοηθούν τις επιχειρήσεις που αναπτύσσουν </a:t>
            </a:r>
            <a:r>
              <a:rPr lang="el-GR" sz="1600" err="1">
                <a:solidFill>
                  <a:srgbClr val="4B4739"/>
                </a:solidFill>
                <a:latin typeface="Lato"/>
                <a:cs typeface="Times New Roman"/>
              </a:rPr>
              <a:t>IoT</a:t>
            </a:r>
            <a:r>
              <a:rPr lang="el-GR" sz="1600">
                <a:solidFill>
                  <a:srgbClr val="4B4739"/>
                </a:solidFill>
                <a:latin typeface="Lato"/>
                <a:cs typeface="Times New Roman"/>
              </a:rPr>
              <a:t> συστήματα και συσκευές γενικότερα, αλλά προτείνουν και βήματα που πρέπει να ακολουθηθούν για την ασφάλεια των χρηστών τους.</a:t>
            </a:r>
            <a:endParaRPr lang="el-GR" sz="1600">
              <a:latin typeface="Lato"/>
            </a:endParaRPr>
          </a:p>
        </p:txBody>
      </p:sp>
      <p:sp>
        <p:nvSpPr>
          <p:cNvPr id="3" name="Google Shape;344;p32">
            <a:extLst>
              <a:ext uri="{FF2B5EF4-FFF2-40B4-BE49-F238E27FC236}">
                <a16:creationId xmlns:a16="http://schemas.microsoft.com/office/drawing/2014/main" id="{AE9C3400-6C1F-58DA-7595-C73A6200934F}"/>
              </a:ext>
            </a:extLst>
          </p:cNvPr>
          <p:cNvSpPr txBox="1">
            <a:spLocks noGrp="1"/>
          </p:cNvSpPr>
          <p:nvPr/>
        </p:nvSpPr>
        <p:spPr>
          <a:xfrm>
            <a:off x="264310" y="756190"/>
            <a:ext cx="7704000" cy="5304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2400"/>
              <a:buFont typeface="DM Sans"/>
              <a:buNone/>
              <a:defRPr sz="2000" b="0" i="0" u="none" strike="noStrike" cap="none">
                <a:solidFill>
                  <a:schemeClr val="dk1"/>
                </a:solidFill>
                <a:latin typeface="DM Sans ExtraBold"/>
                <a:ea typeface="DM Sans ExtraBold"/>
                <a:cs typeface="DM Sans ExtraBold"/>
                <a:sym typeface="DM Sans ExtraBold"/>
              </a:defRPr>
            </a:lvl1pPr>
            <a:lvl2pPr marL="914400" marR="0" lvl="1" indent="-317500" algn="l" rtl="0">
              <a:lnSpc>
                <a:spcPct val="115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2pPr>
            <a:lvl3pPr marL="1371600" marR="0" lvl="2" indent="-317500" algn="l" rtl="0">
              <a:lnSpc>
                <a:spcPct val="115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3pPr>
            <a:lvl4pPr marL="1828800" marR="0" lvl="3" indent="-317500" algn="l" rtl="0">
              <a:lnSpc>
                <a:spcPct val="115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4pPr>
            <a:lvl5pPr marL="2286000" marR="0" lvl="4" indent="-317500" algn="l" rtl="0">
              <a:lnSpc>
                <a:spcPct val="115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5pPr>
            <a:lvl6pPr marL="2743200" marR="0" lvl="5" indent="-317500" algn="l" rtl="0">
              <a:lnSpc>
                <a:spcPct val="115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6pPr>
            <a:lvl7pPr marL="3200400" marR="0" lvl="6" indent="-317500" algn="l" rtl="0">
              <a:lnSpc>
                <a:spcPct val="115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7pPr>
            <a:lvl8pPr marL="3657600" marR="0" lvl="7" indent="-317500" algn="l" rtl="0">
              <a:lnSpc>
                <a:spcPct val="115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8pPr>
            <a:lvl9pPr marL="4114800" marR="0" lvl="8" indent="-317500" algn="l" rtl="0">
              <a:lnSpc>
                <a:spcPct val="115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9pPr>
          </a:lstStyle>
          <a:p>
            <a:pPr marL="0" indent="0">
              <a:lnSpc>
                <a:spcPct val="114999"/>
              </a:lnSpc>
            </a:pPr>
            <a:r>
              <a:rPr lang="en" sz="1800" b="1">
                <a:latin typeface="Lato"/>
              </a:rPr>
              <a:t>Τ</a:t>
            </a:r>
            <a:r>
              <a:rPr lang="el-GR" sz="1800" b="1">
                <a:latin typeface="Lato"/>
              </a:rPr>
              <a:t>α πρότυπα είναι … </a:t>
            </a:r>
            <a:endParaRPr lang="en-US"/>
          </a:p>
        </p:txBody>
      </p:sp>
    </p:spTree>
    <p:extLst>
      <p:ext uri="{BB962C8B-B14F-4D97-AF65-F5344CB8AC3E}">
        <p14:creationId xmlns:p14="http://schemas.microsoft.com/office/powerpoint/2010/main" val="28622635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1986D4A-494F-EA3D-CD22-2FCA49B25557}"/>
              </a:ext>
            </a:extLst>
          </p:cNvPr>
          <p:cNvSpPr txBox="1">
            <a:spLocks/>
          </p:cNvSpPr>
          <p:nvPr/>
        </p:nvSpPr>
        <p:spPr>
          <a:xfrm>
            <a:off x="605101" y="926682"/>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DM Sans"/>
              <a:buNone/>
              <a:defRPr sz="3000" b="1" i="0" u="none" strike="noStrike" cap="none">
                <a:solidFill>
                  <a:schemeClr val="dk1"/>
                </a:solidFill>
                <a:latin typeface="DM Sans"/>
                <a:ea typeface="DM Sans"/>
                <a:cs typeface="DM Sans"/>
                <a:sym typeface="DM Sans"/>
              </a:defRPr>
            </a:lvl1pPr>
            <a:lvl2pPr marR="0" lvl="1" algn="l" rtl="0">
              <a:lnSpc>
                <a:spcPct val="100000"/>
              </a:lnSpc>
              <a:spcBef>
                <a:spcPts val="0"/>
              </a:spcBef>
              <a:spcAft>
                <a:spcPts val="0"/>
              </a:spcAft>
              <a:buClr>
                <a:schemeClr val="dk1"/>
              </a:buClr>
              <a:buSzPts val="3000"/>
              <a:buFont typeface="DM Sans"/>
              <a:buNone/>
              <a:defRPr sz="3000" b="1" i="0" u="none" strike="noStrike" cap="none">
                <a:solidFill>
                  <a:schemeClr val="dk1"/>
                </a:solidFill>
                <a:latin typeface="DM Sans"/>
                <a:ea typeface="DM Sans"/>
                <a:cs typeface="DM Sans"/>
                <a:sym typeface="DM Sans"/>
              </a:defRPr>
            </a:lvl2pPr>
            <a:lvl3pPr marR="0" lvl="2" algn="l" rtl="0">
              <a:lnSpc>
                <a:spcPct val="100000"/>
              </a:lnSpc>
              <a:spcBef>
                <a:spcPts val="0"/>
              </a:spcBef>
              <a:spcAft>
                <a:spcPts val="0"/>
              </a:spcAft>
              <a:buClr>
                <a:schemeClr val="dk1"/>
              </a:buClr>
              <a:buSzPts val="3000"/>
              <a:buFont typeface="DM Sans"/>
              <a:buNone/>
              <a:defRPr sz="3000" b="1" i="0" u="none" strike="noStrike" cap="none">
                <a:solidFill>
                  <a:schemeClr val="dk1"/>
                </a:solidFill>
                <a:latin typeface="DM Sans"/>
                <a:ea typeface="DM Sans"/>
                <a:cs typeface="DM Sans"/>
                <a:sym typeface="DM Sans"/>
              </a:defRPr>
            </a:lvl3pPr>
            <a:lvl4pPr marR="0" lvl="3" algn="l" rtl="0">
              <a:lnSpc>
                <a:spcPct val="100000"/>
              </a:lnSpc>
              <a:spcBef>
                <a:spcPts val="0"/>
              </a:spcBef>
              <a:spcAft>
                <a:spcPts val="0"/>
              </a:spcAft>
              <a:buClr>
                <a:schemeClr val="dk1"/>
              </a:buClr>
              <a:buSzPts val="3000"/>
              <a:buFont typeface="DM Sans"/>
              <a:buNone/>
              <a:defRPr sz="3000" b="1" i="0" u="none" strike="noStrike" cap="none">
                <a:solidFill>
                  <a:schemeClr val="dk1"/>
                </a:solidFill>
                <a:latin typeface="DM Sans"/>
                <a:ea typeface="DM Sans"/>
                <a:cs typeface="DM Sans"/>
                <a:sym typeface="DM Sans"/>
              </a:defRPr>
            </a:lvl4pPr>
            <a:lvl5pPr marR="0" lvl="4" algn="l" rtl="0">
              <a:lnSpc>
                <a:spcPct val="100000"/>
              </a:lnSpc>
              <a:spcBef>
                <a:spcPts val="0"/>
              </a:spcBef>
              <a:spcAft>
                <a:spcPts val="0"/>
              </a:spcAft>
              <a:buClr>
                <a:schemeClr val="dk1"/>
              </a:buClr>
              <a:buSzPts val="3000"/>
              <a:buFont typeface="DM Sans"/>
              <a:buNone/>
              <a:defRPr sz="3000" b="1" i="0" u="none" strike="noStrike" cap="none">
                <a:solidFill>
                  <a:schemeClr val="dk1"/>
                </a:solidFill>
                <a:latin typeface="DM Sans"/>
                <a:ea typeface="DM Sans"/>
                <a:cs typeface="DM Sans"/>
                <a:sym typeface="DM Sans"/>
              </a:defRPr>
            </a:lvl5pPr>
            <a:lvl6pPr marR="0" lvl="5" algn="l" rtl="0">
              <a:lnSpc>
                <a:spcPct val="100000"/>
              </a:lnSpc>
              <a:spcBef>
                <a:spcPts val="0"/>
              </a:spcBef>
              <a:spcAft>
                <a:spcPts val="0"/>
              </a:spcAft>
              <a:buClr>
                <a:schemeClr val="dk1"/>
              </a:buClr>
              <a:buSzPts val="3000"/>
              <a:buFont typeface="DM Sans"/>
              <a:buNone/>
              <a:defRPr sz="3000" b="1" i="0" u="none" strike="noStrike" cap="none">
                <a:solidFill>
                  <a:schemeClr val="dk1"/>
                </a:solidFill>
                <a:latin typeface="DM Sans"/>
                <a:ea typeface="DM Sans"/>
                <a:cs typeface="DM Sans"/>
                <a:sym typeface="DM Sans"/>
              </a:defRPr>
            </a:lvl6pPr>
            <a:lvl7pPr marR="0" lvl="6" algn="l" rtl="0">
              <a:lnSpc>
                <a:spcPct val="100000"/>
              </a:lnSpc>
              <a:spcBef>
                <a:spcPts val="0"/>
              </a:spcBef>
              <a:spcAft>
                <a:spcPts val="0"/>
              </a:spcAft>
              <a:buClr>
                <a:schemeClr val="dk1"/>
              </a:buClr>
              <a:buSzPts val="3000"/>
              <a:buFont typeface="DM Sans"/>
              <a:buNone/>
              <a:defRPr sz="3000" b="1" i="0" u="none" strike="noStrike" cap="none">
                <a:solidFill>
                  <a:schemeClr val="dk1"/>
                </a:solidFill>
                <a:latin typeface="DM Sans"/>
                <a:ea typeface="DM Sans"/>
                <a:cs typeface="DM Sans"/>
                <a:sym typeface="DM Sans"/>
              </a:defRPr>
            </a:lvl7pPr>
            <a:lvl8pPr marR="0" lvl="7" algn="l" rtl="0">
              <a:lnSpc>
                <a:spcPct val="100000"/>
              </a:lnSpc>
              <a:spcBef>
                <a:spcPts val="0"/>
              </a:spcBef>
              <a:spcAft>
                <a:spcPts val="0"/>
              </a:spcAft>
              <a:buClr>
                <a:schemeClr val="dk1"/>
              </a:buClr>
              <a:buSzPts val="3000"/>
              <a:buFont typeface="DM Sans"/>
              <a:buNone/>
              <a:defRPr sz="3000" b="1" i="0" u="none" strike="noStrike" cap="none">
                <a:solidFill>
                  <a:schemeClr val="dk1"/>
                </a:solidFill>
                <a:latin typeface="DM Sans"/>
                <a:ea typeface="DM Sans"/>
                <a:cs typeface="DM Sans"/>
                <a:sym typeface="DM Sans"/>
              </a:defRPr>
            </a:lvl8pPr>
            <a:lvl9pPr marR="0" lvl="8" algn="l" rtl="0">
              <a:lnSpc>
                <a:spcPct val="100000"/>
              </a:lnSpc>
              <a:spcBef>
                <a:spcPts val="0"/>
              </a:spcBef>
              <a:spcAft>
                <a:spcPts val="0"/>
              </a:spcAft>
              <a:buClr>
                <a:schemeClr val="dk1"/>
              </a:buClr>
              <a:buSzPts val="3000"/>
              <a:buFont typeface="DM Sans"/>
              <a:buNone/>
              <a:defRPr sz="3000" b="1" i="0" u="none" strike="noStrike" cap="none">
                <a:solidFill>
                  <a:schemeClr val="dk1"/>
                </a:solidFill>
                <a:latin typeface="DM Sans"/>
                <a:ea typeface="DM Sans"/>
                <a:cs typeface="DM Sans"/>
                <a:sym typeface="DM Sans"/>
              </a:defRPr>
            </a:lvl9pPr>
          </a:lstStyle>
          <a:p>
            <a:r>
              <a:rPr lang="en-US" sz="1800">
                <a:latin typeface="Lato"/>
                <a:ea typeface="Lato"/>
                <a:cs typeface="Lato"/>
              </a:rPr>
              <a:t>NIST: </a:t>
            </a:r>
            <a:r>
              <a:rPr lang="en-US" sz="1800" i="0" u="none" strike="noStrike" baseline="0">
                <a:latin typeface="Lato"/>
                <a:ea typeface="Lato"/>
                <a:cs typeface="Lato"/>
              </a:rPr>
              <a:t>NISTIR 7628</a:t>
            </a:r>
            <a:r>
              <a:rPr lang="el-GR" sz="1800">
                <a:latin typeface="Lato"/>
                <a:ea typeface="Lato"/>
                <a:cs typeface="Lato"/>
              </a:rPr>
              <a:t> </a:t>
            </a:r>
            <a:endParaRPr lang="en-US">
              <a:latin typeface="Lato" panose="020F0502020204030203" pitchFamily="34" charset="0"/>
              <a:ea typeface="Lato" panose="020F0502020204030203" pitchFamily="34" charset="0"/>
              <a:cs typeface="Lato" panose="020F0502020204030203" pitchFamily="34" charset="0"/>
            </a:endParaRPr>
          </a:p>
        </p:txBody>
      </p:sp>
      <p:sp>
        <p:nvSpPr>
          <p:cNvPr id="5" name="Title 2">
            <a:extLst>
              <a:ext uri="{FF2B5EF4-FFF2-40B4-BE49-F238E27FC236}">
                <a16:creationId xmlns:a16="http://schemas.microsoft.com/office/drawing/2014/main" id="{AC72471A-DDF7-0DCC-3071-3CFB16E1E768}"/>
              </a:ext>
            </a:extLst>
          </p:cNvPr>
          <p:cNvSpPr txBox="1">
            <a:spLocks/>
          </p:cNvSpPr>
          <p:nvPr/>
        </p:nvSpPr>
        <p:spPr>
          <a:xfrm>
            <a:off x="720000" y="1019873"/>
            <a:ext cx="2249443" cy="66455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en-US" sz="3600"/>
          </a:p>
        </p:txBody>
      </p:sp>
      <p:sp>
        <p:nvSpPr>
          <p:cNvPr id="6" name="TextBox 5">
            <a:extLst>
              <a:ext uri="{FF2B5EF4-FFF2-40B4-BE49-F238E27FC236}">
                <a16:creationId xmlns:a16="http://schemas.microsoft.com/office/drawing/2014/main" id="{D0408315-0C4C-A9F7-0566-19A7B73FDF47}"/>
              </a:ext>
            </a:extLst>
          </p:cNvPr>
          <p:cNvSpPr txBox="1"/>
          <p:nvPr/>
        </p:nvSpPr>
        <p:spPr>
          <a:xfrm>
            <a:off x="559744" y="1496091"/>
            <a:ext cx="7660430" cy="1477328"/>
          </a:xfrm>
          <a:prstGeom prst="rect">
            <a:avLst/>
          </a:prstGeom>
          <a:noFill/>
        </p:spPr>
        <p:txBody>
          <a:bodyPr wrap="square" lIns="91440" tIns="45720" rIns="91440" bIns="45720" rtlCol="0" anchor="t">
            <a:spAutoFit/>
          </a:bodyPr>
          <a:lstStyle/>
          <a:p>
            <a:pPr>
              <a:spcAft>
                <a:spcPts val="1200"/>
              </a:spcAft>
            </a:pPr>
            <a:r>
              <a:rPr lang="el-GR" sz="1600">
                <a:solidFill>
                  <a:srgbClr val="4B4739"/>
                </a:solidFill>
                <a:latin typeface="Lato"/>
                <a:ea typeface="Lato"/>
                <a:cs typeface="Lato"/>
              </a:rPr>
              <a:t>Κατευθυντήριες οδηγίες που υποστηρίζουν την ασφάλεια στον κυβερνοχώρο των </a:t>
            </a:r>
            <a:r>
              <a:rPr lang="en-US" sz="1600">
                <a:solidFill>
                  <a:srgbClr val="4B4739"/>
                </a:solidFill>
                <a:latin typeface="Lato"/>
                <a:ea typeface="Lato"/>
                <a:cs typeface="Lato"/>
              </a:rPr>
              <a:t>IoT. </a:t>
            </a:r>
            <a:r>
              <a:rPr lang="el-GR" sz="1600">
                <a:solidFill>
                  <a:srgbClr val="4B4739"/>
                </a:solidFill>
                <a:latin typeface="Lato"/>
                <a:ea typeface="Lato"/>
                <a:cs typeface="Lato"/>
              </a:rPr>
              <a:t>Εστιάζει στα </a:t>
            </a:r>
            <a:r>
              <a:rPr lang="el-GR" sz="1600" err="1">
                <a:solidFill>
                  <a:srgbClr val="4B4739"/>
                </a:solidFill>
                <a:latin typeface="Lato"/>
                <a:ea typeface="Lato"/>
                <a:cs typeface="Lato"/>
              </a:rPr>
              <a:t>Κυβερνοφυσικά</a:t>
            </a:r>
            <a:r>
              <a:rPr lang="el-GR" sz="1600">
                <a:solidFill>
                  <a:srgbClr val="4B4739"/>
                </a:solidFill>
                <a:latin typeface="Lato"/>
                <a:ea typeface="Lato"/>
                <a:cs typeface="Lato"/>
              </a:rPr>
              <a:t> Συστήματα (</a:t>
            </a:r>
            <a:r>
              <a:rPr lang="el-GR" sz="1600" err="1">
                <a:solidFill>
                  <a:srgbClr val="4B4739"/>
                </a:solidFill>
                <a:latin typeface="Lato"/>
                <a:ea typeface="Lato"/>
                <a:cs typeface="Lato"/>
              </a:rPr>
              <a:t>Cyber-Physical</a:t>
            </a:r>
            <a:r>
              <a:rPr lang="el-GR" sz="1600">
                <a:solidFill>
                  <a:srgbClr val="4B4739"/>
                </a:solidFill>
                <a:latin typeface="Lato"/>
                <a:ea typeface="Lato"/>
                <a:cs typeface="Lato"/>
              </a:rPr>
              <a:t> Systems), ή έξυπνα συστήματα με προσπάθειες για αύξηση της αποδοτικότητας και της επικοινωνίας μεταξύ του φυσικού κόσμου και των δικτύων υπολογιστών. </a:t>
            </a:r>
            <a:endParaRPr lang="en-US" sz="1600" b="0" i="0" u="none" strike="noStrike" baseline="0">
              <a:solidFill>
                <a:srgbClr val="4B4739"/>
              </a:solidFill>
              <a:latin typeface="Lato" panose="020F0502020204030203" pitchFamily="34" charset="0"/>
              <a:ea typeface="Lato" panose="020F0502020204030203" pitchFamily="34" charset="0"/>
              <a:cs typeface="Lato" panose="020F0502020204030203" pitchFamily="34" charset="0"/>
            </a:endParaRPr>
          </a:p>
          <a:p>
            <a:pPr>
              <a:spcAft>
                <a:spcPts val="1200"/>
              </a:spcAft>
            </a:pPr>
            <a:endParaRPr lang="en-US" sz="1600" b="0" i="0" u="none" strike="noStrike" baseline="0">
              <a:solidFill>
                <a:srgbClr val="4B4739"/>
              </a:solidFill>
              <a:latin typeface="Lato" panose="020F0502020204030203" pitchFamily="34" charset="0"/>
              <a:ea typeface="Lato" panose="020F0502020204030203" pitchFamily="34" charset="0"/>
              <a:cs typeface="Lato" panose="020F0502020204030203" pitchFamily="34" charset="0"/>
            </a:endParaRPr>
          </a:p>
        </p:txBody>
      </p:sp>
      <p:sp>
        <p:nvSpPr>
          <p:cNvPr id="15" name="TextBox 14">
            <a:extLst>
              <a:ext uri="{FF2B5EF4-FFF2-40B4-BE49-F238E27FC236}">
                <a16:creationId xmlns:a16="http://schemas.microsoft.com/office/drawing/2014/main" id="{B1F74F60-9A7F-4D24-5165-B5DCAEDF4C5A}"/>
              </a:ext>
            </a:extLst>
          </p:cNvPr>
          <p:cNvSpPr txBox="1"/>
          <p:nvPr/>
        </p:nvSpPr>
        <p:spPr>
          <a:xfrm>
            <a:off x="550673" y="2663629"/>
            <a:ext cx="7801831" cy="1569660"/>
          </a:xfrm>
          <a:prstGeom prst="rect">
            <a:avLst/>
          </a:prstGeom>
          <a:noFill/>
        </p:spPr>
        <p:txBody>
          <a:bodyPr wrap="square" lIns="91440" tIns="45720" rIns="91440" bIns="45720" anchor="t">
            <a:spAutoFit/>
          </a:bodyPr>
          <a:lstStyle/>
          <a:p>
            <a:r>
              <a:rPr lang="el-GR" sz="1600">
                <a:solidFill>
                  <a:srgbClr val="4B4739"/>
                </a:solidFill>
                <a:latin typeface="Lato"/>
                <a:ea typeface="Lato"/>
                <a:cs typeface="Lato"/>
              </a:rPr>
              <a:t>Καλύπτει πολλές περιπτώσεις χρήσης του </a:t>
            </a:r>
            <a:r>
              <a:rPr lang="el-GR" sz="1600" err="1">
                <a:solidFill>
                  <a:srgbClr val="4B4739"/>
                </a:solidFill>
                <a:latin typeface="Lato"/>
                <a:ea typeface="Lato"/>
                <a:cs typeface="Lato"/>
              </a:rPr>
              <a:t>IoT</a:t>
            </a:r>
            <a:r>
              <a:rPr lang="el-GR" sz="1600">
                <a:solidFill>
                  <a:srgbClr val="4B4739"/>
                </a:solidFill>
                <a:latin typeface="Lato"/>
                <a:ea typeface="Lato"/>
                <a:cs typeface="Lato"/>
              </a:rPr>
              <a:t> και περιλαμβάνει:</a:t>
            </a:r>
            <a:endParaRPr lang="en-US" sz="1600">
              <a:solidFill>
                <a:srgbClr val="4B4739"/>
              </a:solidFill>
              <a:latin typeface="Lato"/>
              <a:ea typeface="Lato"/>
              <a:cs typeface="Lato"/>
            </a:endParaRPr>
          </a:p>
          <a:p>
            <a:pPr marL="285750" indent="-285750">
              <a:buFont typeface="Arial" panose="020B0604020202020204" pitchFamily="34" charset="0"/>
              <a:buChar char="•"/>
            </a:pPr>
            <a:r>
              <a:rPr lang="el-GR" sz="1600">
                <a:solidFill>
                  <a:srgbClr val="4B4739"/>
                </a:solidFill>
                <a:latin typeface="Lato"/>
                <a:ea typeface="Lato"/>
                <a:cs typeface="Lato"/>
              </a:rPr>
              <a:t>Γλώσσα συναίνεσης</a:t>
            </a:r>
            <a:endParaRPr lang="en-US" sz="1600">
              <a:solidFill>
                <a:srgbClr val="4B4739"/>
              </a:solidFill>
              <a:latin typeface="Lato"/>
              <a:ea typeface="Lato"/>
              <a:cs typeface="Lato"/>
            </a:endParaRPr>
          </a:p>
          <a:p>
            <a:pPr marL="285750" indent="-285750">
              <a:buFont typeface="Arial" panose="020B0604020202020204" pitchFamily="34" charset="0"/>
              <a:buChar char="•"/>
            </a:pPr>
            <a:r>
              <a:rPr lang="el-GR" sz="1600">
                <a:solidFill>
                  <a:srgbClr val="4B4739"/>
                </a:solidFill>
                <a:latin typeface="Lato"/>
                <a:ea typeface="Lato"/>
                <a:cs typeface="Lato"/>
              </a:rPr>
              <a:t>Αναφορά στη δομή σχεδιασμού για την υποστήριξη της </a:t>
            </a:r>
            <a:r>
              <a:rPr lang="el-GR" sz="1600" err="1">
                <a:solidFill>
                  <a:srgbClr val="4B4739"/>
                </a:solidFill>
                <a:latin typeface="Lato"/>
                <a:ea typeface="Lato"/>
                <a:cs typeface="Lato"/>
              </a:rPr>
              <a:t>διαλειτουργικότητας</a:t>
            </a:r>
            <a:r>
              <a:rPr lang="el-GR" sz="1600">
                <a:solidFill>
                  <a:srgbClr val="4B4739"/>
                </a:solidFill>
                <a:latin typeface="Lato"/>
                <a:ea typeface="Lato"/>
                <a:cs typeface="Lato"/>
              </a:rPr>
              <a:t> μεταξύ συστημάτων και στοιχείων</a:t>
            </a:r>
            <a:endParaRPr lang="en-US" sz="1600">
              <a:solidFill>
                <a:srgbClr val="4B4739"/>
              </a:solidFill>
              <a:latin typeface="Lato"/>
              <a:ea typeface="Lato"/>
              <a:cs typeface="Lato"/>
            </a:endParaRPr>
          </a:p>
          <a:p>
            <a:pPr marL="285750" indent="-285750">
              <a:buFont typeface="Arial" panose="020B0604020202020204" pitchFamily="34" charset="0"/>
              <a:buChar char="•"/>
            </a:pPr>
            <a:r>
              <a:rPr lang="el-GR" sz="1600">
                <a:solidFill>
                  <a:srgbClr val="4B4739"/>
                </a:solidFill>
                <a:latin typeface="Lato"/>
                <a:ea typeface="Lato"/>
                <a:cs typeface="Lato"/>
              </a:rPr>
              <a:t>Ενίσχυση της αλληλεπίδρασης σε όλο το εύρος των </a:t>
            </a:r>
            <a:r>
              <a:rPr lang="el-GR" sz="1600" err="1">
                <a:solidFill>
                  <a:srgbClr val="4B4739"/>
                </a:solidFill>
                <a:latin typeface="Lato"/>
                <a:ea typeface="Lato"/>
                <a:cs typeface="Lato"/>
              </a:rPr>
              <a:t>Κυβερνοφυσικών</a:t>
            </a:r>
            <a:r>
              <a:rPr lang="el-GR" sz="1600">
                <a:solidFill>
                  <a:srgbClr val="4B4739"/>
                </a:solidFill>
                <a:latin typeface="Lato"/>
                <a:ea typeface="Lato"/>
                <a:cs typeface="Lato"/>
              </a:rPr>
              <a:t> Συστημάτων (CPS)</a:t>
            </a:r>
          </a:p>
        </p:txBody>
      </p:sp>
      <p:sp>
        <p:nvSpPr>
          <p:cNvPr id="17" name="TextBox 16">
            <a:extLst>
              <a:ext uri="{FF2B5EF4-FFF2-40B4-BE49-F238E27FC236}">
                <a16:creationId xmlns:a16="http://schemas.microsoft.com/office/drawing/2014/main" id="{E176AF76-CD6B-CDCD-A624-7E141FFB6D65}"/>
              </a:ext>
            </a:extLst>
          </p:cNvPr>
          <p:cNvSpPr txBox="1"/>
          <p:nvPr/>
        </p:nvSpPr>
        <p:spPr>
          <a:xfrm>
            <a:off x="605101" y="1213032"/>
            <a:ext cx="5882326" cy="307777"/>
          </a:xfrm>
          <a:prstGeom prst="rect">
            <a:avLst/>
          </a:prstGeom>
          <a:noFill/>
        </p:spPr>
        <p:txBody>
          <a:bodyPr wrap="square">
            <a:spAutoFit/>
          </a:bodyPr>
          <a:lstStyle/>
          <a:p>
            <a:r>
              <a:rPr lang="en-US" sz="1400" b="1" i="0" u="none" strike="noStrike" baseline="0">
                <a:latin typeface="STIXGeneral-Bold"/>
              </a:rPr>
              <a:t>National Institute of Standards and Technologies</a:t>
            </a:r>
            <a:endParaRPr lang="en-US"/>
          </a:p>
        </p:txBody>
      </p:sp>
      <p:sp>
        <p:nvSpPr>
          <p:cNvPr id="18" name="Title 2">
            <a:extLst>
              <a:ext uri="{FF2B5EF4-FFF2-40B4-BE49-F238E27FC236}">
                <a16:creationId xmlns:a16="http://schemas.microsoft.com/office/drawing/2014/main" id="{1EE14BF6-A449-BCD4-8099-1D229FF7E5C1}"/>
              </a:ext>
            </a:extLst>
          </p:cNvPr>
          <p:cNvSpPr>
            <a:spLocks noGrp="1"/>
          </p:cNvSpPr>
          <p:nvPr>
            <p:ph type="title"/>
          </p:nvPr>
        </p:nvSpPr>
        <p:spPr>
          <a:xfrm>
            <a:off x="559744" y="188615"/>
            <a:ext cx="5310933" cy="476667"/>
          </a:xfrm>
        </p:spPr>
        <p:txBody>
          <a:bodyPr/>
          <a:lstStyle/>
          <a:p>
            <a:r>
              <a:rPr lang="en-US" b="0" err="1">
                <a:latin typeface="Lato"/>
              </a:rPr>
              <a:t>Πρότυ</a:t>
            </a:r>
            <a:r>
              <a:rPr lang="en-US" b="0">
                <a:latin typeface="Lato"/>
              </a:rPr>
              <a:t>πα &amp; Συμμόρφωση</a:t>
            </a:r>
          </a:p>
        </p:txBody>
      </p:sp>
    </p:spTree>
    <p:extLst>
      <p:ext uri="{BB962C8B-B14F-4D97-AF65-F5344CB8AC3E}">
        <p14:creationId xmlns:p14="http://schemas.microsoft.com/office/powerpoint/2010/main" val="31712812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C0D199-B993-BBC8-4621-8FC8896D59BF}"/>
              </a:ext>
            </a:extLst>
          </p:cNvPr>
          <p:cNvSpPr>
            <a:spLocks noGrp="1"/>
          </p:cNvSpPr>
          <p:nvPr>
            <p:ph type="title"/>
          </p:nvPr>
        </p:nvSpPr>
        <p:spPr>
          <a:xfrm>
            <a:off x="760639" y="802947"/>
            <a:ext cx="7704000" cy="572700"/>
          </a:xfrm>
        </p:spPr>
        <p:txBody>
          <a:bodyPr/>
          <a:lstStyle/>
          <a:p>
            <a:r>
              <a:rPr lang="en-US" sz="1800">
                <a:latin typeface="Lato"/>
                <a:ea typeface="Lato"/>
                <a:cs typeface="Lato"/>
              </a:rPr>
              <a:t>ETSI</a:t>
            </a:r>
            <a:r>
              <a:rPr lang="el-GR" sz="1800">
                <a:latin typeface="Lato"/>
                <a:ea typeface="Lato"/>
                <a:cs typeface="Lato"/>
              </a:rPr>
              <a:t>: </a:t>
            </a:r>
            <a:r>
              <a:rPr lang="en-US" sz="1800">
                <a:latin typeface="Lato"/>
                <a:ea typeface="Lato"/>
                <a:cs typeface="Lato"/>
              </a:rPr>
              <a:t>EN 303 645</a:t>
            </a:r>
          </a:p>
        </p:txBody>
      </p:sp>
      <p:sp>
        <p:nvSpPr>
          <p:cNvPr id="10" name="TextBox 9">
            <a:extLst>
              <a:ext uri="{FF2B5EF4-FFF2-40B4-BE49-F238E27FC236}">
                <a16:creationId xmlns:a16="http://schemas.microsoft.com/office/drawing/2014/main" id="{00863397-B06F-A761-F08B-BCDEBD8AB53A}"/>
              </a:ext>
            </a:extLst>
          </p:cNvPr>
          <p:cNvSpPr txBox="1"/>
          <p:nvPr/>
        </p:nvSpPr>
        <p:spPr>
          <a:xfrm>
            <a:off x="760639" y="1066318"/>
            <a:ext cx="5882326" cy="307777"/>
          </a:xfrm>
          <a:prstGeom prst="rect">
            <a:avLst/>
          </a:prstGeom>
          <a:noFill/>
        </p:spPr>
        <p:txBody>
          <a:bodyPr wrap="square">
            <a:spAutoFit/>
          </a:bodyPr>
          <a:lstStyle/>
          <a:p>
            <a:r>
              <a:rPr lang="en-US" sz="1400" b="1" i="0" u="none" strike="noStrike" baseline="0">
                <a:latin typeface="STIXGeneral-Bold"/>
              </a:rPr>
              <a:t>European Telecommunications Standards Institute</a:t>
            </a:r>
            <a:endParaRPr lang="en-US"/>
          </a:p>
        </p:txBody>
      </p:sp>
      <p:sp>
        <p:nvSpPr>
          <p:cNvPr id="12" name="TextBox 11">
            <a:extLst>
              <a:ext uri="{FF2B5EF4-FFF2-40B4-BE49-F238E27FC236}">
                <a16:creationId xmlns:a16="http://schemas.microsoft.com/office/drawing/2014/main" id="{D6C068AF-5CEF-54D3-BF94-183B425798E1}"/>
              </a:ext>
            </a:extLst>
          </p:cNvPr>
          <p:cNvSpPr txBox="1"/>
          <p:nvPr/>
        </p:nvSpPr>
        <p:spPr>
          <a:xfrm>
            <a:off x="760639" y="1374095"/>
            <a:ext cx="5882326" cy="1323439"/>
          </a:xfrm>
          <a:prstGeom prst="rect">
            <a:avLst/>
          </a:prstGeom>
          <a:noFill/>
        </p:spPr>
        <p:txBody>
          <a:bodyPr wrap="square" lIns="91440" tIns="45720" rIns="91440" bIns="45720" anchor="t">
            <a:spAutoFit/>
          </a:bodyPr>
          <a:lstStyle/>
          <a:p>
            <a:r>
              <a:rPr lang="en-US" sz="1600">
                <a:solidFill>
                  <a:srgbClr val="4B4739"/>
                </a:solidFill>
                <a:latin typeface="Lato"/>
                <a:ea typeface="Lato"/>
                <a:cs typeface="Lato"/>
              </a:rPr>
              <a:t>A</a:t>
            </a:r>
            <a:r>
              <a:rPr lang="el-GR" sz="1600" err="1">
                <a:solidFill>
                  <a:srgbClr val="4B4739"/>
                </a:solidFill>
                <a:latin typeface="Lato"/>
                <a:ea typeface="Lato"/>
                <a:cs typeface="Lato"/>
              </a:rPr>
              <a:t>νάπτυξη</a:t>
            </a:r>
            <a:r>
              <a:rPr lang="el-GR" sz="1600">
                <a:solidFill>
                  <a:srgbClr val="4B4739"/>
                </a:solidFill>
                <a:latin typeface="Lato"/>
                <a:ea typeface="Lato"/>
                <a:cs typeface="Lato"/>
              </a:rPr>
              <a:t> προτύπων που σχετίζονται με την α</a:t>
            </a:r>
            <a:r>
              <a:rPr lang="el-GR" sz="1600" b="0" i="0" u="none" strike="noStrike" baseline="0">
                <a:solidFill>
                  <a:srgbClr val="4B4739"/>
                </a:solidFill>
                <a:latin typeface="Lato"/>
                <a:ea typeface="Lato"/>
                <a:cs typeface="Lato"/>
              </a:rPr>
              <a:t>σφάλεια και συνοχή, την </a:t>
            </a:r>
            <a:r>
              <a:rPr lang="el-GR" sz="1600" b="0" i="0" u="none" strike="noStrike" baseline="0" err="1">
                <a:solidFill>
                  <a:srgbClr val="4B4739"/>
                </a:solidFill>
                <a:latin typeface="Lato"/>
                <a:ea typeface="Lato"/>
                <a:cs typeface="Lato"/>
              </a:rPr>
              <a:t>διαλειτουργικότητα</a:t>
            </a:r>
            <a:r>
              <a:rPr lang="el-GR" sz="1600" b="0" i="0" u="none" strike="noStrike" baseline="0">
                <a:solidFill>
                  <a:srgbClr val="4B4739"/>
                </a:solidFill>
                <a:latin typeface="Lato"/>
                <a:ea typeface="Lato"/>
                <a:cs typeface="Lato"/>
              </a:rPr>
              <a:t>, την επεκτασιμ</a:t>
            </a:r>
            <a:r>
              <a:rPr lang="el-GR" sz="1600">
                <a:solidFill>
                  <a:srgbClr val="4B4739"/>
                </a:solidFill>
                <a:latin typeface="Lato"/>
                <a:ea typeface="Lato"/>
                <a:cs typeface="Lato"/>
              </a:rPr>
              <a:t>ότητα, την υποστήριξη </a:t>
            </a:r>
            <a:r>
              <a:rPr lang="el-GR" sz="1600" b="0" i="0" u="none" strike="noStrike" baseline="0">
                <a:solidFill>
                  <a:srgbClr val="4B4739"/>
                </a:solidFill>
                <a:latin typeface="Lato"/>
                <a:ea typeface="Lato"/>
                <a:cs typeface="Lato"/>
              </a:rPr>
              <a:t>πολιτικών και νομοθεσίας, το επιχειρηματικό όφελος και την προστασία των </a:t>
            </a:r>
            <a:r>
              <a:rPr lang="el-GR" sz="1600" err="1">
                <a:solidFill>
                  <a:srgbClr val="4B4739"/>
                </a:solidFill>
                <a:latin typeface="Lato"/>
                <a:ea typeface="Lato"/>
                <a:cs typeface="Lato"/>
              </a:rPr>
              <a:t>IoT</a:t>
            </a:r>
            <a:r>
              <a:rPr lang="el-GR" sz="1600">
                <a:solidFill>
                  <a:srgbClr val="4B4739"/>
                </a:solidFill>
                <a:latin typeface="Lato"/>
                <a:ea typeface="Lato"/>
                <a:cs typeface="Lato"/>
              </a:rPr>
              <a:t>.</a:t>
            </a:r>
          </a:p>
          <a:p>
            <a:r>
              <a:rPr lang="el-GR" sz="1600" b="0" i="0" u="none" strike="noStrike" baseline="0">
                <a:solidFill>
                  <a:srgbClr val="4B4739"/>
                </a:solidFill>
                <a:latin typeface="Lato"/>
                <a:ea typeface="Lato"/>
                <a:cs typeface="Lato"/>
              </a:rPr>
              <a:t>Μερικά μέτρα ασφαλείας αφορούν:</a:t>
            </a:r>
            <a:r>
              <a:rPr lang="el-GR" sz="1600">
                <a:solidFill>
                  <a:srgbClr val="4B4739"/>
                </a:solidFill>
                <a:latin typeface="Lato"/>
                <a:ea typeface="Lato"/>
                <a:cs typeface="Lato"/>
              </a:rPr>
              <a:t> </a:t>
            </a:r>
            <a:endParaRPr lang="en-US" sz="1600" b="0" i="0" u="none" strike="noStrike" baseline="0">
              <a:solidFill>
                <a:srgbClr val="4B4739"/>
              </a:solidFill>
              <a:latin typeface="Lato" panose="020F0502020204030203" pitchFamily="34" charset="0"/>
              <a:ea typeface="Lato" panose="020F0502020204030203" pitchFamily="34" charset="0"/>
              <a:cs typeface="Lato" panose="020F0502020204030203" pitchFamily="34" charset="0"/>
            </a:endParaRPr>
          </a:p>
        </p:txBody>
      </p:sp>
      <p:sp>
        <p:nvSpPr>
          <p:cNvPr id="14" name="TextBox 13">
            <a:extLst>
              <a:ext uri="{FF2B5EF4-FFF2-40B4-BE49-F238E27FC236}">
                <a16:creationId xmlns:a16="http://schemas.microsoft.com/office/drawing/2014/main" id="{2FC69EB2-8510-56D7-4CFD-9D060CAB553B}"/>
              </a:ext>
            </a:extLst>
          </p:cNvPr>
          <p:cNvSpPr txBox="1"/>
          <p:nvPr/>
        </p:nvSpPr>
        <p:spPr>
          <a:xfrm>
            <a:off x="760639" y="2697534"/>
            <a:ext cx="7553802" cy="1815882"/>
          </a:xfrm>
          <a:prstGeom prst="rect">
            <a:avLst/>
          </a:prstGeom>
          <a:noFill/>
        </p:spPr>
        <p:txBody>
          <a:bodyPr wrap="square" lIns="91440" tIns="45720" rIns="91440" bIns="45720" anchor="t">
            <a:spAutoFit/>
          </a:bodyPr>
          <a:lstStyle/>
          <a:p>
            <a:pPr marL="285750" indent="-285750">
              <a:buFont typeface="Arial" panose="020B0604020202020204" pitchFamily="34" charset="0"/>
              <a:buChar char="•"/>
            </a:pPr>
            <a:r>
              <a:rPr lang="el-GR" sz="1600">
                <a:solidFill>
                  <a:srgbClr val="4B4739"/>
                </a:solidFill>
                <a:latin typeface="Lato"/>
                <a:ea typeface="Lato"/>
                <a:cs typeface="Lato"/>
              </a:rPr>
              <a:t>Απαγόρευση των προεπιλεγμένων κωδικών πρόσβασης.</a:t>
            </a:r>
          </a:p>
          <a:p>
            <a:pPr marL="285750" indent="-285750">
              <a:buFont typeface="Arial" panose="020B0604020202020204" pitchFamily="34" charset="0"/>
              <a:buChar char="•"/>
            </a:pPr>
            <a:r>
              <a:rPr lang="el-GR" sz="1600">
                <a:solidFill>
                  <a:srgbClr val="4B4739"/>
                </a:solidFill>
                <a:latin typeface="Lato"/>
                <a:ea typeface="Lato"/>
                <a:cs typeface="Lato"/>
              </a:rPr>
              <a:t>Ανάπτυξη μέσων για τη διευκόλυνση αναφορών ευπαθειών.</a:t>
            </a:r>
          </a:p>
          <a:p>
            <a:pPr marL="285750" indent="-285750">
              <a:buFont typeface="Arial" panose="020B0604020202020204" pitchFamily="34" charset="0"/>
              <a:buChar char="•"/>
            </a:pPr>
            <a:r>
              <a:rPr lang="el-GR" sz="1600">
                <a:solidFill>
                  <a:srgbClr val="4B4739"/>
                </a:solidFill>
                <a:latin typeface="Lato"/>
                <a:ea typeface="Lato"/>
                <a:cs typeface="Lato"/>
              </a:rPr>
              <a:t>Ενημερώσεις λογισμικού.</a:t>
            </a:r>
          </a:p>
          <a:p>
            <a:pPr marL="285750" indent="-285750">
              <a:buFont typeface="Arial" panose="020B0604020202020204" pitchFamily="34" charset="0"/>
              <a:buChar char="•"/>
            </a:pPr>
            <a:r>
              <a:rPr lang="el-GR" sz="1600">
                <a:solidFill>
                  <a:srgbClr val="4B4739"/>
                </a:solidFill>
                <a:latin typeface="Lato"/>
                <a:ea typeface="Lato"/>
                <a:cs typeface="Lato"/>
              </a:rPr>
              <a:t>Ασφαλή αποθήκευση ευαίσθητων δεδομένων.</a:t>
            </a:r>
          </a:p>
          <a:p>
            <a:pPr marL="285750" indent="-285750">
              <a:buFont typeface="Arial" panose="020B0604020202020204" pitchFamily="34" charset="0"/>
              <a:buChar char="•"/>
            </a:pPr>
            <a:r>
              <a:rPr lang="el-GR" sz="1600">
                <a:solidFill>
                  <a:srgbClr val="4B4739"/>
                </a:solidFill>
                <a:latin typeface="Lato"/>
                <a:ea typeface="Lato"/>
                <a:cs typeface="Lato"/>
              </a:rPr>
              <a:t>Ασφαλή κανάλια επικοινωνίας (κρυπτογραφημένα).</a:t>
            </a:r>
          </a:p>
          <a:p>
            <a:pPr marL="285750" indent="-285750">
              <a:buFont typeface="Arial" panose="020B0604020202020204" pitchFamily="34" charset="0"/>
              <a:buChar char="•"/>
            </a:pPr>
            <a:r>
              <a:rPr lang="el-GR" sz="1600">
                <a:solidFill>
                  <a:srgbClr val="4B4739"/>
                </a:solidFill>
                <a:latin typeface="Lato"/>
                <a:ea typeface="Lato"/>
                <a:cs typeface="Lato"/>
              </a:rPr>
              <a:t>Ανθεκτικότητα των συστημάτων έναντι διακοπών λειτουργίας και ασφαλή ανάκτηση.</a:t>
            </a:r>
            <a:endParaRPr lang="en-US" sz="1600">
              <a:solidFill>
                <a:srgbClr val="4B4739"/>
              </a:solidFill>
              <a:latin typeface="Lato"/>
              <a:ea typeface="Lato"/>
              <a:cs typeface="Lato"/>
            </a:endParaRPr>
          </a:p>
        </p:txBody>
      </p:sp>
      <p:sp>
        <p:nvSpPr>
          <p:cNvPr id="17" name="Title 2">
            <a:extLst>
              <a:ext uri="{FF2B5EF4-FFF2-40B4-BE49-F238E27FC236}">
                <a16:creationId xmlns:a16="http://schemas.microsoft.com/office/drawing/2014/main" id="{6A7B0868-FAD0-04A7-637A-F48987A9FF52}"/>
              </a:ext>
            </a:extLst>
          </p:cNvPr>
          <p:cNvSpPr txBox="1">
            <a:spLocks/>
          </p:cNvSpPr>
          <p:nvPr/>
        </p:nvSpPr>
        <p:spPr>
          <a:xfrm>
            <a:off x="615872" y="131693"/>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DM Sans"/>
              <a:buNone/>
              <a:defRPr sz="3000" b="1" i="0" u="none" strike="noStrike" cap="none">
                <a:solidFill>
                  <a:schemeClr val="dk1"/>
                </a:solidFill>
                <a:latin typeface="DM Sans"/>
                <a:ea typeface="DM Sans"/>
                <a:cs typeface="DM Sans"/>
                <a:sym typeface="DM Sans"/>
              </a:defRPr>
            </a:lvl1pPr>
            <a:lvl2pPr marR="0" lvl="1" algn="l" rtl="0">
              <a:lnSpc>
                <a:spcPct val="100000"/>
              </a:lnSpc>
              <a:spcBef>
                <a:spcPts val="0"/>
              </a:spcBef>
              <a:spcAft>
                <a:spcPts val="0"/>
              </a:spcAft>
              <a:buClr>
                <a:schemeClr val="dk1"/>
              </a:buClr>
              <a:buSzPts val="3000"/>
              <a:buFont typeface="DM Sans"/>
              <a:buNone/>
              <a:defRPr sz="3000" b="1" i="0" u="none" strike="noStrike" cap="none">
                <a:solidFill>
                  <a:schemeClr val="dk1"/>
                </a:solidFill>
                <a:latin typeface="DM Sans"/>
                <a:ea typeface="DM Sans"/>
                <a:cs typeface="DM Sans"/>
                <a:sym typeface="DM Sans"/>
              </a:defRPr>
            </a:lvl2pPr>
            <a:lvl3pPr marR="0" lvl="2" algn="l" rtl="0">
              <a:lnSpc>
                <a:spcPct val="100000"/>
              </a:lnSpc>
              <a:spcBef>
                <a:spcPts val="0"/>
              </a:spcBef>
              <a:spcAft>
                <a:spcPts val="0"/>
              </a:spcAft>
              <a:buClr>
                <a:schemeClr val="dk1"/>
              </a:buClr>
              <a:buSzPts val="3000"/>
              <a:buFont typeface="DM Sans"/>
              <a:buNone/>
              <a:defRPr sz="3000" b="1" i="0" u="none" strike="noStrike" cap="none">
                <a:solidFill>
                  <a:schemeClr val="dk1"/>
                </a:solidFill>
                <a:latin typeface="DM Sans"/>
                <a:ea typeface="DM Sans"/>
                <a:cs typeface="DM Sans"/>
                <a:sym typeface="DM Sans"/>
              </a:defRPr>
            </a:lvl3pPr>
            <a:lvl4pPr marR="0" lvl="3" algn="l" rtl="0">
              <a:lnSpc>
                <a:spcPct val="100000"/>
              </a:lnSpc>
              <a:spcBef>
                <a:spcPts val="0"/>
              </a:spcBef>
              <a:spcAft>
                <a:spcPts val="0"/>
              </a:spcAft>
              <a:buClr>
                <a:schemeClr val="dk1"/>
              </a:buClr>
              <a:buSzPts val="3000"/>
              <a:buFont typeface="DM Sans"/>
              <a:buNone/>
              <a:defRPr sz="3000" b="1" i="0" u="none" strike="noStrike" cap="none">
                <a:solidFill>
                  <a:schemeClr val="dk1"/>
                </a:solidFill>
                <a:latin typeface="DM Sans"/>
                <a:ea typeface="DM Sans"/>
                <a:cs typeface="DM Sans"/>
                <a:sym typeface="DM Sans"/>
              </a:defRPr>
            </a:lvl4pPr>
            <a:lvl5pPr marR="0" lvl="4" algn="l" rtl="0">
              <a:lnSpc>
                <a:spcPct val="100000"/>
              </a:lnSpc>
              <a:spcBef>
                <a:spcPts val="0"/>
              </a:spcBef>
              <a:spcAft>
                <a:spcPts val="0"/>
              </a:spcAft>
              <a:buClr>
                <a:schemeClr val="dk1"/>
              </a:buClr>
              <a:buSzPts val="3000"/>
              <a:buFont typeface="DM Sans"/>
              <a:buNone/>
              <a:defRPr sz="3000" b="1" i="0" u="none" strike="noStrike" cap="none">
                <a:solidFill>
                  <a:schemeClr val="dk1"/>
                </a:solidFill>
                <a:latin typeface="DM Sans"/>
                <a:ea typeface="DM Sans"/>
                <a:cs typeface="DM Sans"/>
                <a:sym typeface="DM Sans"/>
              </a:defRPr>
            </a:lvl5pPr>
            <a:lvl6pPr marR="0" lvl="5" algn="l" rtl="0">
              <a:lnSpc>
                <a:spcPct val="100000"/>
              </a:lnSpc>
              <a:spcBef>
                <a:spcPts val="0"/>
              </a:spcBef>
              <a:spcAft>
                <a:spcPts val="0"/>
              </a:spcAft>
              <a:buClr>
                <a:schemeClr val="dk1"/>
              </a:buClr>
              <a:buSzPts val="3000"/>
              <a:buFont typeface="DM Sans"/>
              <a:buNone/>
              <a:defRPr sz="3000" b="1" i="0" u="none" strike="noStrike" cap="none">
                <a:solidFill>
                  <a:schemeClr val="dk1"/>
                </a:solidFill>
                <a:latin typeface="DM Sans"/>
                <a:ea typeface="DM Sans"/>
                <a:cs typeface="DM Sans"/>
                <a:sym typeface="DM Sans"/>
              </a:defRPr>
            </a:lvl6pPr>
            <a:lvl7pPr marR="0" lvl="6" algn="l" rtl="0">
              <a:lnSpc>
                <a:spcPct val="100000"/>
              </a:lnSpc>
              <a:spcBef>
                <a:spcPts val="0"/>
              </a:spcBef>
              <a:spcAft>
                <a:spcPts val="0"/>
              </a:spcAft>
              <a:buClr>
                <a:schemeClr val="dk1"/>
              </a:buClr>
              <a:buSzPts val="3000"/>
              <a:buFont typeface="DM Sans"/>
              <a:buNone/>
              <a:defRPr sz="3000" b="1" i="0" u="none" strike="noStrike" cap="none">
                <a:solidFill>
                  <a:schemeClr val="dk1"/>
                </a:solidFill>
                <a:latin typeface="DM Sans"/>
                <a:ea typeface="DM Sans"/>
                <a:cs typeface="DM Sans"/>
                <a:sym typeface="DM Sans"/>
              </a:defRPr>
            </a:lvl7pPr>
            <a:lvl8pPr marR="0" lvl="7" algn="l" rtl="0">
              <a:lnSpc>
                <a:spcPct val="100000"/>
              </a:lnSpc>
              <a:spcBef>
                <a:spcPts val="0"/>
              </a:spcBef>
              <a:spcAft>
                <a:spcPts val="0"/>
              </a:spcAft>
              <a:buClr>
                <a:schemeClr val="dk1"/>
              </a:buClr>
              <a:buSzPts val="3000"/>
              <a:buFont typeface="DM Sans"/>
              <a:buNone/>
              <a:defRPr sz="3000" b="1" i="0" u="none" strike="noStrike" cap="none">
                <a:solidFill>
                  <a:schemeClr val="dk1"/>
                </a:solidFill>
                <a:latin typeface="DM Sans"/>
                <a:ea typeface="DM Sans"/>
                <a:cs typeface="DM Sans"/>
                <a:sym typeface="DM Sans"/>
              </a:defRPr>
            </a:lvl8pPr>
            <a:lvl9pPr marR="0" lvl="8" algn="l" rtl="0">
              <a:lnSpc>
                <a:spcPct val="100000"/>
              </a:lnSpc>
              <a:spcBef>
                <a:spcPts val="0"/>
              </a:spcBef>
              <a:spcAft>
                <a:spcPts val="0"/>
              </a:spcAft>
              <a:buClr>
                <a:schemeClr val="dk1"/>
              </a:buClr>
              <a:buSzPts val="3000"/>
              <a:buFont typeface="DM Sans"/>
              <a:buNone/>
              <a:defRPr sz="3000" b="1" i="0" u="none" strike="noStrike" cap="none">
                <a:solidFill>
                  <a:schemeClr val="dk1"/>
                </a:solidFill>
                <a:latin typeface="DM Sans"/>
                <a:ea typeface="DM Sans"/>
                <a:cs typeface="DM Sans"/>
                <a:sym typeface="DM Sans"/>
              </a:defRPr>
            </a:lvl9pPr>
          </a:lstStyle>
          <a:p>
            <a:r>
              <a:rPr lang="en-US" b="0" err="1">
                <a:latin typeface="Lato"/>
              </a:rPr>
              <a:t>Πρότυ</a:t>
            </a:r>
            <a:r>
              <a:rPr lang="en-US" b="0">
                <a:latin typeface="Lato"/>
              </a:rPr>
              <a:t>πα &amp; Συμμόρφωση</a:t>
            </a:r>
          </a:p>
        </p:txBody>
      </p:sp>
    </p:spTree>
    <p:extLst>
      <p:ext uri="{BB962C8B-B14F-4D97-AF65-F5344CB8AC3E}">
        <p14:creationId xmlns:p14="http://schemas.microsoft.com/office/powerpoint/2010/main" val="5746392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310;p30">
            <a:extLst>
              <a:ext uri="{FF2B5EF4-FFF2-40B4-BE49-F238E27FC236}">
                <a16:creationId xmlns:a16="http://schemas.microsoft.com/office/drawing/2014/main" id="{6CDD246D-2FFF-8740-69AE-CEFAF8D0893C}"/>
              </a:ext>
            </a:extLst>
          </p:cNvPr>
          <p:cNvSpPr txBox="1">
            <a:spLocks noGrp="1"/>
          </p:cNvSpPr>
          <p:nvPr>
            <p:ph type="title"/>
          </p:nvPr>
        </p:nvSpPr>
        <p:spPr>
          <a:xfrm>
            <a:off x="242297" y="131891"/>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Table of contents</a:t>
            </a:r>
            <a:endParaRPr/>
          </a:p>
        </p:txBody>
      </p:sp>
      <p:graphicFrame>
        <p:nvGraphicFramePr>
          <p:cNvPr id="4" name="Table 3">
            <a:extLst>
              <a:ext uri="{FF2B5EF4-FFF2-40B4-BE49-F238E27FC236}">
                <a16:creationId xmlns:a16="http://schemas.microsoft.com/office/drawing/2014/main" id="{F900877A-27D5-7DBD-7B50-1D075D48B728}"/>
              </a:ext>
            </a:extLst>
          </p:cNvPr>
          <p:cNvGraphicFramePr>
            <a:graphicFrameLocks noGrp="1"/>
          </p:cNvGraphicFramePr>
          <p:nvPr>
            <p:extLst>
              <p:ext uri="{D42A27DB-BD31-4B8C-83A1-F6EECF244321}">
                <p14:modId xmlns:p14="http://schemas.microsoft.com/office/powerpoint/2010/main" val="1355922125"/>
              </p:ext>
            </p:extLst>
          </p:nvPr>
        </p:nvGraphicFramePr>
        <p:xfrm>
          <a:off x="68239" y="852939"/>
          <a:ext cx="8775510" cy="4297680"/>
        </p:xfrm>
        <a:graphic>
          <a:graphicData uri="http://schemas.openxmlformats.org/drawingml/2006/table">
            <a:tbl>
              <a:tblPr firstRow="1" bandRow="1">
                <a:tableStyleId>{21B73F5B-4C05-453D-812F-69D2360BEDC7}</a:tableStyleId>
              </a:tblPr>
              <a:tblGrid>
                <a:gridCol w="2149522">
                  <a:extLst>
                    <a:ext uri="{9D8B030D-6E8A-4147-A177-3AD203B41FA5}">
                      <a16:colId xmlns:a16="http://schemas.microsoft.com/office/drawing/2014/main" val="3634920885"/>
                    </a:ext>
                  </a:extLst>
                </a:gridCol>
                <a:gridCol w="2251881">
                  <a:extLst>
                    <a:ext uri="{9D8B030D-6E8A-4147-A177-3AD203B41FA5}">
                      <a16:colId xmlns:a16="http://schemas.microsoft.com/office/drawing/2014/main" val="992983190"/>
                    </a:ext>
                  </a:extLst>
                </a:gridCol>
                <a:gridCol w="2388358">
                  <a:extLst>
                    <a:ext uri="{9D8B030D-6E8A-4147-A177-3AD203B41FA5}">
                      <a16:colId xmlns:a16="http://schemas.microsoft.com/office/drawing/2014/main" val="2592414149"/>
                    </a:ext>
                  </a:extLst>
                </a:gridCol>
                <a:gridCol w="1985749">
                  <a:extLst>
                    <a:ext uri="{9D8B030D-6E8A-4147-A177-3AD203B41FA5}">
                      <a16:colId xmlns:a16="http://schemas.microsoft.com/office/drawing/2014/main" val="4160090760"/>
                    </a:ext>
                  </a:extLst>
                </a:gridCol>
              </a:tblGrid>
              <a:tr h="427428">
                <a:tc>
                  <a:txBody>
                    <a:bodyPr/>
                    <a:lstStyle/>
                    <a:p>
                      <a:pPr algn="ctr"/>
                      <a:r>
                        <a:rPr kumimoji="0" lang="en" sz="2200" b="1" i="0" u="none" strike="noStrike" kern="0" cap="none" spc="0" normalizeH="0" baseline="0" noProof="0">
                          <a:ln>
                            <a:noFill/>
                          </a:ln>
                          <a:solidFill>
                            <a:srgbClr val="745D28"/>
                          </a:solidFill>
                          <a:effectLst/>
                          <a:uLnTx/>
                          <a:uFillTx/>
                          <a:latin typeface="DM Sans ExtraBold"/>
                          <a:sym typeface="DM Sans ExtraBold"/>
                        </a:rPr>
                        <a:t>01</a:t>
                      </a:r>
                      <a:endParaRPr lang="en-US" b="1"/>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0" lang="en" sz="2200" b="1" i="0" u="none" strike="noStrike" kern="0" cap="none" spc="0" normalizeH="0" baseline="0" noProof="0">
                          <a:ln>
                            <a:noFill/>
                          </a:ln>
                          <a:solidFill>
                            <a:srgbClr val="745D28"/>
                          </a:solidFill>
                          <a:effectLst/>
                          <a:uLnTx/>
                          <a:uFillTx/>
                          <a:latin typeface="DM Sans ExtraBold"/>
                          <a:sym typeface="DM Sans ExtraBold"/>
                        </a:rPr>
                        <a:t>02</a:t>
                      </a:r>
                      <a:endParaRPr lang="en-US" b="1"/>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0" lang="en" sz="2200" b="1" i="0" u="none" strike="noStrike" kern="0" cap="none" spc="0" normalizeH="0" baseline="0" noProof="0">
                          <a:ln>
                            <a:noFill/>
                          </a:ln>
                          <a:solidFill>
                            <a:srgbClr val="745D28"/>
                          </a:solidFill>
                          <a:effectLst/>
                          <a:uLnTx/>
                          <a:uFillTx/>
                          <a:latin typeface="DM Sans ExtraBold"/>
                          <a:sym typeface="DM Sans ExtraBold"/>
                        </a:rPr>
                        <a:t>03</a:t>
                      </a:r>
                      <a:endParaRPr lang="en-US" b="1"/>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0" lang="en" sz="2200" b="1" i="0" u="none" strike="noStrike" kern="0" cap="none" spc="0" normalizeH="0" baseline="0" noProof="0">
                          <a:ln>
                            <a:noFill/>
                          </a:ln>
                          <a:solidFill>
                            <a:srgbClr val="745D28"/>
                          </a:solidFill>
                          <a:effectLst/>
                          <a:uLnTx/>
                          <a:uFillTx/>
                          <a:latin typeface="DM Sans ExtraBold"/>
                          <a:sym typeface="DM Sans ExtraBold"/>
                        </a:rPr>
                        <a:t>04</a:t>
                      </a:r>
                      <a:endParaRPr lang="en-US" b="1"/>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61249155"/>
                  </a:ext>
                </a:extLst>
              </a:tr>
              <a:tr h="710027">
                <a:tc>
                  <a:txBody>
                    <a:bodyPr/>
                    <a:lstStyle/>
                    <a:p>
                      <a:pPr algn="ctr"/>
                      <a:endParaRPr lang="en" sz="1100" b="0" i="0" u="none" strike="noStrike" kern="0" cap="none" spc="0" normalizeH="0" baseline="0" noProof="0">
                        <a:ln>
                          <a:noFill/>
                        </a:ln>
                        <a:solidFill>
                          <a:srgbClr val="4B4739"/>
                        </a:solidFill>
                        <a:effectLst/>
                        <a:uLnTx/>
                        <a:uFillTx/>
                        <a:latin typeface="DM Sans ExtraBold"/>
                      </a:endParaRPr>
                    </a:p>
                    <a:p>
                      <a:pPr lvl="0" algn="ctr">
                        <a:buNone/>
                      </a:pPr>
                      <a:r>
                        <a:rPr lang="en" sz="1100" b="1" i="0" u="none" strike="noStrike" kern="0" cap="none" spc="0" normalizeH="0" baseline="0" noProof="0">
                          <a:ln>
                            <a:noFill/>
                          </a:ln>
                          <a:solidFill>
                            <a:srgbClr val="4B4739"/>
                          </a:solidFill>
                          <a:effectLst/>
                          <a:uLnTx/>
                          <a:uFillTx/>
                          <a:latin typeface="DM Sans ExtraBold"/>
                        </a:rPr>
                        <a:t> </a:t>
                      </a:r>
                      <a:r>
                        <a:rPr kumimoji="0" lang="en" sz="1800" b="1" i="0" u="none" strike="noStrike" kern="0" cap="none" spc="0" normalizeH="0" baseline="0" noProof="0">
                          <a:ln>
                            <a:noFill/>
                          </a:ln>
                          <a:solidFill>
                            <a:srgbClr val="4B4739"/>
                          </a:solidFill>
                          <a:effectLst/>
                          <a:uLnTx/>
                          <a:uFillTx/>
                          <a:latin typeface="DM Sans ExtraBold"/>
                          <a:sym typeface="DM Sans ExtraBold"/>
                        </a:rPr>
                        <a:t>Introduction</a:t>
                      </a:r>
                      <a:endParaRPr lang="en-US" b="1"/>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 sz="1200" b="0" i="0" u="none" strike="noStrike" kern="0" cap="none" spc="0" normalizeH="0" baseline="0" noProof="0">
                        <a:ln>
                          <a:noFill/>
                        </a:ln>
                        <a:solidFill>
                          <a:srgbClr val="4B4739"/>
                        </a:solidFill>
                        <a:effectLst/>
                        <a:uLnTx/>
                        <a:uFillTx/>
                        <a:latin typeface="DM Sans ExtraBold"/>
                      </a:endParaRPr>
                    </a:p>
                    <a:p>
                      <a:pPr lvl="0" algn="ctr">
                        <a:buNone/>
                      </a:pPr>
                      <a:r>
                        <a:rPr lang="en" sz="1200" b="0" i="0" u="none" strike="noStrike" kern="0" cap="none" spc="0" normalizeH="0" baseline="0" noProof="0">
                          <a:ln>
                            <a:noFill/>
                          </a:ln>
                          <a:solidFill>
                            <a:srgbClr val="4B4739"/>
                          </a:solidFill>
                          <a:effectLst/>
                          <a:uLnTx/>
                          <a:uFillTx/>
                          <a:latin typeface="DM Sans ExtraBold"/>
                        </a:rPr>
                        <a:t> </a:t>
                      </a:r>
                      <a:r>
                        <a:rPr kumimoji="0" lang="en" sz="1800" b="1" i="0" u="none" strike="noStrike" kern="0" cap="none" spc="0" normalizeH="0" baseline="0" noProof="0">
                          <a:ln>
                            <a:noFill/>
                          </a:ln>
                          <a:solidFill>
                            <a:srgbClr val="4B4739"/>
                          </a:solidFill>
                          <a:effectLst/>
                          <a:uLnTx/>
                          <a:uFillTx/>
                          <a:latin typeface="DM Sans ExtraBold"/>
                          <a:sym typeface="DM Sans ExtraBold"/>
                        </a:rPr>
                        <a:t>Problems</a:t>
                      </a:r>
                      <a:endParaRPr lang="en-US" b="1"/>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14999"/>
                        </a:lnSpc>
                        <a:spcBef>
                          <a:spcPts val="0"/>
                        </a:spcBef>
                        <a:spcAft>
                          <a:spcPts val="0"/>
                        </a:spcAft>
                        <a:buClr>
                          <a:srgbClr val="4B4739"/>
                        </a:buClr>
                        <a:buSzPts val="2400"/>
                        <a:buFont typeface="DM Sans"/>
                        <a:buNone/>
                        <a:tabLst/>
                        <a:defRPr/>
                      </a:pPr>
                      <a:r>
                        <a:rPr kumimoji="0" lang="en" sz="1800" b="1" i="0" u="none" strike="noStrike" kern="0" cap="none" spc="0" normalizeH="0" baseline="0" noProof="0">
                          <a:ln>
                            <a:noFill/>
                          </a:ln>
                          <a:solidFill>
                            <a:srgbClr val="4B4739"/>
                          </a:solidFill>
                          <a:effectLst/>
                          <a:uLnTx/>
                          <a:uFillTx/>
                          <a:latin typeface="DM Sans ExtraBold"/>
                          <a:sym typeface="DM Sans ExtraBold"/>
                        </a:rPr>
                        <a:t>Regulatory Principles </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14999"/>
                        </a:lnSpc>
                        <a:spcBef>
                          <a:spcPts val="0"/>
                        </a:spcBef>
                        <a:spcAft>
                          <a:spcPts val="0"/>
                        </a:spcAft>
                        <a:buClr>
                          <a:srgbClr val="4B4739"/>
                        </a:buClr>
                        <a:buSzPts val="2400"/>
                        <a:buFont typeface="DM Sans"/>
                        <a:buNone/>
                        <a:tabLst/>
                        <a:defRPr/>
                      </a:pPr>
                      <a:r>
                        <a:rPr kumimoji="0" lang="en" sz="1800" b="1" i="0" u="none" strike="noStrike" kern="0" cap="none" spc="0" normalizeH="0" baseline="0" noProof="0">
                          <a:ln>
                            <a:noFill/>
                          </a:ln>
                          <a:solidFill>
                            <a:srgbClr val="4B4739"/>
                          </a:solidFill>
                          <a:effectLst/>
                          <a:uLnTx/>
                          <a:uFillTx/>
                          <a:latin typeface="DM Sans ExtraBold"/>
                          <a:sym typeface="DM Sans ExtraBold"/>
                        </a:rPr>
                        <a:t>Standards &amp; </a:t>
                      </a:r>
                      <a:endParaRPr kumimoji="0" lang="en-US" sz="1800" b="0" i="0" u="none" strike="noStrike" kern="0" cap="none" spc="0" normalizeH="0" baseline="0" noProof="0">
                        <a:ln>
                          <a:noFill/>
                        </a:ln>
                        <a:solidFill>
                          <a:srgbClr val="4B4739"/>
                        </a:solidFill>
                        <a:effectLst/>
                        <a:uLnTx/>
                        <a:uFillTx/>
                        <a:latin typeface="DM Sans ExtraBold"/>
                        <a:sym typeface="DM Sans ExtraBold"/>
                      </a:endParaRPr>
                    </a:p>
                    <a:p>
                      <a:pPr marL="0" marR="0" lvl="0" indent="0" algn="ctr" defTabSz="914400" rtl="0" eaLnBrk="1" fontAlgn="auto" latinLnBrk="0" hangingPunct="1">
                        <a:lnSpc>
                          <a:spcPct val="114999"/>
                        </a:lnSpc>
                        <a:spcBef>
                          <a:spcPts val="0"/>
                        </a:spcBef>
                        <a:spcAft>
                          <a:spcPts val="0"/>
                        </a:spcAft>
                        <a:buClr>
                          <a:srgbClr val="4B4739"/>
                        </a:buClr>
                        <a:buSzPts val="2400"/>
                        <a:buFont typeface="DM Sans"/>
                        <a:buNone/>
                        <a:tabLst/>
                        <a:defRPr/>
                      </a:pPr>
                      <a:r>
                        <a:rPr kumimoji="0" lang="en" sz="1800" b="1" i="0" u="none" strike="noStrike" kern="0" cap="none" spc="0" normalizeH="0" baseline="0" noProof="0">
                          <a:ln>
                            <a:noFill/>
                          </a:ln>
                          <a:solidFill>
                            <a:srgbClr val="4B4739"/>
                          </a:solidFill>
                          <a:effectLst/>
                          <a:uLnTx/>
                          <a:uFillTx/>
                          <a:latin typeface="DM Sans ExtraBold"/>
                          <a:sym typeface="DM Sans ExtraBold"/>
                        </a:rPr>
                        <a:t>Compliance</a:t>
                      </a:r>
                      <a:endParaRPr kumimoji="0" lang="en-US" sz="1800" b="0" i="0" u="none" strike="noStrike" kern="0" cap="none" spc="0" normalizeH="0" baseline="0" noProof="0">
                        <a:ln>
                          <a:noFill/>
                        </a:ln>
                        <a:solidFill>
                          <a:srgbClr val="4B4739"/>
                        </a:solidFill>
                        <a:effectLst/>
                        <a:uLnTx/>
                        <a:uFillTx/>
                        <a:latin typeface="DM Sans ExtraBold"/>
                        <a:sym typeface="DM Sans ExtraBold"/>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61444389"/>
                  </a:ext>
                </a:extLst>
              </a:tr>
              <a:tr h="904749">
                <a:tc>
                  <a:txBody>
                    <a:bodyPr/>
                    <a:lstStyle/>
                    <a:p>
                      <a:pPr marL="0" marR="0" lvl="0" indent="0" algn="ctr" defTabSz="914400" rtl="0" eaLnBrk="1" fontAlgn="auto" latinLnBrk="0" hangingPunct="1">
                        <a:lnSpc>
                          <a:spcPct val="114999"/>
                        </a:lnSpc>
                        <a:spcBef>
                          <a:spcPts val="0"/>
                        </a:spcBef>
                        <a:spcAft>
                          <a:spcPts val="0"/>
                        </a:spcAft>
                        <a:buClr>
                          <a:srgbClr val="4B4739"/>
                        </a:buClr>
                        <a:buSzPts val="1400"/>
                        <a:buFont typeface="Lato"/>
                        <a:buNone/>
                        <a:tabLst/>
                        <a:defRPr/>
                      </a:pPr>
                      <a:r>
                        <a:rPr kumimoji="0" lang="en" sz="1400" b="0" i="0" u="none" strike="noStrike" kern="0" cap="none" spc="0" normalizeH="0" baseline="0" noProof="0">
                          <a:ln>
                            <a:noFill/>
                          </a:ln>
                          <a:solidFill>
                            <a:srgbClr val="4B4739"/>
                          </a:solidFill>
                          <a:effectLst/>
                          <a:uLnTx/>
                          <a:uFillTx/>
                          <a:latin typeface="Lato"/>
                          <a:ea typeface="Lato"/>
                          <a:cs typeface="Lato"/>
                          <a:sym typeface="Lato"/>
                        </a:rPr>
                        <a:t>Εισαγωγή στο IoT</a:t>
                      </a:r>
                      <a:endParaRPr kumimoji="0" lang="en-US" sz="1400" b="0" i="0" u="none" strike="noStrike" kern="0" cap="none" spc="0" normalizeH="0" baseline="0" noProof="0">
                        <a:ln>
                          <a:noFill/>
                        </a:ln>
                        <a:solidFill>
                          <a:srgbClr val="4B4739"/>
                        </a:solidFill>
                        <a:effectLst/>
                        <a:uLnTx/>
                        <a:uFillTx/>
                        <a:latin typeface="Lato"/>
                        <a:ea typeface="Lato"/>
                        <a:cs typeface="Lato"/>
                        <a:sym typeface="Lato"/>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14999"/>
                        </a:lnSpc>
                        <a:spcBef>
                          <a:spcPts val="0"/>
                        </a:spcBef>
                        <a:spcAft>
                          <a:spcPts val="0"/>
                        </a:spcAft>
                        <a:buClr>
                          <a:srgbClr val="4B4739"/>
                        </a:buClr>
                        <a:buSzPts val="1400"/>
                        <a:buFont typeface="Lato"/>
                        <a:buNone/>
                        <a:tabLst/>
                        <a:defRPr/>
                      </a:pPr>
                      <a:r>
                        <a:rPr kumimoji="0" lang="en" sz="1400" b="0" i="0" u="none" strike="noStrike" kern="0" cap="none" spc="0" normalizeH="0" baseline="0" noProof="0">
                          <a:ln>
                            <a:noFill/>
                          </a:ln>
                          <a:solidFill>
                            <a:srgbClr val="4B4739"/>
                          </a:solidFill>
                          <a:effectLst/>
                          <a:uLnTx/>
                          <a:uFillTx/>
                          <a:latin typeface="Lato"/>
                          <a:ea typeface="Lato"/>
                          <a:cs typeface="Lato"/>
                          <a:sym typeface="Lato"/>
                        </a:rPr>
                        <a:t>Προκλήσεις Ιδιωτικότητας στο IoT</a:t>
                      </a:r>
                      <a:endParaRPr kumimoji="0" lang="en-US" sz="1400" b="0" i="0" u="none" strike="noStrike" kern="0" cap="none" spc="0" normalizeH="0" baseline="0" noProof="0">
                        <a:ln>
                          <a:noFill/>
                        </a:ln>
                        <a:solidFill>
                          <a:srgbClr val="4B4739"/>
                        </a:solidFill>
                        <a:effectLst/>
                        <a:uLnTx/>
                        <a:uFillTx/>
                        <a:latin typeface="Lato"/>
                        <a:ea typeface="Lato"/>
                        <a:cs typeface="Lato"/>
                        <a:sym typeface="Lato"/>
                      </a:endParaRPr>
                    </a:p>
                    <a:p>
                      <a:pPr algn="ctr"/>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14999"/>
                        </a:lnSpc>
                        <a:spcBef>
                          <a:spcPts val="0"/>
                        </a:spcBef>
                        <a:spcAft>
                          <a:spcPts val="0"/>
                        </a:spcAft>
                        <a:buClr>
                          <a:srgbClr val="4B4739"/>
                        </a:buClr>
                        <a:buSzPts val="1400"/>
                        <a:buFont typeface="Lato"/>
                        <a:buNone/>
                        <a:tabLst/>
                        <a:defRPr/>
                      </a:pPr>
                      <a:r>
                        <a:rPr kumimoji="0" lang="en" sz="1400" b="0" i="0" u="none" strike="noStrike" kern="0" cap="none" spc="0" normalizeH="0" baseline="0" noProof="0">
                          <a:ln>
                            <a:noFill/>
                          </a:ln>
                          <a:solidFill>
                            <a:srgbClr val="4B4739"/>
                          </a:solidFill>
                          <a:effectLst/>
                          <a:uLnTx/>
                          <a:uFillTx/>
                          <a:latin typeface="Lato"/>
                          <a:ea typeface="Lato"/>
                          <a:cs typeface="Lato"/>
                          <a:sym typeface="Lato"/>
                        </a:rPr>
                        <a:t>Κανονιστικές Αρχές και Απαιτήσεις (ΓΚΠΔ)</a:t>
                      </a:r>
                      <a:endParaRPr kumimoji="0" lang="en-US" sz="1400" b="0" i="0" u="none" strike="noStrike" kern="0" cap="none" spc="0" normalizeH="0" baseline="0" noProof="0">
                        <a:ln>
                          <a:noFill/>
                        </a:ln>
                        <a:solidFill>
                          <a:srgbClr val="4B4739"/>
                        </a:solidFill>
                        <a:effectLst/>
                        <a:uLnTx/>
                        <a:uFillTx/>
                        <a:latin typeface="Lato"/>
                        <a:ea typeface="Lato"/>
                        <a:cs typeface="Lato"/>
                        <a:sym typeface="Lato"/>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14999"/>
                        </a:lnSpc>
                        <a:spcBef>
                          <a:spcPts val="0"/>
                        </a:spcBef>
                        <a:spcAft>
                          <a:spcPts val="0"/>
                        </a:spcAft>
                        <a:buClr>
                          <a:srgbClr val="4B4739"/>
                        </a:buClr>
                        <a:buSzPts val="1400"/>
                        <a:buFont typeface="Lato"/>
                        <a:buNone/>
                        <a:tabLst/>
                        <a:defRPr/>
                      </a:pPr>
                      <a:r>
                        <a:rPr kumimoji="0" lang="en" sz="1400" b="0" i="0" u="none" strike="noStrike" kern="0" cap="none" spc="0" normalizeH="0" baseline="0" noProof="0">
                          <a:ln>
                            <a:noFill/>
                          </a:ln>
                          <a:solidFill>
                            <a:srgbClr val="4B4739"/>
                          </a:solidFill>
                          <a:effectLst/>
                          <a:uLnTx/>
                          <a:uFillTx/>
                          <a:latin typeface="Lato"/>
                          <a:ea typeface="Lato"/>
                          <a:cs typeface="Lato"/>
                          <a:sym typeface="Lato"/>
                        </a:rPr>
                        <a:t>Πρότυπα &amp; Συμμόρφωση</a:t>
                      </a:r>
                      <a:endParaRPr kumimoji="0" lang="en-US" sz="1400" b="0" i="0" u="none" strike="noStrike" kern="0" cap="none" spc="0" normalizeH="0" baseline="0" noProof="0">
                        <a:ln>
                          <a:noFill/>
                        </a:ln>
                        <a:solidFill>
                          <a:srgbClr val="4B4739"/>
                        </a:solidFill>
                        <a:effectLst/>
                        <a:uLnTx/>
                        <a:uFillTx/>
                        <a:latin typeface="Lato"/>
                        <a:ea typeface="Lato"/>
                        <a:cs typeface="Lato"/>
                        <a:sym typeface="Lato"/>
                      </a:endParaRPr>
                    </a:p>
                    <a:p>
                      <a:pPr algn="ctr"/>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73370498"/>
                  </a:ext>
                </a:extLst>
              </a:tr>
              <a:tr h="427428">
                <a:tc>
                  <a:txBody>
                    <a:bodyPr/>
                    <a:lstStyle/>
                    <a:p>
                      <a:pPr algn="ctr"/>
                      <a:r>
                        <a:rPr kumimoji="0" lang="en" sz="2200" b="1" i="0" u="none" strike="noStrike" kern="0" cap="none" spc="0" normalizeH="0" baseline="0" noProof="0">
                          <a:ln>
                            <a:noFill/>
                          </a:ln>
                          <a:solidFill>
                            <a:srgbClr val="745D28"/>
                          </a:solidFill>
                          <a:effectLst/>
                          <a:uLnTx/>
                          <a:uFillTx/>
                          <a:latin typeface="DM Sans ExtraBold"/>
                          <a:sym typeface="DM Sans ExtraBold"/>
                        </a:rPr>
                        <a:t>05</a:t>
                      </a:r>
                      <a:endParaRPr lang="en-US" b="1"/>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0" lang="en" sz="2200" b="1" i="0" u="none" strike="noStrike" kern="0" cap="none" spc="0" normalizeH="0" baseline="0" noProof="0">
                          <a:ln>
                            <a:noFill/>
                          </a:ln>
                          <a:solidFill>
                            <a:srgbClr val="745D28"/>
                          </a:solidFill>
                          <a:effectLst/>
                          <a:uLnTx/>
                          <a:uFillTx/>
                          <a:latin typeface="DM Sans ExtraBold"/>
                          <a:sym typeface="DM Sans ExtraBold"/>
                        </a:rPr>
                        <a:t>06</a:t>
                      </a:r>
                      <a:endParaRPr lang="en-US" b="1"/>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 sz="2200" b="1">
                          <a:solidFill>
                            <a:schemeClr val="bg1"/>
                          </a:solidFill>
                          <a:latin typeface="DM Sans ExtraBold"/>
                        </a:rPr>
                        <a:t>07</a:t>
                      </a:r>
                      <a:endParaRPr lang="en-US" sz="2200">
                        <a:solidFill>
                          <a:schemeClr val="bg1"/>
                        </a:solidFill>
                        <a:latin typeface="DM Sans ExtraBold"/>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2200">
                        <a:solidFill>
                          <a:schemeClr val="bg1"/>
                        </a:solidFill>
                        <a:latin typeface="DM Sans ExtraBold"/>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85272434"/>
                  </a:ext>
                </a:extLst>
              </a:tr>
              <a:tr h="710027">
                <a:tc>
                  <a:txBody>
                    <a:bodyPr/>
                    <a:lstStyle/>
                    <a:p>
                      <a:pPr marL="0" marR="0" lvl="0" indent="0" algn="ctr" defTabSz="914400" rtl="0" eaLnBrk="1" fontAlgn="auto" latinLnBrk="0" hangingPunct="1">
                        <a:lnSpc>
                          <a:spcPct val="114999"/>
                        </a:lnSpc>
                        <a:spcBef>
                          <a:spcPts val="0"/>
                        </a:spcBef>
                        <a:spcAft>
                          <a:spcPts val="0"/>
                        </a:spcAft>
                        <a:buClr>
                          <a:srgbClr val="4B4739"/>
                        </a:buClr>
                        <a:buSzPts val="2400"/>
                        <a:buFont typeface="DM Sans"/>
                        <a:buNone/>
                        <a:tabLst/>
                        <a:defRPr/>
                      </a:pPr>
                      <a:r>
                        <a:rPr kumimoji="0" lang="en" sz="1800" b="1" i="0" u="none" strike="noStrike" kern="0" cap="none" spc="0" normalizeH="0" baseline="0" noProof="0">
                          <a:ln>
                            <a:noFill/>
                          </a:ln>
                          <a:solidFill>
                            <a:srgbClr val="4B4739"/>
                          </a:solidFill>
                          <a:effectLst/>
                          <a:uLnTx/>
                          <a:uFillTx/>
                          <a:latin typeface="DM Sans ExtraBold"/>
                          <a:sym typeface="DM Sans ExtraBold"/>
                        </a:rPr>
                        <a:t>Mitigation Approaches</a:t>
                      </a:r>
                      <a:endParaRPr kumimoji="0" lang="en-US" sz="1800" b="0" i="0" u="none" strike="noStrike" kern="0" cap="none" spc="0" normalizeH="0" baseline="0" noProof="0">
                        <a:ln>
                          <a:noFill/>
                        </a:ln>
                        <a:solidFill>
                          <a:srgbClr val="4B4739"/>
                        </a:solidFill>
                        <a:effectLst/>
                        <a:uLnTx/>
                        <a:uFillTx/>
                        <a:latin typeface="DM Sans ExtraBold"/>
                        <a:sym typeface="DM Sans ExtraBold"/>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14999"/>
                        </a:lnSpc>
                        <a:spcBef>
                          <a:spcPts val="0"/>
                        </a:spcBef>
                        <a:spcAft>
                          <a:spcPts val="0"/>
                        </a:spcAft>
                        <a:buClr>
                          <a:srgbClr val="4B4739"/>
                        </a:buClr>
                        <a:buSzPts val="2400"/>
                        <a:buFont typeface="DM Sans"/>
                        <a:buNone/>
                        <a:tabLst/>
                        <a:defRPr/>
                      </a:pPr>
                      <a:r>
                        <a:rPr kumimoji="0" lang="en" sz="1800" b="1" i="0" u="none" strike="noStrike" kern="0" cap="none" spc="0" normalizeH="0" baseline="0" noProof="0">
                          <a:ln>
                            <a:noFill/>
                          </a:ln>
                          <a:solidFill>
                            <a:srgbClr val="4B4739"/>
                          </a:solidFill>
                          <a:effectLst/>
                          <a:uLnTx/>
                          <a:uFillTx/>
                          <a:latin typeface="DM Sans ExtraBold"/>
                          <a:sym typeface="DM Sans ExtraBold"/>
                        </a:rPr>
                        <a:t>Technologies and Methods</a:t>
                      </a:r>
                      <a:endParaRPr kumimoji="0" lang="en-US" sz="1800" b="1" i="0" u="none" strike="noStrike" kern="0" cap="none" spc="0" normalizeH="0" baseline="0" noProof="0">
                        <a:ln>
                          <a:noFill/>
                        </a:ln>
                        <a:solidFill>
                          <a:srgbClr val="4B4739"/>
                        </a:solidFill>
                        <a:effectLst/>
                        <a:uLnTx/>
                        <a:uFillTx/>
                        <a:latin typeface="DM Sans ExtraBold"/>
                        <a:sym typeface="DM Sans ExtraBold"/>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14999"/>
                        </a:lnSpc>
                        <a:spcBef>
                          <a:spcPts val="0"/>
                        </a:spcBef>
                        <a:spcAft>
                          <a:spcPts val="0"/>
                        </a:spcAft>
                        <a:buClr>
                          <a:srgbClr val="000000"/>
                        </a:buClr>
                        <a:buSzTx/>
                        <a:buFont typeface="Arial"/>
                        <a:buNone/>
                        <a:tabLst/>
                        <a:defRPr/>
                      </a:pPr>
                      <a:endParaRPr kumimoji="0" lang="el-GR" sz="900" b="1" i="0" u="none" strike="noStrike" kern="0" cap="none" spc="0" normalizeH="0" baseline="0" noProof="0">
                        <a:ln>
                          <a:noFill/>
                        </a:ln>
                        <a:solidFill>
                          <a:srgbClr val="4B4739"/>
                        </a:solidFill>
                        <a:effectLst/>
                        <a:uLnTx/>
                        <a:uFillTx/>
                        <a:latin typeface="DM Sans ExtraBold"/>
                        <a:cs typeface="Arial"/>
                        <a:sym typeface="Arial"/>
                      </a:endParaRPr>
                    </a:p>
                    <a:p>
                      <a:pPr marL="0" marR="0" lvl="0" indent="0" algn="ctr" rtl="0" eaLnBrk="1" fontAlgn="auto" latinLnBrk="0" hangingPunct="1">
                        <a:lnSpc>
                          <a:spcPct val="114999"/>
                        </a:lnSpc>
                        <a:spcBef>
                          <a:spcPts val="0"/>
                        </a:spcBef>
                        <a:spcAft>
                          <a:spcPts val="0"/>
                        </a:spcAft>
                        <a:buClr>
                          <a:srgbClr val="000000"/>
                        </a:buClr>
                        <a:buSzTx/>
                        <a:buFont typeface="Arial"/>
                        <a:buNone/>
                      </a:pPr>
                      <a:r>
                        <a:rPr lang="en" sz="900" b="1" i="0" u="none" strike="noStrike" kern="0" cap="none" spc="0" normalizeH="0" baseline="0" noProof="0">
                          <a:ln>
                            <a:noFill/>
                          </a:ln>
                          <a:solidFill>
                            <a:srgbClr val="4B4739"/>
                          </a:solidFill>
                          <a:effectLst/>
                          <a:uLnTx/>
                          <a:uFillTx/>
                          <a:latin typeface="DM Sans ExtraBold"/>
                          <a:cs typeface="Arial"/>
                        </a:rPr>
                        <a:t> </a:t>
                      </a:r>
                      <a:r>
                        <a:rPr kumimoji="0" lang="en" sz="1800" b="1" i="0" u="none" strike="noStrike" kern="0" cap="none" spc="0" normalizeH="0" baseline="0" noProof="0">
                          <a:ln>
                            <a:noFill/>
                          </a:ln>
                          <a:solidFill>
                            <a:srgbClr val="4B4739"/>
                          </a:solidFill>
                          <a:effectLst/>
                          <a:uLnTx/>
                          <a:uFillTx/>
                          <a:latin typeface="DM Sans ExtraBold"/>
                          <a:cs typeface="Arial"/>
                          <a:sym typeface="Arial"/>
                        </a:rPr>
                        <a:t>Conclusions</a:t>
                      </a:r>
                      <a:endParaRPr kumimoji="0" lang="en-US" sz="1800" b="1" i="0" u="none" strike="noStrike" kern="0" cap="none" spc="0" normalizeH="0" baseline="0" noProof="0">
                        <a:ln>
                          <a:noFill/>
                        </a:ln>
                        <a:solidFill>
                          <a:srgbClr val="4B4739"/>
                        </a:solidFill>
                        <a:effectLst/>
                        <a:uLnTx/>
                        <a:uFillTx/>
                        <a:latin typeface="Arial"/>
                        <a:cs typeface="Arial"/>
                        <a:sym typeface="Aria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8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95816882"/>
                  </a:ext>
                </a:extLst>
              </a:tr>
              <a:tr h="1118021">
                <a:tc>
                  <a:txBody>
                    <a:bodyPr/>
                    <a:lstStyle/>
                    <a:p>
                      <a:pPr marL="0" marR="0" lvl="0" indent="0" algn="ctr" defTabSz="914400" rtl="0" eaLnBrk="1" fontAlgn="auto" latinLnBrk="0" hangingPunct="1">
                        <a:lnSpc>
                          <a:spcPct val="114999"/>
                        </a:lnSpc>
                        <a:spcBef>
                          <a:spcPts val="0"/>
                        </a:spcBef>
                        <a:spcAft>
                          <a:spcPts val="0"/>
                        </a:spcAft>
                        <a:buClr>
                          <a:srgbClr val="4B4739"/>
                        </a:buClr>
                        <a:buSzPts val="1400"/>
                        <a:buFont typeface="Lato"/>
                        <a:buNone/>
                        <a:tabLst/>
                        <a:defRPr/>
                      </a:pPr>
                      <a:r>
                        <a:rPr kumimoji="0" lang="en" sz="1400" b="0" i="0" u="none" strike="noStrike" kern="0" cap="none" spc="0" normalizeH="0" baseline="0" noProof="0">
                          <a:ln>
                            <a:noFill/>
                          </a:ln>
                          <a:solidFill>
                            <a:srgbClr val="4B4739"/>
                          </a:solidFill>
                          <a:effectLst/>
                          <a:uLnTx/>
                          <a:uFillTx/>
                          <a:latin typeface="Lato"/>
                          <a:ea typeface="Lato"/>
                          <a:cs typeface="Lato"/>
                          <a:sym typeface="Lato"/>
                        </a:rPr>
                        <a:t>Προσεγγίσεις Μετριασμού</a:t>
                      </a:r>
                    </a:p>
                    <a:p>
                      <a:pPr marL="0" marR="0" lvl="0" indent="0" algn="ctr" defTabSz="914400" rtl="0" eaLnBrk="1" fontAlgn="auto" latinLnBrk="0" hangingPunct="1">
                        <a:lnSpc>
                          <a:spcPct val="114999"/>
                        </a:lnSpc>
                        <a:spcBef>
                          <a:spcPts val="0"/>
                        </a:spcBef>
                        <a:spcAft>
                          <a:spcPts val="0"/>
                        </a:spcAft>
                        <a:buClr>
                          <a:srgbClr val="4B4739"/>
                        </a:buClr>
                        <a:buSzPts val="1400"/>
                        <a:buFont typeface="Lato"/>
                        <a:buNone/>
                        <a:tabLst/>
                        <a:defRPr/>
                      </a:pPr>
                      <a:r>
                        <a:rPr kumimoji="0" lang="en" sz="1400" b="0" i="0" u="none" strike="noStrike" kern="0" cap="none" spc="0" normalizeH="0" baseline="0" noProof="0">
                          <a:ln>
                            <a:noFill/>
                          </a:ln>
                          <a:solidFill>
                            <a:srgbClr val="4B4739"/>
                          </a:solidFill>
                          <a:effectLst/>
                          <a:uLnTx/>
                          <a:uFillTx/>
                          <a:latin typeface="Lato"/>
                          <a:ea typeface="Lato"/>
                          <a:cs typeface="Lato"/>
                          <a:sym typeface="Lato"/>
                        </a:rPr>
                        <a:t>Επιπτώσεων</a:t>
                      </a:r>
                      <a:endParaRPr kumimoji="0" lang="en-US" sz="1400" b="0" i="0" u="none" strike="noStrike" kern="0" cap="none" spc="0" normalizeH="0" baseline="0" noProof="0">
                        <a:ln>
                          <a:noFill/>
                        </a:ln>
                        <a:solidFill>
                          <a:srgbClr val="4B4739"/>
                        </a:solidFill>
                        <a:effectLst/>
                        <a:uLnTx/>
                        <a:uFillTx/>
                        <a:latin typeface="Lato"/>
                        <a:ea typeface="Lato"/>
                        <a:cs typeface="Lato"/>
                        <a:sym typeface="Lato"/>
                      </a:endParaRPr>
                    </a:p>
                    <a:p>
                      <a:pPr algn="ctr"/>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rtl="0" eaLnBrk="1" fontAlgn="auto" latinLnBrk="0" hangingPunct="1">
                        <a:lnSpc>
                          <a:spcPct val="114999"/>
                        </a:lnSpc>
                        <a:spcBef>
                          <a:spcPts val="0"/>
                        </a:spcBef>
                        <a:spcAft>
                          <a:spcPts val="0"/>
                        </a:spcAft>
                        <a:buClr>
                          <a:srgbClr val="4B4739"/>
                        </a:buClr>
                        <a:buSzPts val="1400"/>
                        <a:buFont typeface="Lato"/>
                        <a:buNone/>
                      </a:pPr>
                      <a:r>
                        <a:rPr kumimoji="0" lang="en" sz="1400" b="0" i="0" u="none" strike="noStrike" kern="0" cap="none" spc="0" normalizeH="0" baseline="0" noProof="0">
                          <a:ln>
                            <a:noFill/>
                          </a:ln>
                          <a:solidFill>
                            <a:srgbClr val="4B4739"/>
                          </a:solidFill>
                          <a:effectLst/>
                          <a:uLnTx/>
                          <a:uFillTx/>
                          <a:latin typeface="Lato"/>
                          <a:ea typeface="Lato"/>
                          <a:cs typeface="Lato"/>
                          <a:sym typeface="Lato"/>
                        </a:rPr>
                        <a:t>Τεχνολογίες και Μέθοδοι Διασφάλισης Ιδιωτικότητας</a:t>
                      </a:r>
                      <a:r>
                        <a:rPr lang="en" sz="1400" b="0" i="0" u="none" strike="noStrike" kern="0" cap="none" spc="0" normalizeH="0" baseline="0" noProof="0">
                          <a:ln>
                            <a:noFill/>
                          </a:ln>
                          <a:solidFill>
                            <a:srgbClr val="4B4739"/>
                          </a:solidFill>
                          <a:effectLst/>
                          <a:uLnTx/>
                          <a:uFillTx/>
                          <a:latin typeface="Lato"/>
                          <a:ea typeface="Lato"/>
                          <a:cs typeface="Lato"/>
                        </a:rPr>
                        <a:t> </a:t>
                      </a:r>
                      <a:endParaRPr kumimoji="0" lang="en" sz="1400" b="0" i="0" u="none" strike="noStrike" kern="0" cap="none" spc="0" normalizeH="0" baseline="0" noProof="0">
                        <a:ln>
                          <a:noFill/>
                        </a:ln>
                        <a:solidFill>
                          <a:srgbClr val="4B4739"/>
                        </a:solidFill>
                        <a:effectLst/>
                        <a:uLnTx/>
                        <a:uFillTx/>
                        <a:latin typeface="Lato"/>
                        <a:ea typeface="Lato"/>
                        <a:cs typeface="Lato"/>
                        <a:sym typeface="Lato"/>
                      </a:endParaRPr>
                    </a:p>
                    <a:p>
                      <a:pPr algn="ctr"/>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14999"/>
                        </a:lnSpc>
                        <a:spcBef>
                          <a:spcPts val="0"/>
                        </a:spcBef>
                        <a:spcAft>
                          <a:spcPts val="0"/>
                        </a:spcAft>
                        <a:buClr>
                          <a:srgbClr val="000000"/>
                        </a:buClr>
                        <a:buSzTx/>
                        <a:buFont typeface="Arial"/>
                        <a:buNone/>
                        <a:tabLst/>
                        <a:defRPr/>
                      </a:pPr>
                      <a:r>
                        <a:rPr kumimoji="0" lang="en" sz="1400" b="0" i="0" u="none" strike="noStrike" kern="0" cap="none" spc="0" normalizeH="0" baseline="0" noProof="0">
                          <a:ln>
                            <a:noFill/>
                          </a:ln>
                          <a:solidFill>
                            <a:srgbClr val="4B4739"/>
                          </a:solidFill>
                          <a:effectLst/>
                          <a:uLnTx/>
                          <a:uFillTx/>
                          <a:latin typeface="Lato"/>
                          <a:ea typeface="Lato"/>
                          <a:cs typeface="Lato"/>
                          <a:sym typeface="Arial"/>
                        </a:rPr>
                        <a:t>Συμπεράσματα και Προοπτικές</a:t>
                      </a:r>
                      <a:endParaRPr kumimoji="0" lang="en-US" sz="1400" b="0" i="0" u="none" strike="noStrike" kern="0" cap="none" spc="0" normalizeH="0" baseline="0" noProof="0">
                        <a:ln>
                          <a:noFill/>
                        </a:ln>
                        <a:solidFill>
                          <a:srgbClr val="4B4739"/>
                        </a:solidFill>
                        <a:effectLst/>
                        <a:uLnTx/>
                        <a:uFillTx/>
                        <a:latin typeface="Lato"/>
                        <a:ea typeface="Lato"/>
                        <a:cs typeface="Lato"/>
                        <a:sym typeface="Arial"/>
                      </a:endParaRP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4621671"/>
                  </a:ext>
                </a:extLst>
              </a:tr>
            </a:tbl>
          </a:graphicData>
        </a:graphic>
      </p:graphicFrame>
    </p:spTree>
    <p:extLst>
      <p:ext uri="{BB962C8B-B14F-4D97-AF65-F5344CB8AC3E}">
        <p14:creationId xmlns:p14="http://schemas.microsoft.com/office/powerpoint/2010/main" val="8688288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 name="Title 2">
            <a:extLst>
              <a:ext uri="{FF2B5EF4-FFF2-40B4-BE49-F238E27FC236}">
                <a16:creationId xmlns:a16="http://schemas.microsoft.com/office/drawing/2014/main" id="{F4E3D887-9521-BE0A-9081-42AF7C387799}"/>
              </a:ext>
            </a:extLst>
          </p:cNvPr>
          <p:cNvSpPr>
            <a:spLocks noGrp="1"/>
          </p:cNvSpPr>
          <p:nvPr>
            <p:ph type="title"/>
          </p:nvPr>
        </p:nvSpPr>
        <p:spPr>
          <a:xfrm>
            <a:off x="209763" y="206281"/>
            <a:ext cx="7704000" cy="572700"/>
          </a:xfrm>
        </p:spPr>
        <p:txBody>
          <a:bodyPr/>
          <a:lstStyle/>
          <a:p>
            <a:r>
              <a:rPr lang="en-US" err="1">
                <a:latin typeface="Lato"/>
              </a:rPr>
              <a:t>Πρότυ</a:t>
            </a:r>
            <a:r>
              <a:rPr lang="en-US">
                <a:latin typeface="Lato"/>
              </a:rPr>
              <a:t>πα &amp; Συμμόρφωση</a:t>
            </a:r>
          </a:p>
          <a:p>
            <a:endParaRPr lang="en-US">
              <a:latin typeface="Lato"/>
            </a:endParaRPr>
          </a:p>
        </p:txBody>
      </p:sp>
      <p:sp>
        <p:nvSpPr>
          <p:cNvPr id="5" name="Google Shape;344;p32">
            <a:extLst>
              <a:ext uri="{FF2B5EF4-FFF2-40B4-BE49-F238E27FC236}">
                <a16:creationId xmlns:a16="http://schemas.microsoft.com/office/drawing/2014/main" id="{D0B34A61-5113-7035-B339-F41617AC419C}"/>
              </a:ext>
            </a:extLst>
          </p:cNvPr>
          <p:cNvSpPr txBox="1">
            <a:spLocks noGrp="1"/>
          </p:cNvSpPr>
          <p:nvPr/>
        </p:nvSpPr>
        <p:spPr>
          <a:xfrm>
            <a:off x="234231" y="756191"/>
            <a:ext cx="7704000" cy="5304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2400"/>
              <a:buFont typeface="DM Sans"/>
              <a:buNone/>
              <a:defRPr sz="2000" b="0" i="0" u="none" strike="noStrike" cap="none">
                <a:solidFill>
                  <a:schemeClr val="dk1"/>
                </a:solidFill>
                <a:latin typeface="DM Sans ExtraBold"/>
                <a:ea typeface="DM Sans ExtraBold"/>
                <a:cs typeface="DM Sans ExtraBold"/>
                <a:sym typeface="DM Sans ExtraBold"/>
              </a:defRPr>
            </a:lvl1pPr>
            <a:lvl2pPr marL="914400" marR="0" lvl="1" indent="-317500" algn="l" rtl="0">
              <a:lnSpc>
                <a:spcPct val="115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2pPr>
            <a:lvl3pPr marL="1371600" marR="0" lvl="2" indent="-317500" algn="l" rtl="0">
              <a:lnSpc>
                <a:spcPct val="115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3pPr>
            <a:lvl4pPr marL="1828800" marR="0" lvl="3" indent="-317500" algn="l" rtl="0">
              <a:lnSpc>
                <a:spcPct val="115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4pPr>
            <a:lvl5pPr marL="2286000" marR="0" lvl="4" indent="-317500" algn="l" rtl="0">
              <a:lnSpc>
                <a:spcPct val="115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5pPr>
            <a:lvl6pPr marL="2743200" marR="0" lvl="5" indent="-317500" algn="l" rtl="0">
              <a:lnSpc>
                <a:spcPct val="115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6pPr>
            <a:lvl7pPr marL="3200400" marR="0" lvl="6" indent="-317500" algn="l" rtl="0">
              <a:lnSpc>
                <a:spcPct val="115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7pPr>
            <a:lvl8pPr marL="3657600" marR="0" lvl="7" indent="-317500" algn="l" rtl="0">
              <a:lnSpc>
                <a:spcPct val="115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8pPr>
            <a:lvl9pPr marL="4114800" marR="0" lvl="8" indent="-317500" algn="l" rtl="0">
              <a:lnSpc>
                <a:spcPct val="115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9pPr>
          </a:lstStyle>
          <a:p>
            <a:pPr marL="0" indent="0">
              <a:lnSpc>
                <a:spcPct val="114999"/>
              </a:lnSpc>
            </a:pPr>
            <a:r>
              <a:rPr lang="en" sz="1400" b="1" err="1">
                <a:latin typeface="Lato"/>
                <a:ea typeface="Lato"/>
                <a:cs typeface="Lato"/>
              </a:rPr>
              <a:t>Το</a:t>
            </a:r>
            <a:r>
              <a:rPr lang="en" sz="1400" b="1">
                <a:latin typeface="Lato"/>
                <a:ea typeface="Lato"/>
                <a:cs typeface="Lato"/>
              </a:rPr>
              <a:t> ISO/IEC 27001 :2022</a:t>
            </a:r>
            <a:endParaRPr lang="en-US" sz="1400"/>
          </a:p>
        </p:txBody>
      </p:sp>
      <p:sp>
        <p:nvSpPr>
          <p:cNvPr id="17" name="Google Shape;341;p32">
            <a:extLst>
              <a:ext uri="{FF2B5EF4-FFF2-40B4-BE49-F238E27FC236}">
                <a16:creationId xmlns:a16="http://schemas.microsoft.com/office/drawing/2014/main" id="{418F5F00-6E79-455D-D9BA-D3449329EC47}"/>
              </a:ext>
            </a:extLst>
          </p:cNvPr>
          <p:cNvSpPr txBox="1">
            <a:spLocks/>
          </p:cNvSpPr>
          <p:nvPr/>
        </p:nvSpPr>
        <p:spPr>
          <a:xfrm>
            <a:off x="231242" y="1283311"/>
            <a:ext cx="7704000" cy="5304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indent="-285750">
              <a:lnSpc>
                <a:spcPct val="114999"/>
              </a:lnSpc>
              <a:buFont typeface="Arial"/>
              <a:buChar char="•"/>
            </a:pPr>
            <a:r>
              <a:rPr lang="en">
                <a:solidFill>
                  <a:srgbClr val="4B4739"/>
                </a:solidFill>
                <a:latin typeface="Lato"/>
              </a:rPr>
              <a:t>Διεθνές πρότυπο για την ασφάλεια των πληροφοριών</a:t>
            </a:r>
            <a:endParaRPr lang="en-US">
              <a:solidFill>
                <a:srgbClr val="4B4739"/>
              </a:solidFill>
              <a:latin typeface="Lato"/>
            </a:endParaRPr>
          </a:p>
          <a:p>
            <a:pPr marL="285750" indent="-285750">
              <a:lnSpc>
                <a:spcPct val="114999"/>
              </a:lnSpc>
              <a:buFont typeface="Arial"/>
              <a:buChar char="•"/>
            </a:pPr>
            <a:r>
              <a:rPr lang="en">
                <a:solidFill>
                  <a:srgbClr val="4B4739"/>
                </a:solidFill>
                <a:latin typeface="Lato"/>
              </a:rPr>
              <a:t>Προδιαγράφει τις απαιτήσεις που πρέπει να πληροί ένα αποτελεσματικό Σύστημα Διαχείρισης της ασφάλειας των πληροφοριών (ΣΔΑΠ)</a:t>
            </a:r>
          </a:p>
          <a:p>
            <a:pPr>
              <a:lnSpc>
                <a:spcPct val="114999"/>
              </a:lnSpc>
            </a:pPr>
            <a:r>
              <a:rPr lang="el-GR">
                <a:solidFill>
                  <a:srgbClr val="4B4739"/>
                </a:solidFill>
                <a:latin typeface="Lato"/>
              </a:rPr>
              <a:t>Αφορά την αντιμετώπιση</a:t>
            </a:r>
            <a:r>
              <a:rPr lang="en">
                <a:solidFill>
                  <a:srgbClr val="4B4739"/>
                </a:solidFill>
                <a:latin typeface="Lato"/>
              </a:rPr>
              <a:t>:</a:t>
            </a:r>
          </a:p>
          <a:p>
            <a:pPr marL="285750" indent="-285750">
              <a:lnSpc>
                <a:spcPct val="114999"/>
              </a:lnSpc>
              <a:buChar char="•"/>
            </a:pPr>
            <a:r>
              <a:rPr lang="el-GR">
                <a:solidFill>
                  <a:srgbClr val="4B4739"/>
                </a:solidFill>
                <a:latin typeface="Lato"/>
                <a:ea typeface="Lato"/>
                <a:cs typeface="Lato"/>
              </a:rPr>
              <a:t>Της υ</a:t>
            </a:r>
            <a:r>
              <a:rPr lang="en">
                <a:solidFill>
                  <a:srgbClr val="4B4739"/>
                </a:solidFill>
                <a:latin typeface="Lato"/>
                <a:ea typeface="Lato"/>
                <a:cs typeface="Lato"/>
              </a:rPr>
              <a:t>ποκλοπή</a:t>
            </a:r>
            <a:r>
              <a:rPr lang="el-GR">
                <a:solidFill>
                  <a:srgbClr val="4B4739"/>
                </a:solidFill>
                <a:latin typeface="Lato"/>
                <a:ea typeface="Lato"/>
                <a:cs typeface="Lato"/>
              </a:rPr>
              <a:t>ς</a:t>
            </a:r>
            <a:endParaRPr lang="en">
              <a:solidFill>
                <a:srgbClr val="4B4739"/>
              </a:solidFill>
              <a:latin typeface="Lato"/>
              <a:ea typeface="Lato"/>
              <a:cs typeface="Lato"/>
            </a:endParaRPr>
          </a:p>
          <a:p>
            <a:pPr marL="285750" indent="-285750">
              <a:lnSpc>
                <a:spcPct val="114999"/>
              </a:lnSpc>
              <a:buChar char="•"/>
            </a:pPr>
            <a:r>
              <a:rPr lang="el-GR">
                <a:solidFill>
                  <a:srgbClr val="4B4739"/>
                </a:solidFill>
                <a:latin typeface="Lato"/>
                <a:ea typeface="Lato"/>
                <a:cs typeface="Lato"/>
              </a:rPr>
              <a:t>Της π</a:t>
            </a:r>
            <a:r>
              <a:rPr lang="en">
                <a:solidFill>
                  <a:srgbClr val="4B4739"/>
                </a:solidFill>
                <a:latin typeface="Lato"/>
                <a:ea typeface="Lato"/>
                <a:cs typeface="Lato"/>
              </a:rPr>
              <a:t>ρόσβαση</a:t>
            </a:r>
            <a:r>
              <a:rPr lang="el-GR">
                <a:solidFill>
                  <a:srgbClr val="4B4739"/>
                </a:solidFill>
                <a:latin typeface="Lato"/>
                <a:ea typeface="Lato"/>
                <a:cs typeface="Lato"/>
              </a:rPr>
              <a:t>ς</a:t>
            </a:r>
            <a:r>
              <a:rPr lang="en">
                <a:solidFill>
                  <a:srgbClr val="4B4739"/>
                </a:solidFill>
                <a:latin typeface="Lato"/>
                <a:ea typeface="Lato"/>
                <a:cs typeface="Lato"/>
              </a:rPr>
              <a:t> από μη εξουσιοδοτημένα άτομα, φορείς, τρίτους, </a:t>
            </a:r>
          </a:p>
          <a:p>
            <a:pPr marL="285750" indent="-285750">
              <a:lnSpc>
                <a:spcPct val="114999"/>
              </a:lnSpc>
              <a:buChar char="•"/>
            </a:pPr>
            <a:r>
              <a:rPr lang="el-GR">
                <a:solidFill>
                  <a:srgbClr val="4B4739"/>
                </a:solidFill>
                <a:latin typeface="Lato"/>
                <a:ea typeface="Lato"/>
                <a:cs typeface="Lato"/>
              </a:rPr>
              <a:t>Της </a:t>
            </a:r>
            <a:r>
              <a:rPr lang="en">
                <a:solidFill>
                  <a:srgbClr val="4B4739"/>
                </a:solidFill>
                <a:latin typeface="Lato"/>
                <a:ea typeface="Lato"/>
                <a:cs typeface="Lato"/>
              </a:rPr>
              <a:t>Τυχαία</a:t>
            </a:r>
            <a:r>
              <a:rPr lang="el-GR">
                <a:solidFill>
                  <a:srgbClr val="4B4739"/>
                </a:solidFill>
                <a:latin typeface="Lato"/>
                <a:ea typeface="Lato"/>
                <a:cs typeface="Lato"/>
              </a:rPr>
              <a:t>ς </a:t>
            </a:r>
            <a:r>
              <a:rPr lang="en">
                <a:solidFill>
                  <a:srgbClr val="4B4739"/>
                </a:solidFill>
                <a:latin typeface="Lato"/>
                <a:ea typeface="Lato"/>
                <a:cs typeface="Lato"/>
              </a:rPr>
              <a:t>ή εσκεμμέν</a:t>
            </a:r>
            <a:r>
              <a:rPr lang="el-GR">
                <a:solidFill>
                  <a:srgbClr val="4B4739"/>
                </a:solidFill>
                <a:latin typeface="Lato"/>
                <a:ea typeface="Lato"/>
                <a:cs typeface="Lato"/>
              </a:rPr>
              <a:t>ης</a:t>
            </a:r>
            <a:r>
              <a:rPr lang="en">
                <a:solidFill>
                  <a:srgbClr val="4B4739"/>
                </a:solidFill>
                <a:latin typeface="Lato"/>
                <a:ea typeface="Lato"/>
                <a:cs typeface="Lato"/>
              </a:rPr>
              <a:t> αλλοίωση</a:t>
            </a:r>
            <a:r>
              <a:rPr lang="el-GR">
                <a:solidFill>
                  <a:srgbClr val="4B4739"/>
                </a:solidFill>
                <a:latin typeface="Lato"/>
                <a:ea typeface="Lato"/>
                <a:cs typeface="Lato"/>
              </a:rPr>
              <a:t>ς </a:t>
            </a:r>
            <a:r>
              <a:rPr lang="en">
                <a:solidFill>
                  <a:srgbClr val="4B4739"/>
                </a:solidFill>
                <a:latin typeface="Lato"/>
                <a:ea typeface="Lato"/>
                <a:cs typeface="Lato"/>
              </a:rPr>
              <a:t>ή απώλεια</a:t>
            </a:r>
            <a:r>
              <a:rPr lang="el-GR">
                <a:solidFill>
                  <a:srgbClr val="4B4739"/>
                </a:solidFill>
                <a:latin typeface="Lato"/>
                <a:ea typeface="Lato"/>
                <a:cs typeface="Lato"/>
              </a:rPr>
              <a:t>ς</a:t>
            </a:r>
            <a:r>
              <a:rPr lang="en">
                <a:solidFill>
                  <a:srgbClr val="4B4739"/>
                </a:solidFill>
                <a:latin typeface="Lato"/>
                <a:ea typeface="Lato"/>
                <a:cs typeface="Lato"/>
              </a:rPr>
              <a:t>,</a:t>
            </a:r>
          </a:p>
          <a:p>
            <a:pPr marL="285750" indent="-285750">
              <a:lnSpc>
                <a:spcPct val="114999"/>
              </a:lnSpc>
              <a:buChar char="•"/>
            </a:pPr>
            <a:r>
              <a:rPr lang="el-GR">
                <a:solidFill>
                  <a:srgbClr val="4B4739"/>
                </a:solidFill>
                <a:latin typeface="Lato"/>
                <a:ea typeface="Lato"/>
                <a:cs typeface="Lato"/>
              </a:rPr>
              <a:t>Τις κ</a:t>
            </a:r>
            <a:r>
              <a:rPr lang="en">
                <a:solidFill>
                  <a:srgbClr val="4B4739"/>
                </a:solidFill>
                <a:latin typeface="Lato"/>
                <a:ea typeface="Lato"/>
                <a:cs typeface="Lato"/>
              </a:rPr>
              <a:t>ακόβουλες επιθέσεις μέσω του διαδικτύου, ιούς κλπ.</a:t>
            </a:r>
          </a:p>
          <a:p>
            <a:pPr marL="285750" indent="-285750">
              <a:lnSpc>
                <a:spcPct val="114999"/>
              </a:lnSpc>
              <a:buChar char="•"/>
            </a:pPr>
            <a:endParaRPr lang="en">
              <a:solidFill>
                <a:srgbClr val="4B4739"/>
              </a:solidFill>
              <a:latin typeface="Lato"/>
            </a:endParaRPr>
          </a:p>
        </p:txBody>
      </p:sp>
      <p:sp>
        <p:nvSpPr>
          <p:cNvPr id="19" name="Google Shape;344;p32">
            <a:extLst>
              <a:ext uri="{FF2B5EF4-FFF2-40B4-BE49-F238E27FC236}">
                <a16:creationId xmlns:a16="http://schemas.microsoft.com/office/drawing/2014/main" id="{AA548E53-E9E2-EA9E-86A2-653356CCB921}"/>
              </a:ext>
            </a:extLst>
          </p:cNvPr>
          <p:cNvSpPr txBox="1">
            <a:spLocks noGrp="1"/>
          </p:cNvSpPr>
          <p:nvPr/>
        </p:nvSpPr>
        <p:spPr>
          <a:xfrm>
            <a:off x="219190" y="3418177"/>
            <a:ext cx="7704000" cy="5304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2400"/>
              <a:buFont typeface="DM Sans"/>
              <a:buNone/>
              <a:defRPr sz="2000" b="0" i="0" u="none" strike="noStrike" cap="none">
                <a:solidFill>
                  <a:schemeClr val="dk1"/>
                </a:solidFill>
                <a:latin typeface="DM Sans ExtraBold"/>
                <a:ea typeface="DM Sans ExtraBold"/>
                <a:cs typeface="DM Sans ExtraBold"/>
                <a:sym typeface="DM Sans ExtraBold"/>
              </a:defRPr>
            </a:lvl1pPr>
            <a:lvl2pPr marL="914400" marR="0" lvl="1" indent="-317500" algn="l" rtl="0">
              <a:lnSpc>
                <a:spcPct val="115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2pPr>
            <a:lvl3pPr marL="1371600" marR="0" lvl="2" indent="-317500" algn="l" rtl="0">
              <a:lnSpc>
                <a:spcPct val="115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3pPr>
            <a:lvl4pPr marL="1828800" marR="0" lvl="3" indent="-317500" algn="l" rtl="0">
              <a:lnSpc>
                <a:spcPct val="115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4pPr>
            <a:lvl5pPr marL="2286000" marR="0" lvl="4" indent="-317500" algn="l" rtl="0">
              <a:lnSpc>
                <a:spcPct val="115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5pPr>
            <a:lvl6pPr marL="2743200" marR="0" lvl="5" indent="-317500" algn="l" rtl="0">
              <a:lnSpc>
                <a:spcPct val="115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6pPr>
            <a:lvl7pPr marL="3200400" marR="0" lvl="6" indent="-317500" algn="l" rtl="0">
              <a:lnSpc>
                <a:spcPct val="115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7pPr>
            <a:lvl8pPr marL="3657600" marR="0" lvl="7" indent="-317500" algn="l" rtl="0">
              <a:lnSpc>
                <a:spcPct val="115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8pPr>
            <a:lvl9pPr marL="4114800" marR="0" lvl="8" indent="-317500" algn="l" rtl="0">
              <a:lnSpc>
                <a:spcPct val="115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9pPr>
          </a:lstStyle>
          <a:p>
            <a:pPr marL="0" indent="0">
              <a:lnSpc>
                <a:spcPct val="114999"/>
              </a:lnSpc>
            </a:pPr>
            <a:r>
              <a:rPr lang="en" sz="1400" b="1">
                <a:latin typeface="Lato"/>
                <a:ea typeface="Lato"/>
                <a:cs typeface="Lato"/>
              </a:rPr>
              <a:t>ISO/IEC 30141-  ISO/IEC 15408</a:t>
            </a:r>
            <a:endParaRPr lang="en-US"/>
          </a:p>
        </p:txBody>
      </p:sp>
      <p:sp>
        <p:nvSpPr>
          <p:cNvPr id="20" name="Google Shape;341;p32">
            <a:extLst>
              <a:ext uri="{FF2B5EF4-FFF2-40B4-BE49-F238E27FC236}">
                <a16:creationId xmlns:a16="http://schemas.microsoft.com/office/drawing/2014/main" id="{F016DECC-DF3B-E5EC-470B-6FBCE56EF41B}"/>
              </a:ext>
            </a:extLst>
          </p:cNvPr>
          <p:cNvSpPr txBox="1">
            <a:spLocks/>
          </p:cNvSpPr>
          <p:nvPr/>
        </p:nvSpPr>
        <p:spPr>
          <a:xfrm>
            <a:off x="231242" y="3945298"/>
            <a:ext cx="7704000" cy="5304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indent="-285750">
              <a:lnSpc>
                <a:spcPct val="114999"/>
              </a:lnSpc>
              <a:buFont typeface="Arial"/>
              <a:buChar char="•"/>
            </a:pPr>
            <a:r>
              <a:rPr lang="en">
                <a:solidFill>
                  <a:srgbClr val="4B4739"/>
                </a:solidFill>
                <a:latin typeface="Lato"/>
              </a:rPr>
              <a:t>Εστιάζει στην κυβερνοασφάλεια και την θωράκιση των προσωπικών δεδομένων</a:t>
            </a:r>
            <a:endParaRPr lang="en-US">
              <a:solidFill>
                <a:srgbClr val="4B4739"/>
              </a:solidFill>
              <a:latin typeface="Lato"/>
            </a:endParaRPr>
          </a:p>
          <a:p>
            <a:pPr marL="285750" indent="-285750">
              <a:lnSpc>
                <a:spcPct val="114999"/>
              </a:lnSpc>
              <a:buFont typeface="Arial"/>
              <a:buChar char="•"/>
            </a:pPr>
            <a:r>
              <a:rPr lang="en">
                <a:solidFill>
                  <a:srgbClr val="4B4739"/>
                </a:solidFill>
                <a:latin typeface="Lato"/>
              </a:rPr>
              <a:t>Αντιμετώπιση</a:t>
            </a:r>
            <a:r>
              <a:rPr lang="en">
                <a:solidFill>
                  <a:srgbClr val="4B4739"/>
                </a:solidFill>
                <a:ea typeface="Lato"/>
              </a:rPr>
              <a:t> </a:t>
            </a:r>
            <a:r>
              <a:rPr lang="en">
                <a:solidFill>
                  <a:srgbClr val="4B4739"/>
                </a:solidFill>
                <a:latin typeface="Lato"/>
              </a:rPr>
              <a:t>των προκλήσεων ασφάλειας</a:t>
            </a:r>
            <a:endParaRPr lang="el-GR" sz="1200">
              <a:solidFill>
                <a:srgbClr val="4B4739"/>
              </a:solidFill>
              <a:latin typeface="Times New Roman"/>
              <a:ea typeface="Lato"/>
              <a:cs typeface="Times New Roman"/>
            </a:endParaRPr>
          </a:p>
          <a:p>
            <a:pPr marL="285750" indent="-285750">
              <a:lnSpc>
                <a:spcPct val="114999"/>
              </a:lnSpc>
              <a:buChar char="•"/>
            </a:pPr>
            <a:endParaRPr lang="en">
              <a:solidFill>
                <a:srgbClr val="4B4739"/>
              </a:solidFill>
              <a:latin typeface="Lato"/>
            </a:endParaRPr>
          </a:p>
        </p:txBody>
      </p:sp>
    </p:spTree>
    <p:extLst>
      <p:ext uri="{BB962C8B-B14F-4D97-AF65-F5344CB8AC3E}">
        <p14:creationId xmlns:p14="http://schemas.microsoft.com/office/powerpoint/2010/main" val="2994046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 name="Title 2">
            <a:extLst>
              <a:ext uri="{FF2B5EF4-FFF2-40B4-BE49-F238E27FC236}">
                <a16:creationId xmlns:a16="http://schemas.microsoft.com/office/drawing/2014/main" id="{F4E3D887-9521-BE0A-9081-42AF7C387799}"/>
              </a:ext>
            </a:extLst>
          </p:cNvPr>
          <p:cNvSpPr>
            <a:spLocks noGrp="1"/>
          </p:cNvSpPr>
          <p:nvPr>
            <p:ph type="title"/>
          </p:nvPr>
        </p:nvSpPr>
        <p:spPr>
          <a:xfrm>
            <a:off x="569605" y="151755"/>
            <a:ext cx="7704000" cy="572700"/>
          </a:xfrm>
        </p:spPr>
        <p:txBody>
          <a:bodyPr/>
          <a:lstStyle/>
          <a:p>
            <a:r>
              <a:rPr lang="en-US" err="1">
                <a:latin typeface="Lato"/>
              </a:rPr>
              <a:t>Πρότυ</a:t>
            </a:r>
            <a:r>
              <a:rPr lang="en-US">
                <a:latin typeface="Lato"/>
              </a:rPr>
              <a:t>πα &amp; Συμμόρφωση</a:t>
            </a:r>
          </a:p>
          <a:p>
            <a:endParaRPr lang="en-US">
              <a:latin typeface="Lato"/>
            </a:endParaRPr>
          </a:p>
        </p:txBody>
      </p:sp>
      <p:sp>
        <p:nvSpPr>
          <p:cNvPr id="5" name="Google Shape;344;p32">
            <a:extLst>
              <a:ext uri="{FF2B5EF4-FFF2-40B4-BE49-F238E27FC236}">
                <a16:creationId xmlns:a16="http://schemas.microsoft.com/office/drawing/2014/main" id="{D0B34A61-5113-7035-B339-F41617AC419C}"/>
              </a:ext>
            </a:extLst>
          </p:cNvPr>
          <p:cNvSpPr txBox="1">
            <a:spLocks noGrp="1"/>
          </p:cNvSpPr>
          <p:nvPr/>
        </p:nvSpPr>
        <p:spPr>
          <a:xfrm>
            <a:off x="291492" y="1074622"/>
            <a:ext cx="7704000" cy="5304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2400"/>
              <a:buFont typeface="DM Sans"/>
              <a:buNone/>
              <a:defRPr sz="2000" b="0" i="0" u="none" strike="noStrike" cap="none">
                <a:solidFill>
                  <a:schemeClr val="dk1"/>
                </a:solidFill>
                <a:latin typeface="DM Sans ExtraBold"/>
                <a:ea typeface="DM Sans ExtraBold"/>
                <a:cs typeface="DM Sans ExtraBold"/>
                <a:sym typeface="DM Sans ExtraBold"/>
              </a:defRPr>
            </a:lvl1pPr>
            <a:lvl2pPr marL="914400" marR="0" lvl="1" indent="-317500" algn="l" rtl="0">
              <a:lnSpc>
                <a:spcPct val="115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2pPr>
            <a:lvl3pPr marL="1371600" marR="0" lvl="2" indent="-317500" algn="l" rtl="0">
              <a:lnSpc>
                <a:spcPct val="115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3pPr>
            <a:lvl4pPr marL="1828800" marR="0" lvl="3" indent="-317500" algn="l" rtl="0">
              <a:lnSpc>
                <a:spcPct val="115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4pPr>
            <a:lvl5pPr marL="2286000" marR="0" lvl="4" indent="-317500" algn="l" rtl="0">
              <a:lnSpc>
                <a:spcPct val="115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5pPr>
            <a:lvl6pPr marL="2743200" marR="0" lvl="5" indent="-317500" algn="l" rtl="0">
              <a:lnSpc>
                <a:spcPct val="115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6pPr>
            <a:lvl7pPr marL="3200400" marR="0" lvl="6" indent="-317500" algn="l" rtl="0">
              <a:lnSpc>
                <a:spcPct val="115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7pPr>
            <a:lvl8pPr marL="3657600" marR="0" lvl="7" indent="-317500" algn="l" rtl="0">
              <a:lnSpc>
                <a:spcPct val="115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8pPr>
            <a:lvl9pPr marL="4114800" marR="0" lvl="8" indent="-317500" algn="l" rtl="0">
              <a:lnSpc>
                <a:spcPct val="115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9pPr>
          </a:lstStyle>
          <a:p>
            <a:pPr marL="0" indent="0">
              <a:lnSpc>
                <a:spcPct val="114999"/>
              </a:lnSpc>
            </a:pPr>
            <a:r>
              <a:rPr lang="en" sz="1400" b="1">
                <a:latin typeface="Lato"/>
                <a:ea typeface="Lato"/>
                <a:cs typeface="Lato"/>
              </a:rPr>
              <a:t>ISO/IEC 27017, </a:t>
            </a:r>
            <a:r>
              <a:rPr lang="en-US" sz="1400" b="1">
                <a:latin typeface="Lato"/>
                <a:ea typeface="Lato"/>
                <a:cs typeface="Lato"/>
              </a:rPr>
              <a:t>ISO/IEC 27018</a:t>
            </a:r>
          </a:p>
          <a:p>
            <a:pPr marL="0" indent="0">
              <a:lnSpc>
                <a:spcPct val="114999"/>
              </a:lnSpc>
            </a:pPr>
            <a:endParaRPr lang="en-US"/>
          </a:p>
        </p:txBody>
      </p:sp>
      <p:sp>
        <p:nvSpPr>
          <p:cNvPr id="17" name="Google Shape;341;p32">
            <a:extLst>
              <a:ext uri="{FF2B5EF4-FFF2-40B4-BE49-F238E27FC236}">
                <a16:creationId xmlns:a16="http://schemas.microsoft.com/office/drawing/2014/main" id="{418F5F00-6E79-455D-D9BA-D3449329EC47}"/>
              </a:ext>
            </a:extLst>
          </p:cNvPr>
          <p:cNvSpPr txBox="1">
            <a:spLocks/>
          </p:cNvSpPr>
          <p:nvPr/>
        </p:nvSpPr>
        <p:spPr>
          <a:xfrm>
            <a:off x="224356" y="1283311"/>
            <a:ext cx="7704000" cy="5304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indent="-285750">
              <a:lnSpc>
                <a:spcPct val="114999"/>
              </a:lnSpc>
              <a:buFont typeface="Arial"/>
              <a:buChar char="•"/>
            </a:pPr>
            <a:r>
              <a:rPr lang="en">
                <a:solidFill>
                  <a:srgbClr val="4B4739"/>
                </a:solidFill>
                <a:latin typeface="Lato"/>
              </a:rPr>
              <a:t>Προσφέρει κατευθυντήριες γραμμές για την ασφάλεια των υπηρεσιών cloud.</a:t>
            </a:r>
            <a:endParaRPr lang="en-US">
              <a:solidFill>
                <a:srgbClr val="4B4739"/>
              </a:solidFill>
              <a:latin typeface="Lato"/>
            </a:endParaRPr>
          </a:p>
          <a:p>
            <a:pPr marL="285750" indent="-285750">
              <a:lnSpc>
                <a:spcPct val="114999"/>
              </a:lnSpc>
              <a:buFont typeface="Arial"/>
              <a:buChar char="•"/>
            </a:pPr>
            <a:r>
              <a:rPr lang="en">
                <a:solidFill>
                  <a:srgbClr val="4B4739"/>
                </a:solidFill>
                <a:latin typeface="Lato"/>
              </a:rPr>
              <a:t>Αφορά έμεσα τις συσκευές IoT διότι βασίζονται σε υπηρεσίες cloud.</a:t>
            </a:r>
          </a:p>
          <a:p>
            <a:pPr>
              <a:lnSpc>
                <a:spcPct val="114999"/>
              </a:lnSpc>
            </a:pPr>
            <a:endParaRPr lang="en">
              <a:solidFill>
                <a:srgbClr val="4B4739"/>
              </a:solidFill>
              <a:ea typeface="Lato"/>
            </a:endParaRPr>
          </a:p>
          <a:p>
            <a:pPr marL="285750" indent="-285750">
              <a:lnSpc>
                <a:spcPct val="114999"/>
              </a:lnSpc>
              <a:buChar char="•"/>
            </a:pPr>
            <a:endParaRPr lang="en">
              <a:solidFill>
                <a:srgbClr val="4B4739"/>
              </a:solidFill>
              <a:latin typeface="Lato"/>
            </a:endParaRPr>
          </a:p>
        </p:txBody>
      </p:sp>
      <p:sp>
        <p:nvSpPr>
          <p:cNvPr id="2" name="Google Shape;344;p32">
            <a:extLst>
              <a:ext uri="{FF2B5EF4-FFF2-40B4-BE49-F238E27FC236}">
                <a16:creationId xmlns:a16="http://schemas.microsoft.com/office/drawing/2014/main" id="{E505D1E2-A1A4-95FC-A4B2-BA7F40AA4894}"/>
              </a:ext>
            </a:extLst>
          </p:cNvPr>
          <p:cNvSpPr txBox="1">
            <a:spLocks noGrp="1"/>
          </p:cNvSpPr>
          <p:nvPr/>
        </p:nvSpPr>
        <p:spPr>
          <a:xfrm>
            <a:off x="291492" y="2143964"/>
            <a:ext cx="7704000" cy="5304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2400"/>
              <a:buFont typeface="DM Sans"/>
              <a:buNone/>
              <a:defRPr sz="2000" b="0" i="0" u="none" strike="noStrike" cap="none">
                <a:solidFill>
                  <a:schemeClr val="dk1"/>
                </a:solidFill>
                <a:latin typeface="DM Sans ExtraBold"/>
                <a:ea typeface="DM Sans ExtraBold"/>
                <a:cs typeface="DM Sans ExtraBold"/>
                <a:sym typeface="DM Sans ExtraBold"/>
              </a:defRPr>
            </a:lvl1pPr>
            <a:lvl2pPr marL="914400" marR="0" lvl="1" indent="-317500" algn="l" rtl="0">
              <a:lnSpc>
                <a:spcPct val="115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2pPr>
            <a:lvl3pPr marL="1371600" marR="0" lvl="2" indent="-317500" algn="l" rtl="0">
              <a:lnSpc>
                <a:spcPct val="115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3pPr>
            <a:lvl4pPr marL="1828800" marR="0" lvl="3" indent="-317500" algn="l" rtl="0">
              <a:lnSpc>
                <a:spcPct val="115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4pPr>
            <a:lvl5pPr marL="2286000" marR="0" lvl="4" indent="-317500" algn="l" rtl="0">
              <a:lnSpc>
                <a:spcPct val="115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5pPr>
            <a:lvl6pPr marL="2743200" marR="0" lvl="5" indent="-317500" algn="l" rtl="0">
              <a:lnSpc>
                <a:spcPct val="115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6pPr>
            <a:lvl7pPr marL="3200400" marR="0" lvl="6" indent="-317500" algn="l" rtl="0">
              <a:lnSpc>
                <a:spcPct val="115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7pPr>
            <a:lvl8pPr marL="3657600" marR="0" lvl="7" indent="-317500" algn="l" rtl="0">
              <a:lnSpc>
                <a:spcPct val="115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8pPr>
            <a:lvl9pPr marL="4114800" marR="0" lvl="8" indent="-317500" algn="l" rtl="0">
              <a:lnSpc>
                <a:spcPct val="115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9pPr>
          </a:lstStyle>
          <a:p>
            <a:pPr marL="0" indent="0">
              <a:lnSpc>
                <a:spcPct val="114999"/>
              </a:lnSpc>
            </a:pPr>
            <a:r>
              <a:rPr lang="en" sz="1400" b="1">
                <a:latin typeface="Lato"/>
                <a:ea typeface="Lato"/>
                <a:cs typeface="Lato"/>
              </a:rPr>
              <a:t>IEEE P2413</a:t>
            </a:r>
            <a:endParaRPr lang="en-US"/>
          </a:p>
        </p:txBody>
      </p:sp>
      <p:sp>
        <p:nvSpPr>
          <p:cNvPr id="4" name="Google Shape;341;p32">
            <a:extLst>
              <a:ext uri="{FF2B5EF4-FFF2-40B4-BE49-F238E27FC236}">
                <a16:creationId xmlns:a16="http://schemas.microsoft.com/office/drawing/2014/main" id="{54A1D480-5AA8-5235-0C86-A4F6B21B548A}"/>
              </a:ext>
            </a:extLst>
          </p:cNvPr>
          <p:cNvSpPr txBox="1">
            <a:spLocks/>
          </p:cNvSpPr>
          <p:nvPr/>
        </p:nvSpPr>
        <p:spPr>
          <a:xfrm>
            <a:off x="224356" y="2605624"/>
            <a:ext cx="7704000" cy="1215364"/>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indent="-285750">
              <a:lnSpc>
                <a:spcPct val="114999"/>
              </a:lnSpc>
              <a:buFont typeface="Arial"/>
              <a:buChar char="•"/>
            </a:pPr>
            <a:r>
              <a:rPr lang="en">
                <a:solidFill>
                  <a:srgbClr val="4B4739"/>
                </a:solidFill>
                <a:latin typeface="Lato"/>
              </a:rPr>
              <a:t>Aναπτύσσεται από το IEEE ( Ινστιτούτο Ηλεκτρολόγων και Ηλεκτρονικών Mηχανικών) </a:t>
            </a:r>
            <a:endParaRPr lang="en-US">
              <a:solidFill>
                <a:srgbClr val="4B4739"/>
              </a:solidFill>
              <a:latin typeface="Lato"/>
            </a:endParaRPr>
          </a:p>
          <a:p>
            <a:pPr marL="285750" indent="-285750">
              <a:lnSpc>
                <a:spcPct val="114999"/>
              </a:lnSpc>
              <a:buFont typeface="Arial,Sans-Serif"/>
              <a:buChar char="•"/>
            </a:pPr>
            <a:r>
              <a:rPr lang="en">
                <a:solidFill>
                  <a:srgbClr val="4B4739"/>
                </a:solidFill>
              </a:rPr>
              <a:t>Παροχή ενός ολοκληρωμένου πλαισίου αρχιτεκτονικής για το IoT. </a:t>
            </a:r>
            <a:endParaRPr lang="en-US">
              <a:solidFill>
                <a:srgbClr val="4B4739"/>
              </a:solidFill>
            </a:endParaRPr>
          </a:p>
          <a:p>
            <a:pPr marL="285750" indent="-285750">
              <a:lnSpc>
                <a:spcPct val="114999"/>
              </a:lnSpc>
              <a:buFont typeface="Arial,Sans-Serif"/>
              <a:buChar char="•"/>
            </a:pPr>
            <a:r>
              <a:rPr lang="en">
                <a:solidFill>
                  <a:srgbClr val="4B4739"/>
                </a:solidFill>
                <a:ea typeface="Lato"/>
              </a:rPr>
              <a:t>Βελτιώνει τη διαλειτουργικότητα, την ασφάλεια και την ιδιωτικότητα των IoT συσκευών και εφαρμογών</a:t>
            </a:r>
          </a:p>
          <a:p>
            <a:pPr marL="285750" indent="-285750">
              <a:lnSpc>
                <a:spcPct val="114999"/>
              </a:lnSpc>
              <a:buChar char="•"/>
            </a:pPr>
            <a:endParaRPr lang="en">
              <a:solidFill>
                <a:srgbClr val="4B4739"/>
              </a:solidFill>
              <a:latin typeface="Lato"/>
              <a:ea typeface="Lato"/>
            </a:endParaRPr>
          </a:p>
          <a:p>
            <a:pPr marL="285750" indent="-285750">
              <a:lnSpc>
                <a:spcPct val="114999"/>
              </a:lnSpc>
              <a:buChar char="•"/>
            </a:pPr>
            <a:endParaRPr lang="en">
              <a:solidFill>
                <a:srgbClr val="4B4739"/>
              </a:solidFill>
              <a:latin typeface="Lato"/>
            </a:endParaRPr>
          </a:p>
        </p:txBody>
      </p:sp>
    </p:spTree>
    <p:extLst>
      <p:ext uri="{BB962C8B-B14F-4D97-AF65-F5344CB8AC3E}">
        <p14:creationId xmlns:p14="http://schemas.microsoft.com/office/powerpoint/2010/main" val="11138175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 name="Title 2">
            <a:extLst>
              <a:ext uri="{FF2B5EF4-FFF2-40B4-BE49-F238E27FC236}">
                <a16:creationId xmlns:a16="http://schemas.microsoft.com/office/drawing/2014/main" id="{F4E3D887-9521-BE0A-9081-42AF7C387799}"/>
              </a:ext>
            </a:extLst>
          </p:cNvPr>
          <p:cNvSpPr>
            <a:spLocks noGrp="1"/>
          </p:cNvSpPr>
          <p:nvPr>
            <p:ph type="title"/>
          </p:nvPr>
        </p:nvSpPr>
        <p:spPr>
          <a:xfrm>
            <a:off x="327247" y="3222"/>
            <a:ext cx="8698320" cy="572700"/>
          </a:xfrm>
        </p:spPr>
        <p:txBody>
          <a:bodyPr/>
          <a:lstStyle/>
          <a:p>
            <a:pPr>
              <a:lnSpc>
                <a:spcPct val="114999"/>
              </a:lnSpc>
            </a:pPr>
            <a:r>
              <a:rPr lang="en" sz="1600" i="1" err="1">
                <a:latin typeface="Lato"/>
              </a:rPr>
              <a:t>Πίν</a:t>
            </a:r>
            <a:r>
              <a:rPr lang="en" sz="1600" i="1">
                <a:latin typeface="Lato"/>
              </a:rPr>
              <a:t>ακας </a:t>
            </a:r>
            <a:r>
              <a:rPr lang="el-GR" sz="1600" i="1">
                <a:latin typeface="Lato"/>
              </a:rPr>
              <a:t>οργανισμών παραγωγής </a:t>
            </a:r>
            <a:r>
              <a:rPr lang="en" sz="1600" b="1" i="1">
                <a:latin typeface="Lato"/>
              </a:rPr>
              <a:t>προ</a:t>
            </a:r>
            <a:r>
              <a:rPr lang="el-GR" sz="1600" b="1" i="1">
                <a:latin typeface="Lato"/>
              </a:rPr>
              <a:t>τύπων</a:t>
            </a:r>
            <a:r>
              <a:rPr lang="en" sz="1600" i="1">
                <a:latin typeface="Lato"/>
              </a:rPr>
              <a:t> </a:t>
            </a:r>
            <a:r>
              <a:rPr lang="en" sz="1600" b="1" i="1">
                <a:latin typeface="Lato"/>
              </a:rPr>
              <a:t>κανονισμών</a:t>
            </a:r>
            <a:r>
              <a:rPr lang="en" sz="1600" i="1">
                <a:latin typeface="Lato"/>
              </a:rPr>
              <a:t> και </a:t>
            </a:r>
            <a:r>
              <a:rPr lang="en" sz="1600" b="1" i="1">
                <a:latin typeface="Lato"/>
              </a:rPr>
              <a:t>κα</a:t>
            </a:r>
            <a:r>
              <a:rPr lang="en" sz="1600" b="1" i="1" err="1">
                <a:latin typeface="Lato"/>
              </a:rPr>
              <a:t>τευθυντήριων</a:t>
            </a:r>
            <a:r>
              <a:rPr lang="en" sz="1600" b="1" i="1">
                <a:latin typeface="Lato"/>
              </a:rPr>
              <a:t> </a:t>
            </a:r>
            <a:r>
              <a:rPr lang="en" sz="1600" b="1" i="1" err="1">
                <a:latin typeface="Lato"/>
              </a:rPr>
              <a:t>γρ</a:t>
            </a:r>
            <a:r>
              <a:rPr lang="en" sz="1600" b="1" i="1">
                <a:latin typeface="Lato"/>
              </a:rPr>
              <a:t>α</a:t>
            </a:r>
            <a:r>
              <a:rPr lang="en" sz="1600" b="1" i="1" err="1">
                <a:latin typeface="Lato"/>
              </a:rPr>
              <a:t>μμών</a:t>
            </a:r>
            <a:br>
              <a:rPr lang="en-US" sz="1800" i="1"/>
            </a:br>
            <a:endParaRPr lang="en-US" sz="1600"/>
          </a:p>
        </p:txBody>
      </p:sp>
      <p:graphicFrame>
        <p:nvGraphicFramePr>
          <p:cNvPr id="4" name="Table 3">
            <a:extLst>
              <a:ext uri="{FF2B5EF4-FFF2-40B4-BE49-F238E27FC236}">
                <a16:creationId xmlns:a16="http://schemas.microsoft.com/office/drawing/2014/main" id="{6B58C4AE-1BB5-76DE-A41B-13A8F781E966}"/>
              </a:ext>
            </a:extLst>
          </p:cNvPr>
          <p:cNvGraphicFramePr>
            <a:graphicFrameLocks noGrp="1"/>
          </p:cNvGraphicFramePr>
          <p:nvPr>
            <p:extLst>
              <p:ext uri="{D42A27DB-BD31-4B8C-83A1-F6EECF244321}">
                <p14:modId xmlns:p14="http://schemas.microsoft.com/office/powerpoint/2010/main" val="233898702"/>
              </p:ext>
            </p:extLst>
          </p:nvPr>
        </p:nvGraphicFramePr>
        <p:xfrm>
          <a:off x="401986" y="473737"/>
          <a:ext cx="8154054" cy="4409250"/>
        </p:xfrm>
        <a:graphic>
          <a:graphicData uri="http://schemas.openxmlformats.org/drawingml/2006/table">
            <a:tbl>
              <a:tblPr firstCol="1" bandRow="1">
                <a:tableStyleId>{5940675A-B579-460E-94D1-54222C63F5DA}</a:tableStyleId>
              </a:tblPr>
              <a:tblGrid>
                <a:gridCol w="1529944">
                  <a:extLst>
                    <a:ext uri="{9D8B030D-6E8A-4147-A177-3AD203B41FA5}">
                      <a16:colId xmlns:a16="http://schemas.microsoft.com/office/drawing/2014/main" val="1940711695"/>
                    </a:ext>
                  </a:extLst>
                </a:gridCol>
                <a:gridCol w="1255794">
                  <a:extLst>
                    <a:ext uri="{9D8B030D-6E8A-4147-A177-3AD203B41FA5}">
                      <a16:colId xmlns:a16="http://schemas.microsoft.com/office/drawing/2014/main" val="2648909530"/>
                    </a:ext>
                  </a:extLst>
                </a:gridCol>
                <a:gridCol w="1985209">
                  <a:extLst>
                    <a:ext uri="{9D8B030D-6E8A-4147-A177-3AD203B41FA5}">
                      <a16:colId xmlns:a16="http://schemas.microsoft.com/office/drawing/2014/main" val="1988634019"/>
                    </a:ext>
                  </a:extLst>
                </a:gridCol>
                <a:gridCol w="1789697">
                  <a:extLst>
                    <a:ext uri="{9D8B030D-6E8A-4147-A177-3AD203B41FA5}">
                      <a16:colId xmlns:a16="http://schemas.microsoft.com/office/drawing/2014/main" val="3593156658"/>
                    </a:ext>
                  </a:extLst>
                </a:gridCol>
                <a:gridCol w="1593410">
                  <a:extLst>
                    <a:ext uri="{9D8B030D-6E8A-4147-A177-3AD203B41FA5}">
                      <a16:colId xmlns:a16="http://schemas.microsoft.com/office/drawing/2014/main" val="1790979681"/>
                    </a:ext>
                  </a:extLst>
                </a:gridCol>
              </a:tblGrid>
              <a:tr h="148703">
                <a:tc>
                  <a:txBody>
                    <a:bodyPr/>
                    <a:lstStyle/>
                    <a:p>
                      <a:pPr algn="ctr" rtl="0" fontAlgn="base"/>
                      <a:r>
                        <a:rPr lang="en-US" sz="800" b="1">
                          <a:solidFill>
                            <a:srgbClr val="262626"/>
                          </a:solidFill>
                          <a:effectLst/>
                        </a:rPr>
                        <a:t>Name </a:t>
                      </a:r>
                      <a:endParaRPr lang="en-US" sz="800" b="1" i="0">
                        <a:effectLst/>
                        <a:latin typeface="Times New Roman"/>
                      </a:endParaRPr>
                    </a:p>
                  </a:txBody>
                  <a:tcPr anchor="ctr"/>
                </a:tc>
                <a:tc>
                  <a:txBody>
                    <a:bodyPr/>
                    <a:lstStyle/>
                    <a:p>
                      <a:pPr algn="ctr" rtl="0" fontAlgn="base"/>
                      <a:r>
                        <a:rPr lang="en-US" sz="800" b="1">
                          <a:solidFill>
                            <a:srgbClr val="12501A"/>
                          </a:solidFill>
                          <a:effectLst/>
                        </a:rPr>
                        <a:t>Develops </a:t>
                      </a:r>
                      <a:endParaRPr lang="en-US" sz="800" b="1" i="0">
                        <a:effectLst/>
                        <a:latin typeface="Times New Roman"/>
                      </a:endParaRPr>
                    </a:p>
                  </a:txBody>
                  <a:tcPr anchor="ctr"/>
                </a:tc>
                <a:tc>
                  <a:txBody>
                    <a:bodyPr/>
                    <a:lstStyle/>
                    <a:p>
                      <a:pPr algn="ctr" rtl="0" fontAlgn="base"/>
                      <a:r>
                        <a:rPr lang="en-US" sz="800" b="1">
                          <a:solidFill>
                            <a:srgbClr val="12501A"/>
                          </a:solidFill>
                          <a:effectLst/>
                        </a:rPr>
                        <a:t>Scope </a:t>
                      </a:r>
                      <a:endParaRPr lang="en-US" sz="800" b="1" i="0">
                        <a:effectLst/>
                        <a:latin typeface="Times New Roman"/>
                      </a:endParaRPr>
                    </a:p>
                  </a:txBody>
                  <a:tcPr anchor="ctr"/>
                </a:tc>
                <a:tc>
                  <a:txBody>
                    <a:bodyPr/>
                    <a:lstStyle/>
                    <a:p>
                      <a:pPr algn="ctr" rtl="0" fontAlgn="base"/>
                      <a:r>
                        <a:rPr lang="en-US" sz="800" b="1">
                          <a:solidFill>
                            <a:srgbClr val="12501A"/>
                          </a:solidFill>
                          <a:effectLst/>
                        </a:rPr>
                        <a:t>Usage </a:t>
                      </a:r>
                      <a:endParaRPr lang="en-US" sz="800" b="1" i="0">
                        <a:effectLst/>
                        <a:latin typeface="Times New Roman"/>
                      </a:endParaRPr>
                    </a:p>
                  </a:txBody>
                  <a:tcPr anchor="ctr"/>
                </a:tc>
                <a:tc>
                  <a:txBody>
                    <a:bodyPr/>
                    <a:lstStyle/>
                    <a:p>
                      <a:pPr algn="ctr" rtl="0" fontAlgn="base"/>
                      <a:r>
                        <a:rPr lang="en-US" sz="800" b="1">
                          <a:solidFill>
                            <a:srgbClr val="12501A"/>
                          </a:solidFill>
                          <a:effectLst/>
                        </a:rPr>
                        <a:t>Main Focus </a:t>
                      </a:r>
                      <a:endParaRPr lang="en-US" sz="800" b="1" i="0">
                        <a:effectLst/>
                        <a:latin typeface="Times New Roman"/>
                      </a:endParaRPr>
                    </a:p>
                  </a:txBody>
                  <a:tcPr anchor="ctr"/>
                </a:tc>
                <a:extLst>
                  <a:ext uri="{0D108BD9-81ED-4DB2-BD59-A6C34878D82A}">
                    <a16:rowId xmlns:a16="http://schemas.microsoft.com/office/drawing/2014/main" val="4212454594"/>
                  </a:ext>
                </a:extLst>
              </a:tr>
              <a:tr h="274529">
                <a:tc>
                  <a:txBody>
                    <a:bodyPr/>
                    <a:lstStyle/>
                    <a:p>
                      <a:pPr algn="l" rtl="0" fontAlgn="base"/>
                      <a:r>
                        <a:rPr lang="en-US" sz="1050" b="1" cap="none" spc="0">
                          <a:ln w="0"/>
                          <a:solidFill>
                            <a:schemeClr val="tx1"/>
                          </a:solidFill>
                          <a:effectLst/>
                        </a:rPr>
                        <a:t>GDPR</a:t>
                      </a:r>
                      <a:r>
                        <a:rPr lang="en-US" sz="600" b="1">
                          <a:solidFill>
                            <a:srgbClr val="000000"/>
                          </a:solidFill>
                          <a:effectLst/>
                        </a:rPr>
                        <a:t> </a:t>
                      </a:r>
                      <a:endParaRPr lang="en-US" sz="600" b="1" i="0">
                        <a:effectLst/>
                        <a:latin typeface="Times New Roman"/>
                      </a:endParaRPr>
                    </a:p>
                  </a:txBody>
                  <a:tcPr anchor="ctr"/>
                </a:tc>
                <a:tc>
                  <a:txBody>
                    <a:bodyPr/>
                    <a:lstStyle/>
                    <a:p>
                      <a:pPr algn="l" rtl="0" fontAlgn="base"/>
                      <a:r>
                        <a:rPr lang="en-US" sz="700" b="0">
                          <a:solidFill>
                            <a:srgbClr val="000000"/>
                          </a:solidFill>
                          <a:effectLst/>
                        </a:rPr>
                        <a:t>Regulation </a:t>
                      </a:r>
                      <a:endParaRPr lang="en-US" sz="700" b="0" i="0">
                        <a:effectLst/>
                        <a:latin typeface="Times New Roman"/>
                      </a:endParaRPr>
                    </a:p>
                  </a:txBody>
                  <a:tcPr anchor="ctr"/>
                </a:tc>
                <a:tc>
                  <a:txBody>
                    <a:bodyPr/>
                    <a:lstStyle/>
                    <a:p>
                      <a:pPr algn="l" rtl="0" fontAlgn="base"/>
                      <a:r>
                        <a:rPr lang="en-US" sz="700" b="0">
                          <a:solidFill>
                            <a:srgbClr val="000000"/>
                          </a:solidFill>
                          <a:effectLst/>
                        </a:rPr>
                        <a:t>Organizations handling personal data of EU citizens </a:t>
                      </a:r>
                      <a:endParaRPr lang="en-US" sz="700" b="0" i="0">
                        <a:effectLst/>
                        <a:latin typeface="Times New Roman"/>
                      </a:endParaRPr>
                    </a:p>
                  </a:txBody>
                  <a:tcPr anchor="ctr"/>
                </a:tc>
                <a:tc>
                  <a:txBody>
                    <a:bodyPr/>
                    <a:lstStyle/>
                    <a:p>
                      <a:pPr algn="l" rtl="0" fontAlgn="base"/>
                      <a:r>
                        <a:rPr lang="en-US" sz="700" b="0">
                          <a:solidFill>
                            <a:srgbClr val="000000"/>
                          </a:solidFill>
                          <a:effectLst/>
                        </a:rPr>
                        <a:t>Widely applied across the EU </a:t>
                      </a:r>
                      <a:endParaRPr lang="en-US" sz="700" b="0" i="0">
                        <a:effectLst/>
                        <a:latin typeface="Times New Roman"/>
                      </a:endParaRPr>
                    </a:p>
                  </a:txBody>
                  <a:tcPr anchor="ctr"/>
                </a:tc>
                <a:tc>
                  <a:txBody>
                    <a:bodyPr/>
                    <a:lstStyle/>
                    <a:p>
                      <a:pPr algn="l" rtl="0" fontAlgn="base"/>
                      <a:r>
                        <a:rPr lang="en-US" sz="700" b="0">
                          <a:solidFill>
                            <a:srgbClr val="000000"/>
                          </a:solidFill>
                          <a:effectLst/>
                        </a:rPr>
                        <a:t>Protecting personal data and privacy </a:t>
                      </a:r>
                      <a:endParaRPr lang="en-US" sz="700" b="0" i="0">
                        <a:effectLst/>
                        <a:latin typeface="Times New Roman"/>
                      </a:endParaRPr>
                    </a:p>
                  </a:txBody>
                  <a:tcPr anchor="ctr"/>
                </a:tc>
                <a:extLst>
                  <a:ext uri="{0D108BD9-81ED-4DB2-BD59-A6C34878D82A}">
                    <a16:rowId xmlns:a16="http://schemas.microsoft.com/office/drawing/2014/main" val="2038928657"/>
                  </a:ext>
                </a:extLst>
              </a:tr>
              <a:tr h="274529">
                <a:tc>
                  <a:txBody>
                    <a:bodyPr/>
                    <a:lstStyle/>
                    <a:p>
                      <a:pPr algn="l" rtl="0" fontAlgn="base"/>
                      <a:r>
                        <a:rPr lang="en-US" sz="1050" b="1">
                          <a:solidFill>
                            <a:srgbClr val="000000"/>
                          </a:solidFill>
                          <a:effectLst/>
                        </a:rPr>
                        <a:t>NIST  </a:t>
                      </a:r>
                      <a:endParaRPr lang="en-US" sz="1050" b="1" i="0">
                        <a:effectLst/>
                        <a:latin typeface="Times New Roman"/>
                      </a:endParaRPr>
                    </a:p>
                  </a:txBody>
                  <a:tcPr anchor="ctr"/>
                </a:tc>
                <a:tc>
                  <a:txBody>
                    <a:bodyPr/>
                    <a:lstStyle/>
                    <a:p>
                      <a:pPr algn="l" rtl="0" fontAlgn="base"/>
                      <a:r>
                        <a:rPr lang="en-US" sz="700" b="0">
                          <a:solidFill>
                            <a:srgbClr val="000000"/>
                          </a:solidFill>
                          <a:effectLst/>
                        </a:rPr>
                        <a:t>Standard/Guideline </a:t>
                      </a:r>
                      <a:endParaRPr lang="en-US" sz="700" b="0" i="0">
                        <a:effectLst/>
                        <a:latin typeface="Times New Roman"/>
                      </a:endParaRPr>
                    </a:p>
                  </a:txBody>
                  <a:tcPr anchor="ctr"/>
                </a:tc>
                <a:tc>
                  <a:txBody>
                    <a:bodyPr/>
                    <a:lstStyle/>
                    <a:p>
                      <a:pPr algn="l" rtl="0" fontAlgn="base"/>
                      <a:r>
                        <a:rPr lang="en-US" sz="700" b="0">
                          <a:solidFill>
                            <a:srgbClr val="000000"/>
                          </a:solidFill>
                          <a:effectLst/>
                        </a:rPr>
                        <a:t>Global Organizations </a:t>
                      </a:r>
                      <a:endParaRPr lang="en-US" sz="700" b="0" i="0">
                        <a:effectLst/>
                        <a:latin typeface="Times New Roman"/>
                      </a:endParaRPr>
                    </a:p>
                  </a:txBody>
                  <a:tcPr anchor="ctr"/>
                </a:tc>
                <a:tc>
                  <a:txBody>
                    <a:bodyPr/>
                    <a:lstStyle/>
                    <a:p>
                      <a:pPr algn="l" rtl="0" fontAlgn="base"/>
                      <a:r>
                        <a:rPr lang="en-US" sz="700" b="0">
                          <a:solidFill>
                            <a:srgbClr val="000000"/>
                          </a:solidFill>
                          <a:effectLst/>
                        </a:rPr>
                        <a:t>Widely used in the U.S. and globally </a:t>
                      </a:r>
                      <a:endParaRPr lang="en-US" sz="700" b="0" i="0">
                        <a:effectLst/>
                        <a:latin typeface="Times New Roman"/>
                      </a:endParaRPr>
                    </a:p>
                  </a:txBody>
                  <a:tcPr anchor="ctr"/>
                </a:tc>
                <a:tc>
                  <a:txBody>
                    <a:bodyPr/>
                    <a:lstStyle/>
                    <a:p>
                      <a:pPr algn="l" rtl="0" fontAlgn="base"/>
                      <a:r>
                        <a:rPr lang="en-US" sz="700" b="0">
                          <a:solidFill>
                            <a:srgbClr val="000000"/>
                          </a:solidFill>
                          <a:effectLst/>
                        </a:rPr>
                        <a:t>Cybersecurity guidelines for IoT </a:t>
                      </a:r>
                      <a:endParaRPr lang="en-US" sz="700" b="0" i="0">
                        <a:effectLst/>
                      </a:endParaRPr>
                    </a:p>
                  </a:txBody>
                  <a:tcPr anchor="ctr"/>
                </a:tc>
                <a:extLst>
                  <a:ext uri="{0D108BD9-81ED-4DB2-BD59-A6C34878D82A}">
                    <a16:rowId xmlns:a16="http://schemas.microsoft.com/office/drawing/2014/main" val="1261016747"/>
                  </a:ext>
                </a:extLst>
              </a:tr>
              <a:tr h="274529">
                <a:tc>
                  <a:txBody>
                    <a:bodyPr/>
                    <a:lstStyle/>
                    <a:p>
                      <a:pPr algn="l" rtl="0" fontAlgn="base"/>
                      <a:r>
                        <a:rPr lang="en-US" sz="1050" b="1">
                          <a:solidFill>
                            <a:srgbClr val="000000"/>
                          </a:solidFill>
                          <a:effectLst/>
                        </a:rPr>
                        <a:t>RMF </a:t>
                      </a:r>
                      <a:endParaRPr lang="en-US" sz="1050" b="1" i="0">
                        <a:effectLst/>
                        <a:latin typeface="Times New Roman"/>
                      </a:endParaRPr>
                    </a:p>
                  </a:txBody>
                  <a:tcPr anchor="ctr"/>
                </a:tc>
                <a:tc>
                  <a:txBody>
                    <a:bodyPr/>
                    <a:lstStyle/>
                    <a:p>
                      <a:pPr algn="l" rtl="0" fontAlgn="base"/>
                      <a:r>
                        <a:rPr lang="en-US" sz="700" b="0">
                          <a:solidFill>
                            <a:srgbClr val="000000"/>
                          </a:solidFill>
                          <a:effectLst/>
                        </a:rPr>
                        <a:t>Guideline/Framework </a:t>
                      </a:r>
                      <a:endParaRPr lang="en-US" sz="700" b="0" i="0">
                        <a:effectLst/>
                        <a:latin typeface="Times New Roman"/>
                      </a:endParaRPr>
                    </a:p>
                  </a:txBody>
                  <a:tcPr anchor="ctr"/>
                </a:tc>
                <a:tc>
                  <a:txBody>
                    <a:bodyPr/>
                    <a:lstStyle/>
                    <a:p>
                      <a:pPr algn="l" rtl="0" fontAlgn="base"/>
                      <a:r>
                        <a:rPr lang="en-US" sz="700" b="0">
                          <a:solidFill>
                            <a:srgbClr val="000000"/>
                          </a:solidFill>
                          <a:effectLst/>
                        </a:rPr>
                        <a:t>U.S. federal agencies </a:t>
                      </a:r>
                      <a:endParaRPr lang="en-US" sz="700" b="0" i="0">
                        <a:effectLst/>
                        <a:latin typeface="Times New Roman"/>
                      </a:endParaRPr>
                    </a:p>
                  </a:txBody>
                  <a:tcPr anchor="ctr"/>
                </a:tc>
                <a:tc>
                  <a:txBody>
                    <a:bodyPr/>
                    <a:lstStyle/>
                    <a:p>
                      <a:pPr algn="l" rtl="0" fontAlgn="base"/>
                      <a:r>
                        <a:rPr lang="en-US" sz="700" b="0">
                          <a:solidFill>
                            <a:srgbClr val="000000"/>
                          </a:solidFill>
                          <a:effectLst/>
                        </a:rPr>
                        <a:t>Widely used in the U.S. federal sector </a:t>
                      </a:r>
                      <a:endParaRPr lang="en-US" sz="700" b="0" i="0">
                        <a:effectLst/>
                        <a:latin typeface="Times New Roman"/>
                      </a:endParaRPr>
                    </a:p>
                  </a:txBody>
                  <a:tcPr anchor="ctr"/>
                </a:tc>
                <a:tc>
                  <a:txBody>
                    <a:bodyPr/>
                    <a:lstStyle/>
                    <a:p>
                      <a:pPr algn="l" rtl="0" fontAlgn="base"/>
                      <a:r>
                        <a:rPr lang="en-US" sz="700" b="0">
                          <a:solidFill>
                            <a:srgbClr val="000000"/>
                          </a:solidFill>
                          <a:effectLst/>
                        </a:rPr>
                        <a:t>Managing risks to information systems </a:t>
                      </a:r>
                      <a:endParaRPr lang="en-US" sz="700" b="0" i="0">
                        <a:effectLst/>
                        <a:latin typeface="Times New Roman"/>
                      </a:endParaRPr>
                    </a:p>
                  </a:txBody>
                  <a:tcPr anchor="ctr"/>
                </a:tc>
                <a:extLst>
                  <a:ext uri="{0D108BD9-81ED-4DB2-BD59-A6C34878D82A}">
                    <a16:rowId xmlns:a16="http://schemas.microsoft.com/office/drawing/2014/main" val="2282129940"/>
                  </a:ext>
                </a:extLst>
              </a:tr>
              <a:tr h="274529">
                <a:tc>
                  <a:txBody>
                    <a:bodyPr/>
                    <a:lstStyle/>
                    <a:p>
                      <a:pPr algn="l" rtl="0" fontAlgn="base"/>
                      <a:r>
                        <a:rPr lang="en-US" sz="1050" b="1">
                          <a:solidFill>
                            <a:srgbClr val="000000"/>
                          </a:solidFill>
                          <a:effectLst/>
                        </a:rPr>
                        <a:t>IEEE</a:t>
                      </a:r>
                      <a:r>
                        <a:rPr lang="en-US" sz="600" b="0">
                          <a:solidFill>
                            <a:srgbClr val="000000"/>
                          </a:solidFill>
                          <a:effectLst/>
                        </a:rPr>
                        <a:t>  </a:t>
                      </a:r>
                      <a:endParaRPr lang="en-US" sz="600" b="0" i="0">
                        <a:effectLst/>
                        <a:latin typeface="Times New Roman"/>
                      </a:endParaRPr>
                    </a:p>
                  </a:txBody>
                  <a:tcPr anchor="ctr"/>
                </a:tc>
                <a:tc>
                  <a:txBody>
                    <a:bodyPr/>
                    <a:lstStyle/>
                    <a:p>
                      <a:pPr algn="l" rtl="0" fontAlgn="base"/>
                      <a:r>
                        <a:rPr lang="en-US" sz="700" b="0">
                          <a:solidFill>
                            <a:srgbClr val="000000"/>
                          </a:solidFill>
                          <a:effectLst/>
                        </a:rPr>
                        <a:t>Standard </a:t>
                      </a:r>
                      <a:endParaRPr lang="en-US" sz="700" b="0" i="0">
                        <a:effectLst/>
                        <a:latin typeface="Times New Roman"/>
                      </a:endParaRPr>
                    </a:p>
                  </a:txBody>
                  <a:tcPr anchor="ctr"/>
                </a:tc>
                <a:tc>
                  <a:txBody>
                    <a:bodyPr/>
                    <a:lstStyle/>
                    <a:p>
                      <a:pPr algn="l" rtl="0" fontAlgn="base"/>
                      <a:r>
                        <a:rPr lang="en-US" sz="700" b="0">
                          <a:solidFill>
                            <a:srgbClr val="000000"/>
                          </a:solidFill>
                          <a:effectLst/>
                        </a:rPr>
                        <a:t>Engineers, IoT developers, researchers </a:t>
                      </a:r>
                      <a:endParaRPr lang="en-US" sz="700" b="0" i="0">
                        <a:effectLst/>
                        <a:latin typeface="Times New Roman"/>
                      </a:endParaRPr>
                    </a:p>
                  </a:txBody>
                  <a:tcPr anchor="ctr"/>
                </a:tc>
                <a:tc>
                  <a:txBody>
                    <a:bodyPr/>
                    <a:lstStyle/>
                    <a:p>
                      <a:pPr algn="l" rtl="0" fontAlgn="base"/>
                      <a:r>
                        <a:rPr lang="en-US" sz="700" b="0">
                          <a:solidFill>
                            <a:srgbClr val="000000"/>
                          </a:solidFill>
                          <a:effectLst/>
                        </a:rPr>
                        <a:t>Widely used in technical communities </a:t>
                      </a:r>
                      <a:endParaRPr lang="en-US" sz="700" b="0" i="0">
                        <a:effectLst/>
                        <a:latin typeface="Times New Roman"/>
                      </a:endParaRPr>
                    </a:p>
                  </a:txBody>
                  <a:tcPr anchor="ctr"/>
                </a:tc>
                <a:tc>
                  <a:txBody>
                    <a:bodyPr/>
                    <a:lstStyle/>
                    <a:p>
                      <a:pPr algn="l" rtl="0" fontAlgn="base"/>
                      <a:r>
                        <a:rPr lang="en-US" sz="700" b="0">
                          <a:solidFill>
                            <a:srgbClr val="000000"/>
                          </a:solidFill>
                          <a:effectLst/>
                        </a:rPr>
                        <a:t>Framework for IoT architecture </a:t>
                      </a:r>
                      <a:endParaRPr lang="en-US" sz="700" b="0" i="0">
                        <a:effectLst/>
                        <a:latin typeface="Times New Roman"/>
                      </a:endParaRPr>
                    </a:p>
                  </a:txBody>
                  <a:tcPr anchor="ctr"/>
                </a:tc>
                <a:extLst>
                  <a:ext uri="{0D108BD9-81ED-4DB2-BD59-A6C34878D82A}">
                    <a16:rowId xmlns:a16="http://schemas.microsoft.com/office/drawing/2014/main" val="2094691628"/>
                  </a:ext>
                </a:extLst>
              </a:tr>
              <a:tr h="312168">
                <a:tc>
                  <a:txBody>
                    <a:bodyPr/>
                    <a:lstStyle/>
                    <a:p>
                      <a:pPr algn="l" rtl="0" fontAlgn="base"/>
                      <a:r>
                        <a:rPr lang="en-US" sz="1050" b="1">
                          <a:solidFill>
                            <a:srgbClr val="000000"/>
                          </a:solidFill>
                          <a:effectLst/>
                        </a:rPr>
                        <a:t>UK Code of Practice </a:t>
                      </a:r>
                      <a:endParaRPr lang="en-US" sz="1050" b="1" i="0">
                        <a:effectLst/>
                        <a:latin typeface="Times New Roman"/>
                      </a:endParaRPr>
                    </a:p>
                  </a:txBody>
                  <a:tcPr anchor="ctr"/>
                </a:tc>
                <a:tc>
                  <a:txBody>
                    <a:bodyPr/>
                    <a:lstStyle/>
                    <a:p>
                      <a:pPr algn="l" rtl="0" fontAlgn="base"/>
                      <a:r>
                        <a:rPr lang="en-US" sz="700" b="0">
                          <a:solidFill>
                            <a:srgbClr val="000000"/>
                          </a:solidFill>
                          <a:effectLst/>
                        </a:rPr>
                        <a:t>Guideline </a:t>
                      </a:r>
                      <a:endParaRPr lang="en-US" sz="700" b="0" i="0">
                        <a:effectLst/>
                      </a:endParaRPr>
                    </a:p>
                  </a:txBody>
                  <a:tcPr anchor="ctr"/>
                </a:tc>
                <a:tc>
                  <a:txBody>
                    <a:bodyPr/>
                    <a:lstStyle/>
                    <a:p>
                      <a:pPr algn="l" rtl="0" fontAlgn="base"/>
                      <a:r>
                        <a:rPr lang="en-US" sz="700" b="0">
                          <a:solidFill>
                            <a:srgbClr val="000000"/>
                          </a:solidFill>
                          <a:effectLst/>
                        </a:rPr>
                        <a:t>IoT manufacturers in the UK </a:t>
                      </a:r>
                      <a:endParaRPr lang="en-US" sz="700" b="0" i="0">
                        <a:effectLst/>
                      </a:endParaRPr>
                    </a:p>
                  </a:txBody>
                  <a:tcPr anchor="ctr"/>
                </a:tc>
                <a:tc>
                  <a:txBody>
                    <a:bodyPr/>
                    <a:lstStyle/>
                    <a:p>
                      <a:pPr algn="l" rtl="0" fontAlgn="base"/>
                      <a:r>
                        <a:rPr lang="en-US" sz="700" b="0">
                          <a:solidFill>
                            <a:srgbClr val="000000"/>
                          </a:solidFill>
                          <a:effectLst/>
                        </a:rPr>
                        <a:t>Applied in the UK </a:t>
                      </a:r>
                      <a:endParaRPr lang="en-US" sz="700" b="0" i="0">
                        <a:effectLst/>
                      </a:endParaRPr>
                    </a:p>
                  </a:txBody>
                  <a:tcPr anchor="ctr"/>
                </a:tc>
                <a:tc>
                  <a:txBody>
                    <a:bodyPr/>
                    <a:lstStyle/>
                    <a:p>
                      <a:pPr algn="l" rtl="0" fontAlgn="base"/>
                      <a:r>
                        <a:rPr lang="en-US" sz="700" b="0">
                          <a:solidFill>
                            <a:srgbClr val="000000"/>
                          </a:solidFill>
                          <a:effectLst/>
                        </a:rPr>
                        <a:t>Security in consumer IoT products </a:t>
                      </a:r>
                      <a:endParaRPr lang="en-US" sz="700" b="0" i="0">
                        <a:effectLst/>
                      </a:endParaRPr>
                    </a:p>
                  </a:txBody>
                  <a:tcPr anchor="ctr"/>
                </a:tc>
                <a:extLst>
                  <a:ext uri="{0D108BD9-81ED-4DB2-BD59-A6C34878D82A}">
                    <a16:rowId xmlns:a16="http://schemas.microsoft.com/office/drawing/2014/main" val="955758063"/>
                  </a:ext>
                </a:extLst>
              </a:tr>
              <a:tr h="274529">
                <a:tc>
                  <a:txBody>
                    <a:bodyPr/>
                    <a:lstStyle/>
                    <a:p>
                      <a:pPr algn="l" rtl="0" fontAlgn="base"/>
                      <a:r>
                        <a:rPr lang="en-US" sz="1050" b="1">
                          <a:solidFill>
                            <a:srgbClr val="000000"/>
                          </a:solidFill>
                          <a:effectLst/>
                        </a:rPr>
                        <a:t>GSMA </a:t>
                      </a:r>
                      <a:endParaRPr lang="en-US" sz="1050" b="1" i="0">
                        <a:effectLst/>
                        <a:latin typeface="Times New Roman"/>
                      </a:endParaRPr>
                    </a:p>
                  </a:txBody>
                  <a:tcPr anchor="ctr"/>
                </a:tc>
                <a:tc>
                  <a:txBody>
                    <a:bodyPr/>
                    <a:lstStyle/>
                    <a:p>
                      <a:pPr algn="l" rtl="0" fontAlgn="base"/>
                      <a:r>
                        <a:rPr lang="en-US" sz="700" b="0">
                          <a:solidFill>
                            <a:srgbClr val="000000"/>
                          </a:solidFill>
                          <a:effectLst/>
                        </a:rPr>
                        <a:t>Guideline/Best Practices </a:t>
                      </a:r>
                      <a:endParaRPr lang="en-US" sz="700" b="0" i="0">
                        <a:effectLst/>
                      </a:endParaRPr>
                    </a:p>
                  </a:txBody>
                  <a:tcPr anchor="ctr"/>
                </a:tc>
                <a:tc>
                  <a:txBody>
                    <a:bodyPr/>
                    <a:lstStyle/>
                    <a:p>
                      <a:pPr algn="l" rtl="0" fontAlgn="base"/>
                      <a:r>
                        <a:rPr lang="en-US" sz="700" b="0">
                          <a:solidFill>
                            <a:srgbClr val="000000"/>
                          </a:solidFill>
                          <a:effectLst/>
                        </a:rPr>
                        <a:t>Mobile network operators, IoT developers </a:t>
                      </a:r>
                      <a:endParaRPr lang="en-US" sz="700" b="0" i="0">
                        <a:effectLst/>
                      </a:endParaRPr>
                    </a:p>
                  </a:txBody>
                  <a:tcPr anchor="ctr"/>
                </a:tc>
                <a:tc>
                  <a:txBody>
                    <a:bodyPr/>
                    <a:lstStyle/>
                    <a:p>
                      <a:pPr algn="l" rtl="0" fontAlgn="base"/>
                      <a:r>
                        <a:rPr lang="en-US" sz="700" b="0">
                          <a:solidFill>
                            <a:srgbClr val="000000"/>
                          </a:solidFill>
                          <a:effectLst/>
                        </a:rPr>
                        <a:t>Globally referenced </a:t>
                      </a:r>
                      <a:endParaRPr lang="en-US" sz="700" b="0" i="0">
                        <a:effectLst/>
                      </a:endParaRPr>
                    </a:p>
                  </a:txBody>
                  <a:tcPr anchor="ctr"/>
                </a:tc>
                <a:tc>
                  <a:txBody>
                    <a:bodyPr/>
                    <a:lstStyle/>
                    <a:p>
                      <a:pPr algn="l" rtl="0" fontAlgn="base"/>
                      <a:r>
                        <a:rPr lang="en-US" sz="700" b="0">
                          <a:solidFill>
                            <a:srgbClr val="000000"/>
                          </a:solidFill>
                          <a:effectLst/>
                        </a:rPr>
                        <a:t>Security best practices for IoT </a:t>
                      </a:r>
                      <a:endParaRPr lang="en-US" sz="700" b="0" i="0">
                        <a:effectLst/>
                      </a:endParaRPr>
                    </a:p>
                  </a:txBody>
                  <a:tcPr anchor="ctr"/>
                </a:tc>
                <a:extLst>
                  <a:ext uri="{0D108BD9-81ED-4DB2-BD59-A6C34878D82A}">
                    <a16:rowId xmlns:a16="http://schemas.microsoft.com/office/drawing/2014/main" val="555745668"/>
                  </a:ext>
                </a:extLst>
              </a:tr>
              <a:tr h="274529">
                <a:tc>
                  <a:txBody>
                    <a:bodyPr/>
                    <a:lstStyle/>
                    <a:p>
                      <a:pPr algn="l" rtl="0" fontAlgn="base"/>
                      <a:r>
                        <a:rPr lang="en-US" sz="1050" b="1">
                          <a:solidFill>
                            <a:srgbClr val="000000"/>
                          </a:solidFill>
                          <a:effectLst/>
                        </a:rPr>
                        <a:t>ETSI </a:t>
                      </a:r>
                      <a:endParaRPr lang="en-US" sz="1050" b="1" i="0">
                        <a:effectLst/>
                        <a:latin typeface="Times New Roman"/>
                      </a:endParaRPr>
                    </a:p>
                  </a:txBody>
                  <a:tcPr anchor="ctr"/>
                </a:tc>
                <a:tc>
                  <a:txBody>
                    <a:bodyPr/>
                    <a:lstStyle/>
                    <a:p>
                      <a:pPr algn="l" rtl="0" fontAlgn="base"/>
                      <a:r>
                        <a:rPr lang="en-US" sz="700" b="0">
                          <a:solidFill>
                            <a:srgbClr val="000000"/>
                          </a:solidFill>
                          <a:effectLst/>
                        </a:rPr>
                        <a:t>Standard </a:t>
                      </a:r>
                      <a:endParaRPr lang="en-US" sz="700" b="0" i="0">
                        <a:effectLst/>
                      </a:endParaRPr>
                    </a:p>
                  </a:txBody>
                  <a:tcPr anchor="ctr"/>
                </a:tc>
                <a:tc>
                  <a:txBody>
                    <a:bodyPr/>
                    <a:lstStyle/>
                    <a:p>
                      <a:pPr algn="l" rtl="0" fontAlgn="base"/>
                      <a:r>
                        <a:rPr lang="en-US" sz="700" b="0">
                          <a:solidFill>
                            <a:srgbClr val="000000"/>
                          </a:solidFill>
                          <a:effectLst/>
                        </a:rPr>
                        <a:t>Telecommunications and IoT industry in Europe </a:t>
                      </a:r>
                      <a:endParaRPr lang="en-US" sz="700" b="0" i="0">
                        <a:effectLst/>
                      </a:endParaRPr>
                    </a:p>
                  </a:txBody>
                  <a:tcPr anchor="ctr"/>
                </a:tc>
                <a:tc>
                  <a:txBody>
                    <a:bodyPr/>
                    <a:lstStyle/>
                    <a:p>
                      <a:pPr algn="l" rtl="0" fontAlgn="base"/>
                      <a:r>
                        <a:rPr lang="en-US" sz="700" b="0">
                          <a:solidFill>
                            <a:srgbClr val="000000"/>
                          </a:solidFill>
                          <a:effectLst/>
                        </a:rPr>
                        <a:t>Widely used in Europe </a:t>
                      </a:r>
                      <a:endParaRPr lang="en-US" sz="700" b="0" i="0">
                        <a:effectLst/>
                      </a:endParaRPr>
                    </a:p>
                  </a:txBody>
                  <a:tcPr anchor="ctr"/>
                </a:tc>
                <a:tc>
                  <a:txBody>
                    <a:bodyPr/>
                    <a:lstStyle/>
                    <a:p>
                      <a:pPr algn="l" rtl="0" fontAlgn="base"/>
                      <a:r>
                        <a:rPr lang="en-US" sz="700" b="0">
                          <a:solidFill>
                            <a:srgbClr val="000000"/>
                          </a:solidFill>
                          <a:effectLst/>
                        </a:rPr>
                        <a:t>Cybersecurity standards for IoT </a:t>
                      </a:r>
                      <a:endParaRPr lang="en-US" sz="700" b="0" i="0">
                        <a:effectLst/>
                      </a:endParaRPr>
                    </a:p>
                  </a:txBody>
                  <a:tcPr anchor="ctr"/>
                </a:tc>
                <a:extLst>
                  <a:ext uri="{0D108BD9-81ED-4DB2-BD59-A6C34878D82A}">
                    <a16:rowId xmlns:a16="http://schemas.microsoft.com/office/drawing/2014/main" val="2677136162"/>
                  </a:ext>
                </a:extLst>
              </a:tr>
              <a:tr h="274529">
                <a:tc>
                  <a:txBody>
                    <a:bodyPr/>
                    <a:lstStyle/>
                    <a:p>
                      <a:pPr algn="l" rtl="0" fontAlgn="base"/>
                      <a:r>
                        <a:rPr lang="en-US" sz="1050" b="1">
                          <a:solidFill>
                            <a:srgbClr val="000000"/>
                          </a:solidFill>
                          <a:effectLst/>
                        </a:rPr>
                        <a:t>NIS Directives </a:t>
                      </a:r>
                      <a:endParaRPr lang="en-US" sz="1050" b="1" i="0">
                        <a:effectLst/>
                        <a:latin typeface="Times New Roman"/>
                      </a:endParaRPr>
                    </a:p>
                  </a:txBody>
                  <a:tcPr anchor="ctr"/>
                </a:tc>
                <a:tc>
                  <a:txBody>
                    <a:bodyPr/>
                    <a:lstStyle/>
                    <a:p>
                      <a:pPr algn="l" rtl="0" fontAlgn="base"/>
                      <a:r>
                        <a:rPr lang="en-US" sz="700" b="0">
                          <a:solidFill>
                            <a:srgbClr val="000000"/>
                          </a:solidFill>
                          <a:effectLst/>
                        </a:rPr>
                        <a:t>Regulation </a:t>
                      </a:r>
                      <a:endParaRPr lang="en-US" sz="700" b="0" i="0">
                        <a:effectLst/>
                      </a:endParaRPr>
                    </a:p>
                  </a:txBody>
                  <a:tcPr anchor="ctr"/>
                </a:tc>
                <a:tc>
                  <a:txBody>
                    <a:bodyPr/>
                    <a:lstStyle/>
                    <a:p>
                      <a:pPr algn="l" rtl="0" fontAlgn="base"/>
                      <a:r>
                        <a:rPr lang="en-US" sz="700" b="0">
                          <a:solidFill>
                            <a:srgbClr val="000000"/>
                          </a:solidFill>
                          <a:effectLst/>
                        </a:rPr>
                        <a:t>EU member states, public, private sectors </a:t>
                      </a:r>
                      <a:endParaRPr lang="en-US" sz="700" b="0" i="0">
                        <a:effectLst/>
                      </a:endParaRPr>
                    </a:p>
                  </a:txBody>
                  <a:tcPr anchor="ctr"/>
                </a:tc>
                <a:tc>
                  <a:txBody>
                    <a:bodyPr/>
                    <a:lstStyle/>
                    <a:p>
                      <a:pPr algn="l" rtl="0" fontAlgn="base"/>
                      <a:r>
                        <a:rPr lang="en-US" sz="700" b="0">
                          <a:solidFill>
                            <a:srgbClr val="000000"/>
                          </a:solidFill>
                          <a:effectLst/>
                        </a:rPr>
                        <a:t>Applied across the EU </a:t>
                      </a:r>
                      <a:endParaRPr lang="en-US" sz="700" b="0" i="0">
                        <a:effectLst/>
                      </a:endParaRPr>
                    </a:p>
                  </a:txBody>
                  <a:tcPr anchor="ctr"/>
                </a:tc>
                <a:tc>
                  <a:txBody>
                    <a:bodyPr/>
                    <a:lstStyle/>
                    <a:p>
                      <a:pPr algn="l" rtl="0" fontAlgn="base"/>
                      <a:r>
                        <a:rPr lang="en-US" sz="700" b="0">
                          <a:solidFill>
                            <a:srgbClr val="000000"/>
                          </a:solidFill>
                          <a:effectLst/>
                        </a:rPr>
                        <a:t>Enhancing cybersecurity resilience </a:t>
                      </a:r>
                      <a:endParaRPr lang="en-US" sz="700" b="0" i="0">
                        <a:effectLst/>
                      </a:endParaRPr>
                    </a:p>
                  </a:txBody>
                  <a:tcPr anchor="ctr"/>
                </a:tc>
                <a:extLst>
                  <a:ext uri="{0D108BD9-81ED-4DB2-BD59-A6C34878D82A}">
                    <a16:rowId xmlns:a16="http://schemas.microsoft.com/office/drawing/2014/main" val="3216214988"/>
                  </a:ext>
                </a:extLst>
              </a:tr>
              <a:tr h="274529">
                <a:tc>
                  <a:txBody>
                    <a:bodyPr/>
                    <a:lstStyle/>
                    <a:p>
                      <a:pPr algn="l" rtl="0" fontAlgn="base"/>
                      <a:r>
                        <a:rPr lang="en-US" sz="1050" b="1">
                          <a:solidFill>
                            <a:srgbClr val="000000"/>
                          </a:solidFill>
                          <a:effectLst/>
                        </a:rPr>
                        <a:t>CRA </a:t>
                      </a:r>
                      <a:endParaRPr lang="en-US" sz="1050" b="1" i="0">
                        <a:effectLst/>
                        <a:latin typeface="Times New Roman"/>
                      </a:endParaRPr>
                    </a:p>
                  </a:txBody>
                  <a:tcPr anchor="ctr"/>
                </a:tc>
                <a:tc>
                  <a:txBody>
                    <a:bodyPr/>
                    <a:lstStyle/>
                    <a:p>
                      <a:pPr algn="l" rtl="0" fontAlgn="base"/>
                      <a:r>
                        <a:rPr lang="en-US" sz="700" b="0">
                          <a:solidFill>
                            <a:srgbClr val="000000"/>
                          </a:solidFill>
                          <a:effectLst/>
                        </a:rPr>
                        <a:t>Regulation </a:t>
                      </a:r>
                      <a:endParaRPr lang="en-US" sz="700" b="0" i="0">
                        <a:effectLst/>
                      </a:endParaRPr>
                    </a:p>
                  </a:txBody>
                  <a:tcPr anchor="ctr"/>
                </a:tc>
                <a:tc>
                  <a:txBody>
                    <a:bodyPr/>
                    <a:lstStyle/>
                    <a:p>
                      <a:pPr algn="l" rtl="0" fontAlgn="base"/>
                      <a:r>
                        <a:rPr lang="en-US" sz="700" b="0">
                          <a:solidFill>
                            <a:srgbClr val="000000"/>
                          </a:solidFill>
                          <a:effectLst/>
                        </a:rPr>
                        <a:t>Digital product manufacturers in the EU </a:t>
                      </a:r>
                      <a:endParaRPr lang="en-US" sz="700" b="0" i="0">
                        <a:effectLst/>
                      </a:endParaRPr>
                    </a:p>
                  </a:txBody>
                  <a:tcPr anchor="ctr"/>
                </a:tc>
                <a:tc>
                  <a:txBody>
                    <a:bodyPr/>
                    <a:lstStyle/>
                    <a:p>
                      <a:pPr algn="l" rtl="0" fontAlgn="base"/>
                      <a:r>
                        <a:rPr lang="en-US" sz="700" b="0">
                          <a:solidFill>
                            <a:srgbClr val="000000"/>
                          </a:solidFill>
                          <a:effectLst/>
                        </a:rPr>
                        <a:t>Upcoming in the EU </a:t>
                      </a:r>
                      <a:endParaRPr lang="en-US" sz="700" b="0" i="0">
                        <a:effectLst/>
                      </a:endParaRPr>
                    </a:p>
                  </a:txBody>
                  <a:tcPr anchor="ctr"/>
                </a:tc>
                <a:tc>
                  <a:txBody>
                    <a:bodyPr/>
                    <a:lstStyle/>
                    <a:p>
                      <a:pPr algn="l" rtl="0" fontAlgn="base"/>
                      <a:r>
                        <a:rPr lang="en-US" sz="700" b="0">
                          <a:solidFill>
                            <a:srgbClr val="000000"/>
                          </a:solidFill>
                          <a:effectLst/>
                        </a:rPr>
                        <a:t>Cybersecurity resilience of digital products </a:t>
                      </a:r>
                      <a:endParaRPr lang="en-US" sz="700" b="0" i="0">
                        <a:effectLst/>
                      </a:endParaRPr>
                    </a:p>
                  </a:txBody>
                  <a:tcPr anchor="ctr"/>
                </a:tc>
                <a:extLst>
                  <a:ext uri="{0D108BD9-81ED-4DB2-BD59-A6C34878D82A}">
                    <a16:rowId xmlns:a16="http://schemas.microsoft.com/office/drawing/2014/main" val="3536388342"/>
                  </a:ext>
                </a:extLst>
              </a:tr>
              <a:tr h="274529">
                <a:tc>
                  <a:txBody>
                    <a:bodyPr/>
                    <a:lstStyle/>
                    <a:p>
                      <a:pPr algn="l" rtl="0" fontAlgn="base"/>
                      <a:r>
                        <a:rPr lang="en-US" sz="1050" b="1">
                          <a:solidFill>
                            <a:srgbClr val="000000"/>
                          </a:solidFill>
                          <a:effectLst/>
                        </a:rPr>
                        <a:t>DORA </a:t>
                      </a:r>
                      <a:endParaRPr lang="en-US" sz="1050" b="1" i="0">
                        <a:effectLst/>
                        <a:latin typeface="Times New Roman"/>
                      </a:endParaRPr>
                    </a:p>
                  </a:txBody>
                  <a:tcPr anchor="ctr"/>
                </a:tc>
                <a:tc>
                  <a:txBody>
                    <a:bodyPr/>
                    <a:lstStyle/>
                    <a:p>
                      <a:pPr algn="l" rtl="0" fontAlgn="base"/>
                      <a:r>
                        <a:rPr lang="en-US" sz="700" b="0">
                          <a:solidFill>
                            <a:srgbClr val="000000"/>
                          </a:solidFill>
                          <a:effectLst/>
                        </a:rPr>
                        <a:t>Regulation </a:t>
                      </a:r>
                      <a:endParaRPr lang="en-US" sz="700" b="0" i="0">
                        <a:effectLst/>
                      </a:endParaRPr>
                    </a:p>
                  </a:txBody>
                  <a:tcPr anchor="ctr"/>
                </a:tc>
                <a:tc>
                  <a:txBody>
                    <a:bodyPr/>
                    <a:lstStyle/>
                    <a:p>
                      <a:pPr algn="l" rtl="0" fontAlgn="base"/>
                      <a:r>
                        <a:rPr lang="en-US" sz="700" b="0">
                          <a:solidFill>
                            <a:srgbClr val="000000"/>
                          </a:solidFill>
                          <a:effectLst/>
                        </a:rPr>
                        <a:t>Financial institutions in the EU </a:t>
                      </a:r>
                      <a:endParaRPr lang="en-US" sz="700" b="0" i="0">
                        <a:effectLst/>
                      </a:endParaRPr>
                    </a:p>
                  </a:txBody>
                  <a:tcPr anchor="ctr"/>
                </a:tc>
                <a:tc>
                  <a:txBody>
                    <a:bodyPr/>
                    <a:lstStyle/>
                    <a:p>
                      <a:pPr algn="l" rtl="0" fontAlgn="base"/>
                      <a:r>
                        <a:rPr lang="en-US" sz="700" b="0">
                          <a:solidFill>
                            <a:srgbClr val="000000"/>
                          </a:solidFill>
                          <a:effectLst/>
                        </a:rPr>
                        <a:t>Applied across the EU </a:t>
                      </a:r>
                      <a:endParaRPr lang="en-US" sz="700" b="0" i="0">
                        <a:effectLst/>
                      </a:endParaRPr>
                    </a:p>
                  </a:txBody>
                  <a:tcPr anchor="ctr"/>
                </a:tc>
                <a:tc>
                  <a:txBody>
                    <a:bodyPr/>
                    <a:lstStyle/>
                    <a:p>
                      <a:pPr algn="l" rtl="0" fontAlgn="base"/>
                      <a:r>
                        <a:rPr lang="en-US" sz="700" b="0">
                          <a:solidFill>
                            <a:srgbClr val="000000"/>
                          </a:solidFill>
                          <a:effectLst/>
                        </a:rPr>
                        <a:t>Operational resilience of digital systems </a:t>
                      </a:r>
                      <a:endParaRPr lang="en-US" sz="700" b="0" i="0">
                        <a:effectLst/>
                      </a:endParaRPr>
                    </a:p>
                  </a:txBody>
                  <a:tcPr anchor="ctr"/>
                </a:tc>
                <a:extLst>
                  <a:ext uri="{0D108BD9-81ED-4DB2-BD59-A6C34878D82A}">
                    <a16:rowId xmlns:a16="http://schemas.microsoft.com/office/drawing/2014/main" val="2235064699"/>
                  </a:ext>
                </a:extLst>
              </a:tr>
              <a:tr h="274529">
                <a:tc>
                  <a:txBody>
                    <a:bodyPr/>
                    <a:lstStyle/>
                    <a:p>
                      <a:pPr algn="l" rtl="0" fontAlgn="base"/>
                      <a:r>
                        <a:rPr lang="en-US" sz="1050" b="1">
                          <a:solidFill>
                            <a:srgbClr val="000000"/>
                          </a:solidFill>
                          <a:effectLst/>
                        </a:rPr>
                        <a:t>ENISA </a:t>
                      </a:r>
                      <a:endParaRPr lang="en-US" sz="1050" b="1" i="0">
                        <a:effectLst/>
                        <a:latin typeface="Times New Roman"/>
                      </a:endParaRPr>
                    </a:p>
                  </a:txBody>
                  <a:tcPr anchor="ctr"/>
                </a:tc>
                <a:tc>
                  <a:txBody>
                    <a:bodyPr/>
                    <a:lstStyle/>
                    <a:p>
                      <a:pPr algn="l" rtl="0" fontAlgn="base"/>
                      <a:r>
                        <a:rPr lang="en-US" sz="700" b="0">
                          <a:solidFill>
                            <a:srgbClr val="000000"/>
                          </a:solidFill>
                          <a:effectLst/>
                        </a:rPr>
                        <a:t>Guideline/Best Practices </a:t>
                      </a:r>
                      <a:endParaRPr lang="en-US" sz="700" b="0" i="0">
                        <a:effectLst/>
                      </a:endParaRPr>
                    </a:p>
                  </a:txBody>
                  <a:tcPr anchor="ctr"/>
                </a:tc>
                <a:tc>
                  <a:txBody>
                    <a:bodyPr/>
                    <a:lstStyle/>
                    <a:p>
                      <a:pPr algn="l" rtl="0" fontAlgn="base"/>
                      <a:r>
                        <a:rPr lang="en-US" sz="700" b="0">
                          <a:solidFill>
                            <a:srgbClr val="000000"/>
                          </a:solidFill>
                          <a:effectLst/>
                        </a:rPr>
                        <a:t>EU member states, public/private sectors </a:t>
                      </a:r>
                      <a:endParaRPr lang="en-US" sz="700" b="0" i="0">
                        <a:effectLst/>
                      </a:endParaRPr>
                    </a:p>
                  </a:txBody>
                  <a:tcPr anchor="ctr"/>
                </a:tc>
                <a:tc>
                  <a:txBody>
                    <a:bodyPr/>
                    <a:lstStyle/>
                    <a:p>
                      <a:pPr algn="l" rtl="0" fontAlgn="base"/>
                      <a:r>
                        <a:rPr lang="en-US" sz="700" b="0">
                          <a:solidFill>
                            <a:srgbClr val="000000"/>
                          </a:solidFill>
                          <a:effectLst/>
                        </a:rPr>
                        <a:t>Referenced across the EU </a:t>
                      </a:r>
                      <a:endParaRPr lang="en-US" sz="700" b="0" i="0">
                        <a:effectLst/>
                      </a:endParaRPr>
                    </a:p>
                  </a:txBody>
                  <a:tcPr anchor="ctr"/>
                </a:tc>
                <a:tc>
                  <a:txBody>
                    <a:bodyPr/>
                    <a:lstStyle/>
                    <a:p>
                      <a:pPr algn="l" rtl="0" fontAlgn="base"/>
                      <a:r>
                        <a:rPr lang="en-US" sz="700" b="0">
                          <a:solidFill>
                            <a:srgbClr val="000000"/>
                          </a:solidFill>
                          <a:effectLst/>
                        </a:rPr>
                        <a:t>Cybersecurity guidelines and support </a:t>
                      </a:r>
                      <a:endParaRPr lang="en-US" sz="700" b="0" i="0">
                        <a:effectLst/>
                      </a:endParaRPr>
                    </a:p>
                  </a:txBody>
                  <a:tcPr anchor="ctr"/>
                </a:tc>
                <a:extLst>
                  <a:ext uri="{0D108BD9-81ED-4DB2-BD59-A6C34878D82A}">
                    <a16:rowId xmlns:a16="http://schemas.microsoft.com/office/drawing/2014/main" val="3225676637"/>
                  </a:ext>
                </a:extLst>
              </a:tr>
              <a:tr h="274529">
                <a:tc>
                  <a:txBody>
                    <a:bodyPr/>
                    <a:lstStyle/>
                    <a:p>
                      <a:pPr algn="l" rtl="0" fontAlgn="base"/>
                      <a:r>
                        <a:rPr lang="en-US" sz="1050" b="1">
                          <a:solidFill>
                            <a:srgbClr val="000000"/>
                          </a:solidFill>
                          <a:effectLst/>
                        </a:rPr>
                        <a:t>ISO/IEC </a:t>
                      </a:r>
                      <a:endParaRPr lang="en-US" sz="1050" b="1" i="0">
                        <a:effectLst/>
                        <a:latin typeface="Times New Roman"/>
                      </a:endParaRPr>
                    </a:p>
                  </a:txBody>
                  <a:tcPr anchor="ctr"/>
                </a:tc>
                <a:tc>
                  <a:txBody>
                    <a:bodyPr/>
                    <a:lstStyle/>
                    <a:p>
                      <a:pPr algn="l" rtl="0" fontAlgn="base"/>
                      <a:r>
                        <a:rPr lang="en-US" sz="700" b="0">
                          <a:solidFill>
                            <a:srgbClr val="000000"/>
                          </a:solidFill>
                          <a:effectLst/>
                        </a:rPr>
                        <a:t>Standard </a:t>
                      </a:r>
                      <a:endParaRPr lang="en-US" sz="700" b="0" i="0">
                        <a:effectLst/>
                      </a:endParaRPr>
                    </a:p>
                  </a:txBody>
                  <a:tcPr anchor="ctr"/>
                </a:tc>
                <a:tc>
                  <a:txBody>
                    <a:bodyPr/>
                    <a:lstStyle/>
                    <a:p>
                      <a:pPr algn="l" rtl="0" fontAlgn="base"/>
                      <a:r>
                        <a:rPr lang="en-US" sz="700" b="0">
                          <a:solidFill>
                            <a:srgbClr val="000000"/>
                          </a:solidFill>
                          <a:effectLst/>
                        </a:rPr>
                        <a:t>Global organizations </a:t>
                      </a:r>
                      <a:endParaRPr lang="en-US" sz="700" b="0" i="0">
                        <a:effectLst/>
                      </a:endParaRPr>
                    </a:p>
                  </a:txBody>
                  <a:tcPr anchor="ctr"/>
                </a:tc>
                <a:tc>
                  <a:txBody>
                    <a:bodyPr/>
                    <a:lstStyle/>
                    <a:p>
                      <a:pPr algn="l" rtl="0" fontAlgn="base"/>
                      <a:r>
                        <a:rPr lang="en-US" sz="700" b="0">
                          <a:solidFill>
                            <a:srgbClr val="000000"/>
                          </a:solidFill>
                          <a:effectLst/>
                        </a:rPr>
                        <a:t>Widely adopted internationally </a:t>
                      </a:r>
                      <a:endParaRPr lang="en-US" sz="700" b="0" i="0">
                        <a:effectLst/>
                      </a:endParaRPr>
                    </a:p>
                  </a:txBody>
                  <a:tcPr anchor="ctr"/>
                </a:tc>
                <a:tc>
                  <a:txBody>
                    <a:bodyPr/>
                    <a:lstStyle/>
                    <a:p>
                      <a:pPr algn="l" rtl="0" fontAlgn="base"/>
                      <a:r>
                        <a:rPr lang="en-US" sz="700" b="0">
                          <a:solidFill>
                            <a:srgbClr val="000000"/>
                          </a:solidFill>
                          <a:effectLst/>
                        </a:rPr>
                        <a:t>Information security management </a:t>
                      </a:r>
                      <a:endParaRPr lang="en-US" sz="700" b="0" i="0">
                        <a:effectLst/>
                      </a:endParaRPr>
                    </a:p>
                  </a:txBody>
                  <a:tcPr anchor="ctr"/>
                </a:tc>
                <a:extLst>
                  <a:ext uri="{0D108BD9-81ED-4DB2-BD59-A6C34878D82A}">
                    <a16:rowId xmlns:a16="http://schemas.microsoft.com/office/drawing/2014/main" val="587560938"/>
                  </a:ext>
                </a:extLst>
              </a:tr>
              <a:tr h="377477">
                <a:tc>
                  <a:txBody>
                    <a:bodyPr/>
                    <a:lstStyle/>
                    <a:p>
                      <a:pPr algn="l" rtl="0" fontAlgn="base"/>
                      <a:r>
                        <a:rPr lang="en-US" sz="1050" b="1">
                          <a:solidFill>
                            <a:srgbClr val="000000"/>
                          </a:solidFill>
                          <a:effectLst/>
                        </a:rPr>
                        <a:t>CEN/CENELEC </a:t>
                      </a:r>
                      <a:endParaRPr lang="en-US" sz="1050" b="1" i="0">
                        <a:effectLst/>
                        <a:latin typeface="Times New Roman"/>
                      </a:endParaRPr>
                    </a:p>
                  </a:txBody>
                  <a:tcPr anchor="ctr"/>
                </a:tc>
                <a:tc>
                  <a:txBody>
                    <a:bodyPr/>
                    <a:lstStyle/>
                    <a:p>
                      <a:pPr algn="l" rtl="0" fontAlgn="base"/>
                      <a:r>
                        <a:rPr lang="en-US" sz="700" b="0">
                          <a:solidFill>
                            <a:srgbClr val="000000"/>
                          </a:solidFill>
                          <a:effectLst/>
                        </a:rPr>
                        <a:t>Standard </a:t>
                      </a:r>
                      <a:endParaRPr lang="en-US" sz="700" b="0" i="0">
                        <a:effectLst/>
                      </a:endParaRPr>
                    </a:p>
                  </a:txBody>
                  <a:tcPr anchor="ctr"/>
                </a:tc>
                <a:tc>
                  <a:txBody>
                    <a:bodyPr/>
                    <a:lstStyle/>
                    <a:p>
                      <a:pPr algn="l" rtl="0" fontAlgn="base"/>
                      <a:r>
                        <a:rPr lang="en-US" sz="700" b="0">
                          <a:solidFill>
                            <a:srgbClr val="000000"/>
                          </a:solidFill>
                          <a:effectLst/>
                        </a:rPr>
                        <a:t>European industry sectors </a:t>
                      </a:r>
                      <a:endParaRPr lang="en-US" sz="700" b="0" i="0">
                        <a:effectLst/>
                      </a:endParaRPr>
                    </a:p>
                  </a:txBody>
                  <a:tcPr anchor="ctr"/>
                </a:tc>
                <a:tc>
                  <a:txBody>
                    <a:bodyPr/>
                    <a:lstStyle/>
                    <a:p>
                      <a:pPr algn="l" rtl="0" fontAlgn="base"/>
                      <a:r>
                        <a:rPr lang="en-US" sz="700" b="0">
                          <a:solidFill>
                            <a:srgbClr val="000000"/>
                          </a:solidFill>
                          <a:effectLst/>
                        </a:rPr>
                        <a:t>Widely used in Europe </a:t>
                      </a:r>
                      <a:endParaRPr lang="en-US" sz="700" b="0" i="0">
                        <a:effectLst/>
                      </a:endParaRPr>
                    </a:p>
                  </a:txBody>
                  <a:tcPr anchor="ctr"/>
                </a:tc>
                <a:tc>
                  <a:txBody>
                    <a:bodyPr/>
                    <a:lstStyle/>
                    <a:p>
                      <a:pPr algn="l" rtl="0" fontAlgn="base"/>
                      <a:r>
                        <a:rPr lang="en-US" sz="700" b="0">
                          <a:solidFill>
                            <a:srgbClr val="000000"/>
                          </a:solidFill>
                          <a:effectLst/>
                        </a:rPr>
                        <a:t>Standardization in electrotechnical and other sectors </a:t>
                      </a:r>
                      <a:endParaRPr lang="en-US" sz="700" b="0" i="0">
                        <a:effectLst/>
                      </a:endParaRPr>
                    </a:p>
                  </a:txBody>
                  <a:tcPr anchor="ctr"/>
                </a:tc>
                <a:extLst>
                  <a:ext uri="{0D108BD9-81ED-4DB2-BD59-A6C34878D82A}">
                    <a16:rowId xmlns:a16="http://schemas.microsoft.com/office/drawing/2014/main" val="1830324680"/>
                  </a:ext>
                </a:extLst>
              </a:tr>
              <a:tr h="274529">
                <a:tc>
                  <a:txBody>
                    <a:bodyPr/>
                    <a:lstStyle/>
                    <a:p>
                      <a:pPr algn="l" rtl="0" fontAlgn="base"/>
                      <a:r>
                        <a:rPr lang="en-US" sz="1050" b="1">
                          <a:solidFill>
                            <a:srgbClr val="000000"/>
                          </a:solidFill>
                          <a:effectLst/>
                        </a:rPr>
                        <a:t>ITU  </a:t>
                      </a:r>
                      <a:endParaRPr lang="en-US" sz="1050" b="1" i="0">
                        <a:effectLst/>
                        <a:latin typeface="Times New Roman"/>
                      </a:endParaRPr>
                    </a:p>
                  </a:txBody>
                  <a:tcPr anchor="ctr"/>
                </a:tc>
                <a:tc>
                  <a:txBody>
                    <a:bodyPr/>
                    <a:lstStyle/>
                    <a:p>
                      <a:pPr algn="l" rtl="0" fontAlgn="base"/>
                      <a:r>
                        <a:rPr lang="en-US" sz="700" b="0">
                          <a:solidFill>
                            <a:srgbClr val="000000"/>
                          </a:solidFill>
                          <a:effectLst/>
                        </a:rPr>
                        <a:t>Standard </a:t>
                      </a:r>
                      <a:endParaRPr lang="en-US" sz="700" b="0" i="0">
                        <a:effectLst/>
                      </a:endParaRPr>
                    </a:p>
                  </a:txBody>
                  <a:tcPr anchor="ctr"/>
                </a:tc>
                <a:tc>
                  <a:txBody>
                    <a:bodyPr/>
                    <a:lstStyle/>
                    <a:p>
                      <a:pPr algn="l" rtl="0" fontAlgn="base"/>
                      <a:r>
                        <a:rPr lang="en-US" sz="700" b="0">
                          <a:solidFill>
                            <a:srgbClr val="000000"/>
                          </a:solidFill>
                          <a:effectLst/>
                        </a:rPr>
                        <a:t>Global telecommunications sector </a:t>
                      </a:r>
                      <a:endParaRPr lang="en-US" sz="700" b="0" i="0">
                        <a:effectLst/>
                      </a:endParaRPr>
                    </a:p>
                  </a:txBody>
                  <a:tcPr anchor="ctr"/>
                </a:tc>
                <a:tc>
                  <a:txBody>
                    <a:bodyPr/>
                    <a:lstStyle/>
                    <a:p>
                      <a:pPr algn="l" rtl="0" fontAlgn="base"/>
                      <a:r>
                        <a:rPr lang="en-US" sz="700" b="0">
                          <a:solidFill>
                            <a:srgbClr val="000000"/>
                          </a:solidFill>
                          <a:effectLst/>
                        </a:rPr>
                        <a:t>Widely adopted internationally </a:t>
                      </a:r>
                      <a:endParaRPr lang="en-US" sz="700" b="0" i="0">
                        <a:effectLst/>
                      </a:endParaRPr>
                    </a:p>
                  </a:txBody>
                  <a:tcPr anchor="ctr"/>
                </a:tc>
                <a:tc>
                  <a:txBody>
                    <a:bodyPr/>
                    <a:lstStyle/>
                    <a:p>
                      <a:pPr algn="l" rtl="0" fontAlgn="base"/>
                      <a:r>
                        <a:rPr lang="en-US" sz="700" b="0">
                          <a:solidFill>
                            <a:srgbClr val="000000"/>
                          </a:solidFill>
                          <a:effectLst/>
                        </a:rPr>
                        <a:t>Global standards for telecommunications and IoT </a:t>
                      </a:r>
                      <a:endParaRPr lang="en-US" sz="700" b="0" i="0">
                        <a:effectLst/>
                      </a:endParaRPr>
                    </a:p>
                  </a:txBody>
                  <a:tcPr anchor="ctr"/>
                </a:tc>
                <a:extLst>
                  <a:ext uri="{0D108BD9-81ED-4DB2-BD59-A6C34878D82A}">
                    <a16:rowId xmlns:a16="http://schemas.microsoft.com/office/drawing/2014/main" val="2091411683"/>
                  </a:ext>
                </a:extLst>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3" name="Google Shape;333;p31"/>
          <p:cNvSpPr txBox="1">
            <a:spLocks noGrp="1"/>
          </p:cNvSpPr>
          <p:nvPr>
            <p:ph type="title"/>
          </p:nvPr>
        </p:nvSpPr>
        <p:spPr>
          <a:xfrm>
            <a:off x="667013" y="3180507"/>
            <a:ext cx="5067600" cy="841800"/>
          </a:xfrm>
          <a:prstGeom prst="rect">
            <a:avLst/>
          </a:prstGeom>
        </p:spPr>
        <p:txBody>
          <a:bodyPr spcFirstLastPara="1" wrap="square" lIns="91425" tIns="91425" rIns="91425" bIns="91425" anchor="t" anchorCtr="0">
            <a:noAutofit/>
          </a:bodyPr>
          <a:lstStyle/>
          <a:p>
            <a:pPr>
              <a:lnSpc>
                <a:spcPct val="114999"/>
              </a:lnSpc>
            </a:pPr>
            <a:r>
              <a:rPr lang="en" sz="3000" b="1"/>
              <a:t>Προσεγγίσεις Μετριασμού</a:t>
            </a:r>
            <a:endParaRPr lang="en-US" sz="3000" b="1"/>
          </a:p>
          <a:p>
            <a:pPr>
              <a:lnSpc>
                <a:spcPct val="114999"/>
              </a:lnSpc>
            </a:pPr>
            <a:r>
              <a:rPr lang="en" sz="3000" b="1"/>
              <a:t>Επιπτώσεων</a:t>
            </a:r>
            <a:endParaRPr lang="en-US" sz="3000" b="1"/>
          </a:p>
        </p:txBody>
      </p:sp>
      <p:sp>
        <p:nvSpPr>
          <p:cNvPr id="3" name="Title 2">
            <a:extLst>
              <a:ext uri="{FF2B5EF4-FFF2-40B4-BE49-F238E27FC236}">
                <a16:creationId xmlns:a16="http://schemas.microsoft.com/office/drawing/2014/main" id="{D66C0449-5F5B-ED31-BDCE-CB7AADE806A0}"/>
              </a:ext>
            </a:extLst>
          </p:cNvPr>
          <p:cNvSpPr>
            <a:spLocks noGrp="1"/>
          </p:cNvSpPr>
          <p:nvPr>
            <p:ph type="title" idx="2"/>
          </p:nvPr>
        </p:nvSpPr>
        <p:spPr>
          <a:xfrm>
            <a:off x="667013" y="2571750"/>
            <a:ext cx="1324200" cy="841800"/>
          </a:xfrm>
        </p:spPr>
        <p:txBody>
          <a:bodyPr/>
          <a:lstStyle/>
          <a:p>
            <a:r>
              <a:rPr lang="en-US" b="1"/>
              <a:t>05</a:t>
            </a:r>
          </a:p>
        </p:txBody>
      </p:sp>
    </p:spTree>
    <p:extLst>
      <p:ext uri="{BB962C8B-B14F-4D97-AF65-F5344CB8AC3E}">
        <p14:creationId xmlns:p14="http://schemas.microsoft.com/office/powerpoint/2010/main" val="36432811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 name="Title 2">
            <a:extLst>
              <a:ext uri="{FF2B5EF4-FFF2-40B4-BE49-F238E27FC236}">
                <a16:creationId xmlns:a16="http://schemas.microsoft.com/office/drawing/2014/main" id="{F4E3D887-9521-BE0A-9081-42AF7C387799}"/>
              </a:ext>
            </a:extLst>
          </p:cNvPr>
          <p:cNvSpPr>
            <a:spLocks noGrp="1"/>
          </p:cNvSpPr>
          <p:nvPr>
            <p:ph type="title"/>
          </p:nvPr>
        </p:nvSpPr>
        <p:spPr>
          <a:xfrm>
            <a:off x="569605" y="151755"/>
            <a:ext cx="7704000" cy="572700"/>
          </a:xfrm>
        </p:spPr>
        <p:txBody>
          <a:bodyPr/>
          <a:lstStyle/>
          <a:p>
            <a:r>
              <a:rPr lang="en-US">
                <a:latin typeface="Lato"/>
                <a:ea typeface="Lato"/>
                <a:cs typeface="Lato"/>
              </a:rPr>
              <a:t>Προσεγγίσεις Μετριασμού Επιπτώσεων</a:t>
            </a:r>
            <a:endParaRPr lang="en-US"/>
          </a:p>
          <a:p>
            <a:endParaRPr lang="en-US">
              <a:latin typeface="Lato"/>
            </a:endParaRPr>
          </a:p>
        </p:txBody>
      </p:sp>
      <p:sp>
        <p:nvSpPr>
          <p:cNvPr id="5" name="Google Shape;344;p32">
            <a:extLst>
              <a:ext uri="{FF2B5EF4-FFF2-40B4-BE49-F238E27FC236}">
                <a16:creationId xmlns:a16="http://schemas.microsoft.com/office/drawing/2014/main" id="{D0B34A61-5113-7035-B339-F41617AC419C}"/>
              </a:ext>
            </a:extLst>
          </p:cNvPr>
          <p:cNvSpPr txBox="1">
            <a:spLocks noGrp="1"/>
          </p:cNvSpPr>
          <p:nvPr/>
        </p:nvSpPr>
        <p:spPr>
          <a:xfrm>
            <a:off x="234231" y="597823"/>
            <a:ext cx="7704000" cy="5304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2400"/>
              <a:buFont typeface="DM Sans"/>
              <a:buNone/>
              <a:defRPr sz="2000" b="0" i="0" u="none" strike="noStrike" cap="none">
                <a:solidFill>
                  <a:schemeClr val="dk1"/>
                </a:solidFill>
                <a:latin typeface="DM Sans ExtraBold"/>
                <a:ea typeface="DM Sans ExtraBold"/>
                <a:cs typeface="DM Sans ExtraBold"/>
                <a:sym typeface="DM Sans ExtraBold"/>
              </a:defRPr>
            </a:lvl1pPr>
            <a:lvl2pPr marL="914400" marR="0" lvl="1" indent="-317500" algn="l" rtl="0">
              <a:lnSpc>
                <a:spcPct val="115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2pPr>
            <a:lvl3pPr marL="1371600" marR="0" lvl="2" indent="-317500" algn="l" rtl="0">
              <a:lnSpc>
                <a:spcPct val="115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3pPr>
            <a:lvl4pPr marL="1828800" marR="0" lvl="3" indent="-317500" algn="l" rtl="0">
              <a:lnSpc>
                <a:spcPct val="115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4pPr>
            <a:lvl5pPr marL="2286000" marR="0" lvl="4" indent="-317500" algn="l" rtl="0">
              <a:lnSpc>
                <a:spcPct val="115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5pPr>
            <a:lvl6pPr marL="2743200" marR="0" lvl="5" indent="-317500" algn="l" rtl="0">
              <a:lnSpc>
                <a:spcPct val="115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6pPr>
            <a:lvl7pPr marL="3200400" marR="0" lvl="6" indent="-317500" algn="l" rtl="0">
              <a:lnSpc>
                <a:spcPct val="115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7pPr>
            <a:lvl8pPr marL="3657600" marR="0" lvl="7" indent="-317500" algn="l" rtl="0">
              <a:lnSpc>
                <a:spcPct val="115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8pPr>
            <a:lvl9pPr marL="4114800" marR="0" lvl="8" indent="-317500" algn="l" rtl="0">
              <a:lnSpc>
                <a:spcPct val="115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9pPr>
          </a:lstStyle>
          <a:p>
            <a:pPr marL="0" indent="0">
              <a:lnSpc>
                <a:spcPct val="114999"/>
              </a:lnSpc>
            </a:pPr>
            <a:r>
              <a:rPr lang="en" sz="1400" b="1">
                <a:solidFill>
                  <a:srgbClr val="4B4739"/>
                </a:solidFill>
                <a:latin typeface="Lato"/>
                <a:ea typeface="Lato"/>
                <a:cs typeface="Lato"/>
              </a:rPr>
              <a:t>Αξιολόγηση και Ανάλυση Κινδύνου (Risk Assessment and Analysis) </a:t>
            </a:r>
          </a:p>
        </p:txBody>
      </p:sp>
      <p:sp>
        <p:nvSpPr>
          <p:cNvPr id="17" name="Google Shape;341;p32">
            <a:extLst>
              <a:ext uri="{FF2B5EF4-FFF2-40B4-BE49-F238E27FC236}">
                <a16:creationId xmlns:a16="http://schemas.microsoft.com/office/drawing/2014/main" id="{418F5F00-6E79-455D-D9BA-D3449329EC47}"/>
              </a:ext>
            </a:extLst>
          </p:cNvPr>
          <p:cNvSpPr txBox="1">
            <a:spLocks/>
          </p:cNvSpPr>
          <p:nvPr/>
        </p:nvSpPr>
        <p:spPr>
          <a:xfrm>
            <a:off x="231242" y="1021660"/>
            <a:ext cx="7704000" cy="5304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indent="-285750">
              <a:lnSpc>
                <a:spcPct val="114999"/>
              </a:lnSpc>
              <a:buFont typeface="Arial"/>
              <a:buChar char="•"/>
            </a:pPr>
            <a:r>
              <a:rPr lang="en">
                <a:solidFill>
                  <a:srgbClr val="4B4739"/>
                </a:solidFill>
                <a:latin typeface="Lato"/>
              </a:rPr>
              <a:t>Αναγνώριση και αξιολόγηση κινδύνων: Προετοιμασία για την αντιμετώπιση ευπάθειών όπως η ανεπαρκής κρυπτογράφηση και οι μη ασφαλείς συνδέσεις</a:t>
            </a:r>
            <a:endParaRPr lang="en">
              <a:ea typeface="Lato"/>
              <a:cs typeface="Lato"/>
            </a:endParaRPr>
          </a:p>
          <a:p>
            <a:pPr marL="285750" indent="-285750">
              <a:lnSpc>
                <a:spcPct val="114999"/>
              </a:lnSpc>
              <a:buFont typeface="Arial"/>
              <a:buChar char="•"/>
            </a:pPr>
            <a:r>
              <a:rPr lang="en">
                <a:solidFill>
                  <a:srgbClr val="4B4739"/>
                </a:solidFill>
                <a:latin typeface="Lato"/>
                <a:ea typeface="Lato"/>
                <a:cs typeface="Lato"/>
              </a:rPr>
              <a:t>Εκτίμηση πιθανότητας και επιπτώσεων: Η αξιολόγηση της πιθανότητας διακοπής λειτουργίας σε κρίσιμες εφαρμογές IoT και η ανάλυση του πιθανού αντίκτυπου βοηθούν στην αποτροπή διαρροής ευαίσθητων δεδομένων.</a:t>
            </a:r>
            <a:endParaRPr lang="en">
              <a:ea typeface="Lato"/>
              <a:cs typeface="Lato"/>
            </a:endParaRPr>
          </a:p>
          <a:p>
            <a:pPr marL="285750" indent="-285750">
              <a:lnSpc>
                <a:spcPct val="114999"/>
              </a:lnSpc>
              <a:buChar char="•"/>
            </a:pPr>
            <a:r>
              <a:rPr lang="en">
                <a:solidFill>
                  <a:srgbClr val="4B4739"/>
                </a:solidFill>
                <a:latin typeface="Lato"/>
                <a:ea typeface="Lato"/>
                <a:cs typeface="Lato"/>
              </a:rPr>
              <a:t>Κατάταξη κινδύνων: Η κατάταξη των επικινδύνων απειλών με βάση τη σοβαρότητα και τον αντίκτυπο τους είναι κρίσιμη για την έγκαιρη αντίδραση και προστασία των χρηστών και των δεδομένων τους.</a:t>
            </a:r>
            <a:endParaRPr lang="en"/>
          </a:p>
          <a:p>
            <a:pPr marL="285750" indent="-285750">
              <a:lnSpc>
                <a:spcPct val="114999"/>
              </a:lnSpc>
              <a:buChar char="•"/>
            </a:pPr>
            <a:endParaRPr lang="en">
              <a:solidFill>
                <a:srgbClr val="4B4739"/>
              </a:solidFill>
              <a:latin typeface="Lato"/>
            </a:endParaRPr>
          </a:p>
        </p:txBody>
      </p:sp>
      <p:sp>
        <p:nvSpPr>
          <p:cNvPr id="6" name="Google Shape;344;p32">
            <a:extLst>
              <a:ext uri="{FF2B5EF4-FFF2-40B4-BE49-F238E27FC236}">
                <a16:creationId xmlns:a16="http://schemas.microsoft.com/office/drawing/2014/main" id="{4732F721-B378-392F-6E63-FB5A76D063EF}"/>
              </a:ext>
            </a:extLst>
          </p:cNvPr>
          <p:cNvSpPr txBox="1">
            <a:spLocks noGrp="1"/>
          </p:cNvSpPr>
          <p:nvPr/>
        </p:nvSpPr>
        <p:spPr>
          <a:xfrm>
            <a:off x="103405" y="2987106"/>
            <a:ext cx="7704000" cy="5304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2400"/>
              <a:buFont typeface="DM Sans"/>
              <a:buNone/>
              <a:defRPr sz="2000" b="0" i="0" u="none" strike="noStrike" cap="none">
                <a:solidFill>
                  <a:schemeClr val="dk1"/>
                </a:solidFill>
                <a:latin typeface="DM Sans ExtraBold"/>
                <a:ea typeface="DM Sans ExtraBold"/>
                <a:cs typeface="DM Sans ExtraBold"/>
                <a:sym typeface="DM Sans ExtraBold"/>
              </a:defRPr>
            </a:lvl1pPr>
            <a:lvl2pPr marL="914400" marR="0" lvl="1" indent="-317500" algn="l" rtl="0">
              <a:lnSpc>
                <a:spcPct val="115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2pPr>
            <a:lvl3pPr marL="1371600" marR="0" lvl="2" indent="-317500" algn="l" rtl="0">
              <a:lnSpc>
                <a:spcPct val="115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3pPr>
            <a:lvl4pPr marL="1828800" marR="0" lvl="3" indent="-317500" algn="l" rtl="0">
              <a:lnSpc>
                <a:spcPct val="115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4pPr>
            <a:lvl5pPr marL="2286000" marR="0" lvl="4" indent="-317500" algn="l" rtl="0">
              <a:lnSpc>
                <a:spcPct val="115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5pPr>
            <a:lvl6pPr marL="2743200" marR="0" lvl="5" indent="-317500" algn="l" rtl="0">
              <a:lnSpc>
                <a:spcPct val="115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6pPr>
            <a:lvl7pPr marL="3200400" marR="0" lvl="6" indent="-317500" algn="l" rtl="0">
              <a:lnSpc>
                <a:spcPct val="115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7pPr>
            <a:lvl8pPr marL="3657600" marR="0" lvl="7" indent="-317500" algn="l" rtl="0">
              <a:lnSpc>
                <a:spcPct val="115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8pPr>
            <a:lvl9pPr marL="4114800" marR="0" lvl="8" indent="-317500" algn="l" rtl="0">
              <a:lnSpc>
                <a:spcPct val="115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9pPr>
          </a:lstStyle>
          <a:p>
            <a:pPr marL="0" indent="0">
              <a:lnSpc>
                <a:spcPct val="114999"/>
              </a:lnSpc>
            </a:pPr>
            <a:r>
              <a:rPr lang="en" sz="1400" b="1">
                <a:solidFill>
                  <a:srgbClr val="4B4739"/>
                </a:solidFill>
                <a:latin typeface="Lato"/>
                <a:ea typeface="Lato"/>
                <a:cs typeface="Lato"/>
              </a:rPr>
              <a:t>Στρατηγικές Αντίδρασης και Αποκατάστασης</a:t>
            </a:r>
            <a:endParaRPr lang="en-US"/>
          </a:p>
        </p:txBody>
      </p:sp>
      <p:sp>
        <p:nvSpPr>
          <p:cNvPr id="7" name="Google Shape;341;p32">
            <a:extLst>
              <a:ext uri="{FF2B5EF4-FFF2-40B4-BE49-F238E27FC236}">
                <a16:creationId xmlns:a16="http://schemas.microsoft.com/office/drawing/2014/main" id="{B93C5E3A-DC88-9A70-94BA-E52342D3CFC4}"/>
              </a:ext>
            </a:extLst>
          </p:cNvPr>
          <p:cNvSpPr txBox="1">
            <a:spLocks/>
          </p:cNvSpPr>
          <p:nvPr/>
        </p:nvSpPr>
        <p:spPr>
          <a:xfrm>
            <a:off x="107302" y="3348973"/>
            <a:ext cx="7704000" cy="5304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indent="-285750">
              <a:lnSpc>
                <a:spcPct val="114999"/>
              </a:lnSpc>
              <a:buFont typeface="Arial"/>
              <a:buChar char="•"/>
            </a:pPr>
            <a:r>
              <a:rPr lang="en">
                <a:solidFill>
                  <a:srgbClr val="4B4739"/>
                </a:solidFill>
                <a:latin typeface="Lato"/>
              </a:rPr>
              <a:t>Ταχεία αντίδραση</a:t>
            </a:r>
            <a:r>
              <a:rPr lang="en">
                <a:solidFill>
                  <a:srgbClr val="4B4739"/>
                </a:solidFill>
                <a:latin typeface="Lato"/>
                <a:ea typeface="Lato"/>
              </a:rPr>
              <a:t> και αποκατάσταση: Η ανάπτυξη σχεδίων αντίδρασης σε κρίσιμα περιστατικά ασφαλείας περιλαμβάνει την άμεση ανίχνευση του προβλήματος, την ταχεία απομόνωση της συσκευής και την αποκατάσταση των επηρεαζόμενων συστημάτων.</a:t>
            </a:r>
            <a:endParaRPr lang="en">
              <a:latin typeface="Lato"/>
              <a:ea typeface="Lato"/>
            </a:endParaRPr>
          </a:p>
          <a:p>
            <a:pPr marL="285750" indent="-285750">
              <a:lnSpc>
                <a:spcPct val="114999"/>
              </a:lnSpc>
              <a:buChar char="•"/>
            </a:pPr>
            <a:r>
              <a:rPr lang="en">
                <a:solidFill>
                  <a:srgbClr val="4B4739"/>
                </a:solidFill>
                <a:latin typeface="Lato"/>
                <a:ea typeface="Lato"/>
                <a:cs typeface="Lato"/>
              </a:rPr>
              <a:t>Αυτόματη αποκατάσταση με χρήση αποθηκευμένων ρυθμίσεων: Οι ετοιμοπαράδοτες ρυθμίσεις εργοστασιακών ρυθμίσεων εξασφαλίζουν τη γρήγορη επαναφορά της αρχικής λειτουργίας των συστημάτων και των συσκευών IoT.</a:t>
            </a:r>
            <a:endParaRPr lang="en"/>
          </a:p>
          <a:p>
            <a:pPr marL="285750" indent="-285750">
              <a:lnSpc>
                <a:spcPct val="114999"/>
              </a:lnSpc>
              <a:buChar char="•"/>
            </a:pPr>
            <a:endParaRPr lang="en">
              <a:solidFill>
                <a:srgbClr val="4B4739"/>
              </a:solidFill>
              <a:latin typeface="Lato"/>
            </a:endParaRPr>
          </a:p>
        </p:txBody>
      </p:sp>
    </p:spTree>
    <p:extLst>
      <p:ext uri="{BB962C8B-B14F-4D97-AF65-F5344CB8AC3E}">
        <p14:creationId xmlns:p14="http://schemas.microsoft.com/office/powerpoint/2010/main" val="17616795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 name="Title 2">
            <a:extLst>
              <a:ext uri="{FF2B5EF4-FFF2-40B4-BE49-F238E27FC236}">
                <a16:creationId xmlns:a16="http://schemas.microsoft.com/office/drawing/2014/main" id="{F4E3D887-9521-BE0A-9081-42AF7C387799}"/>
              </a:ext>
            </a:extLst>
          </p:cNvPr>
          <p:cNvSpPr>
            <a:spLocks noGrp="1"/>
          </p:cNvSpPr>
          <p:nvPr>
            <p:ph type="title"/>
          </p:nvPr>
        </p:nvSpPr>
        <p:spPr>
          <a:xfrm>
            <a:off x="569605" y="151755"/>
            <a:ext cx="7704000" cy="572700"/>
          </a:xfrm>
        </p:spPr>
        <p:txBody>
          <a:bodyPr/>
          <a:lstStyle/>
          <a:p>
            <a:r>
              <a:rPr lang="en-US">
                <a:latin typeface="Lato"/>
                <a:ea typeface="Lato"/>
                <a:cs typeface="Lato"/>
              </a:rPr>
              <a:t>Προσεγγίσεις Μετριασμού Επιπτώσεων</a:t>
            </a:r>
            <a:endParaRPr lang="en-US"/>
          </a:p>
        </p:txBody>
      </p:sp>
      <p:sp>
        <p:nvSpPr>
          <p:cNvPr id="5" name="Google Shape;344;p32">
            <a:extLst>
              <a:ext uri="{FF2B5EF4-FFF2-40B4-BE49-F238E27FC236}">
                <a16:creationId xmlns:a16="http://schemas.microsoft.com/office/drawing/2014/main" id="{D0B34A61-5113-7035-B339-F41617AC419C}"/>
              </a:ext>
            </a:extLst>
          </p:cNvPr>
          <p:cNvSpPr txBox="1">
            <a:spLocks noGrp="1"/>
          </p:cNvSpPr>
          <p:nvPr/>
        </p:nvSpPr>
        <p:spPr>
          <a:xfrm>
            <a:off x="234231" y="721763"/>
            <a:ext cx="7704000" cy="5304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2400"/>
              <a:buFont typeface="DM Sans"/>
              <a:buNone/>
              <a:defRPr sz="2000" b="0" i="0" u="none" strike="noStrike" cap="none">
                <a:solidFill>
                  <a:schemeClr val="dk1"/>
                </a:solidFill>
                <a:latin typeface="DM Sans ExtraBold"/>
                <a:ea typeface="DM Sans ExtraBold"/>
                <a:cs typeface="DM Sans ExtraBold"/>
                <a:sym typeface="DM Sans ExtraBold"/>
              </a:defRPr>
            </a:lvl1pPr>
            <a:lvl2pPr marL="914400" marR="0" lvl="1" indent="-317500" algn="l" rtl="0">
              <a:lnSpc>
                <a:spcPct val="115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2pPr>
            <a:lvl3pPr marL="1371600" marR="0" lvl="2" indent="-317500" algn="l" rtl="0">
              <a:lnSpc>
                <a:spcPct val="115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3pPr>
            <a:lvl4pPr marL="1828800" marR="0" lvl="3" indent="-317500" algn="l" rtl="0">
              <a:lnSpc>
                <a:spcPct val="115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4pPr>
            <a:lvl5pPr marL="2286000" marR="0" lvl="4" indent="-317500" algn="l" rtl="0">
              <a:lnSpc>
                <a:spcPct val="115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5pPr>
            <a:lvl6pPr marL="2743200" marR="0" lvl="5" indent="-317500" algn="l" rtl="0">
              <a:lnSpc>
                <a:spcPct val="115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6pPr>
            <a:lvl7pPr marL="3200400" marR="0" lvl="6" indent="-317500" algn="l" rtl="0">
              <a:lnSpc>
                <a:spcPct val="115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7pPr>
            <a:lvl8pPr marL="3657600" marR="0" lvl="7" indent="-317500" algn="l" rtl="0">
              <a:lnSpc>
                <a:spcPct val="115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8pPr>
            <a:lvl9pPr marL="4114800" marR="0" lvl="8" indent="-317500" algn="l" rtl="0">
              <a:lnSpc>
                <a:spcPct val="115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9pPr>
          </a:lstStyle>
          <a:p>
            <a:pPr marL="0" indent="0">
              <a:lnSpc>
                <a:spcPct val="114999"/>
              </a:lnSpc>
            </a:pPr>
            <a:r>
              <a:rPr lang="en" sz="1400" b="1">
                <a:solidFill>
                  <a:srgbClr val="4B4739"/>
                </a:solidFill>
                <a:latin typeface="Lato"/>
                <a:ea typeface="Lato"/>
                <a:cs typeface="Lato"/>
              </a:rPr>
              <a:t>Παρα</a:t>
            </a:r>
            <a:r>
              <a:rPr lang="en" sz="1400" b="1" err="1">
                <a:solidFill>
                  <a:srgbClr val="4B4739"/>
                </a:solidFill>
                <a:latin typeface="Lato"/>
                <a:ea typeface="Lato"/>
                <a:cs typeface="Lato"/>
              </a:rPr>
              <a:t>κολούθηση</a:t>
            </a:r>
            <a:r>
              <a:rPr lang="en" sz="1400" b="1">
                <a:solidFill>
                  <a:srgbClr val="4B4739"/>
                </a:solidFill>
                <a:latin typeface="Lato"/>
                <a:ea typeface="Lato"/>
                <a:cs typeface="Lato"/>
              </a:rPr>
              <a:t> και Προσαρμογή</a:t>
            </a:r>
            <a:endParaRPr lang="en-US"/>
          </a:p>
        </p:txBody>
      </p:sp>
      <p:sp>
        <p:nvSpPr>
          <p:cNvPr id="17" name="Google Shape;341;p32">
            <a:extLst>
              <a:ext uri="{FF2B5EF4-FFF2-40B4-BE49-F238E27FC236}">
                <a16:creationId xmlns:a16="http://schemas.microsoft.com/office/drawing/2014/main" id="{418F5F00-6E79-455D-D9BA-D3449329EC47}"/>
              </a:ext>
            </a:extLst>
          </p:cNvPr>
          <p:cNvSpPr txBox="1">
            <a:spLocks/>
          </p:cNvSpPr>
          <p:nvPr/>
        </p:nvSpPr>
        <p:spPr>
          <a:xfrm>
            <a:off x="231242" y="1228226"/>
            <a:ext cx="7704000" cy="5304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indent="-285750">
              <a:lnSpc>
                <a:spcPct val="114999"/>
              </a:lnSpc>
              <a:buFont typeface="Arial"/>
              <a:buChar char="•"/>
            </a:pPr>
            <a:r>
              <a:rPr lang="en">
                <a:solidFill>
                  <a:srgbClr val="4B4739"/>
                </a:solidFill>
                <a:latin typeface="Lato"/>
              </a:rPr>
              <a:t>Συνεχής</a:t>
            </a:r>
            <a:r>
              <a:rPr lang="en">
                <a:solidFill>
                  <a:srgbClr val="4B4739"/>
                </a:solidFill>
                <a:ea typeface="Lato"/>
              </a:rPr>
              <a:t> παρακολούθηση </a:t>
            </a:r>
            <a:r>
              <a:rPr lang="en">
                <a:solidFill>
                  <a:srgbClr val="4B4739"/>
                </a:solidFill>
                <a:latin typeface="Lato"/>
              </a:rPr>
              <a:t>κινδύνων: Η εφαρμογή</a:t>
            </a:r>
            <a:r>
              <a:rPr lang="en">
                <a:solidFill>
                  <a:srgbClr val="4B4739"/>
                </a:solidFill>
                <a:ea typeface="Lato"/>
              </a:rPr>
              <a:t> αυτοματοποιημένων συστημάτων συνεχούς παρακολούθησης επιτρέπει </a:t>
            </a:r>
            <a:r>
              <a:rPr lang="en">
                <a:solidFill>
                  <a:srgbClr val="4B4739"/>
                </a:solidFill>
                <a:latin typeface="Lato"/>
              </a:rPr>
              <a:t>την </a:t>
            </a:r>
            <a:r>
              <a:rPr lang="en">
                <a:solidFill>
                  <a:srgbClr val="4B4739"/>
                </a:solidFill>
                <a:ea typeface="Lato"/>
              </a:rPr>
              <a:t>άμεση ανίχνευση και αντίδραση σε ασυνήθιστη συμπεριφορά συσκευών IoT σε πραγματικό χρόνο.</a:t>
            </a:r>
            <a:endParaRPr lang="en">
              <a:ea typeface="Lato"/>
            </a:endParaRPr>
          </a:p>
          <a:p>
            <a:pPr marL="285750" indent="-285750">
              <a:lnSpc>
                <a:spcPct val="114999"/>
              </a:lnSpc>
              <a:buChar char="•"/>
            </a:pPr>
            <a:r>
              <a:rPr lang="en">
                <a:solidFill>
                  <a:srgbClr val="4B4739"/>
                </a:solidFill>
                <a:latin typeface="Lato"/>
                <a:ea typeface="Lato"/>
                <a:cs typeface="Lato"/>
              </a:rPr>
              <a:t>Προσαρμογή </a:t>
            </a:r>
            <a:r>
              <a:rPr lang="en">
                <a:solidFill>
                  <a:schemeClr val="tx1"/>
                </a:solidFill>
                <a:latin typeface="Lato"/>
                <a:ea typeface="Lato"/>
                <a:cs typeface="Lato"/>
              </a:rPr>
              <a:t>στρατηγικών ασφαλείας: Η τακτική αναθεώρηση και προσαρμογή των στρατηγικών ασφαλείας βασιζόμενη σε νέες απειλές ενισχύει την αντίδραση στις επιθέσεις και την προστασία των χρηστών.</a:t>
            </a:r>
            <a:endParaRPr lang="en">
              <a:solidFill>
                <a:schemeClr val="tx1"/>
              </a:solidFill>
            </a:endParaRPr>
          </a:p>
          <a:p>
            <a:pPr marL="285750" indent="-285750">
              <a:lnSpc>
                <a:spcPct val="114999"/>
              </a:lnSpc>
              <a:buChar char="•"/>
            </a:pPr>
            <a:endParaRPr lang="en">
              <a:solidFill>
                <a:srgbClr val="4B4739"/>
              </a:solidFill>
              <a:latin typeface="Lato"/>
            </a:endParaRPr>
          </a:p>
        </p:txBody>
      </p:sp>
    </p:spTree>
    <p:extLst>
      <p:ext uri="{BB962C8B-B14F-4D97-AF65-F5344CB8AC3E}">
        <p14:creationId xmlns:p14="http://schemas.microsoft.com/office/powerpoint/2010/main" val="26686649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3" name="Google Shape;333;p31"/>
          <p:cNvSpPr txBox="1">
            <a:spLocks noGrp="1"/>
          </p:cNvSpPr>
          <p:nvPr>
            <p:ph type="title"/>
          </p:nvPr>
        </p:nvSpPr>
        <p:spPr>
          <a:xfrm>
            <a:off x="671403" y="2784581"/>
            <a:ext cx="5067600" cy="841800"/>
          </a:xfrm>
          <a:prstGeom prst="rect">
            <a:avLst/>
          </a:prstGeom>
        </p:spPr>
        <p:txBody>
          <a:bodyPr spcFirstLastPara="1" wrap="square" lIns="91425" tIns="91425" rIns="91425" bIns="91425" anchor="t" anchorCtr="0">
            <a:noAutofit/>
          </a:bodyPr>
          <a:lstStyle/>
          <a:p>
            <a:pPr>
              <a:lnSpc>
                <a:spcPct val="114999"/>
              </a:lnSpc>
            </a:pPr>
            <a:r>
              <a:rPr lang="en" sz="3000" b="1"/>
              <a:t>Τεχνολογίες και Μέθοδοι Διασφάλισης Ιδιωτικότητας </a:t>
            </a:r>
            <a:endParaRPr lang="en-US" sz="3000" b="1"/>
          </a:p>
        </p:txBody>
      </p:sp>
      <p:sp>
        <p:nvSpPr>
          <p:cNvPr id="3" name="Title 2">
            <a:extLst>
              <a:ext uri="{FF2B5EF4-FFF2-40B4-BE49-F238E27FC236}">
                <a16:creationId xmlns:a16="http://schemas.microsoft.com/office/drawing/2014/main" id="{D66C0449-5F5B-ED31-BDCE-CB7AADE806A0}"/>
              </a:ext>
            </a:extLst>
          </p:cNvPr>
          <p:cNvSpPr>
            <a:spLocks noGrp="1"/>
          </p:cNvSpPr>
          <p:nvPr>
            <p:ph type="title" idx="2"/>
          </p:nvPr>
        </p:nvSpPr>
        <p:spPr>
          <a:xfrm>
            <a:off x="671403" y="2175824"/>
            <a:ext cx="1324200" cy="841800"/>
          </a:xfrm>
        </p:spPr>
        <p:txBody>
          <a:bodyPr/>
          <a:lstStyle/>
          <a:p>
            <a:r>
              <a:rPr lang="en-US" b="1"/>
              <a:t>06</a:t>
            </a:r>
          </a:p>
        </p:txBody>
      </p:sp>
    </p:spTree>
    <p:extLst>
      <p:ext uri="{BB962C8B-B14F-4D97-AF65-F5344CB8AC3E}">
        <p14:creationId xmlns:p14="http://schemas.microsoft.com/office/powerpoint/2010/main" val="28475984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23"/>
        <p:cNvGrpSpPr/>
        <p:nvPr/>
      </p:nvGrpSpPr>
      <p:grpSpPr>
        <a:xfrm>
          <a:off x="0" y="0"/>
          <a:ext cx="0" cy="0"/>
          <a:chOff x="0" y="0"/>
          <a:chExt cx="0" cy="0"/>
        </a:xfrm>
      </p:grpSpPr>
      <p:sp>
        <p:nvSpPr>
          <p:cNvPr id="3" name="Title 2">
            <a:extLst>
              <a:ext uri="{FF2B5EF4-FFF2-40B4-BE49-F238E27FC236}">
                <a16:creationId xmlns:a16="http://schemas.microsoft.com/office/drawing/2014/main" id="{D5AE9658-7E6C-2C41-ACF4-7937281EBD9F}"/>
              </a:ext>
            </a:extLst>
          </p:cNvPr>
          <p:cNvSpPr>
            <a:spLocks noGrp="1"/>
          </p:cNvSpPr>
          <p:nvPr>
            <p:ph type="title"/>
          </p:nvPr>
        </p:nvSpPr>
        <p:spPr>
          <a:xfrm>
            <a:off x="720000" y="832171"/>
            <a:ext cx="7704000" cy="572700"/>
          </a:xfrm>
        </p:spPr>
        <p:txBody>
          <a:bodyPr/>
          <a:lstStyle/>
          <a:p>
            <a:r>
              <a:rPr lang="en-US" sz="1600" b="0" u="sng" err="1">
                <a:solidFill>
                  <a:srgbClr val="000000"/>
                </a:solidFill>
                <a:latin typeface="Lato"/>
                <a:cs typeface="Calibri"/>
              </a:rPr>
              <a:t>Κύριος</a:t>
            </a:r>
            <a:r>
              <a:rPr lang="en-US" sz="1600" b="0" u="sng">
                <a:solidFill>
                  <a:srgbClr val="000000"/>
                </a:solidFill>
                <a:latin typeface="Lato"/>
                <a:cs typeface="Calibri"/>
              </a:rPr>
              <a:t> </a:t>
            </a:r>
            <a:r>
              <a:rPr lang="en-US" sz="1600" b="0" u="sng" err="1">
                <a:solidFill>
                  <a:srgbClr val="000000"/>
                </a:solidFill>
                <a:latin typeface="Lato"/>
                <a:cs typeface="Calibri"/>
              </a:rPr>
              <a:t>σκο</a:t>
            </a:r>
            <a:r>
              <a:rPr lang="en-US" sz="1600" b="0" u="sng">
                <a:solidFill>
                  <a:srgbClr val="000000"/>
                </a:solidFill>
                <a:latin typeface="Lato"/>
                <a:cs typeface="Calibri"/>
              </a:rPr>
              <a:t>π</a:t>
            </a:r>
            <a:r>
              <a:rPr lang="en-US" sz="1600" b="0" u="sng" err="1">
                <a:solidFill>
                  <a:srgbClr val="000000"/>
                </a:solidFill>
                <a:latin typeface="Lato"/>
                <a:cs typeface="Calibri"/>
              </a:rPr>
              <a:t>ός</a:t>
            </a:r>
            <a:r>
              <a:rPr lang="en-US" sz="1600" b="0" u="sng">
                <a:solidFill>
                  <a:srgbClr val="000000"/>
                </a:solidFill>
                <a:latin typeface="Lato"/>
                <a:cs typeface="Calibri"/>
              </a:rPr>
              <a:t> </a:t>
            </a:r>
            <a:r>
              <a:rPr lang="en-US" sz="1600" b="0" u="sng" err="1">
                <a:solidFill>
                  <a:srgbClr val="000000"/>
                </a:solidFill>
                <a:latin typeface="Lato"/>
                <a:cs typeface="Calibri"/>
              </a:rPr>
              <a:t>των</a:t>
            </a:r>
            <a:r>
              <a:rPr lang="en-US" sz="1600" b="0" u="sng">
                <a:solidFill>
                  <a:srgbClr val="000000"/>
                </a:solidFill>
                <a:latin typeface="Lato"/>
                <a:cs typeface="Calibri"/>
              </a:rPr>
              <a:t> </a:t>
            </a:r>
            <a:r>
              <a:rPr lang="en-US" sz="1600" b="0" u="sng" err="1">
                <a:solidFill>
                  <a:srgbClr val="000000"/>
                </a:solidFill>
                <a:latin typeface="Lato"/>
                <a:cs typeface="Calibri"/>
              </a:rPr>
              <a:t>συσκευών</a:t>
            </a:r>
            <a:r>
              <a:rPr lang="en-US" sz="1600" b="0" u="sng">
                <a:solidFill>
                  <a:srgbClr val="000000"/>
                </a:solidFill>
                <a:latin typeface="Lato"/>
                <a:cs typeface="Calibri"/>
              </a:rPr>
              <a:t> IoT</a:t>
            </a:r>
            <a:r>
              <a:rPr lang="en-US" sz="1600" b="0">
                <a:solidFill>
                  <a:srgbClr val="000000"/>
                </a:solidFill>
                <a:latin typeface="Lato"/>
                <a:cs typeface="Calibri"/>
              </a:rPr>
              <a:t>    </a:t>
            </a:r>
            <a:r>
              <a:rPr lang="en-US" sz="1600" b="0">
                <a:solidFill>
                  <a:srgbClr val="000000"/>
                </a:solidFill>
                <a:latin typeface="Wingdings"/>
                <a:cs typeface="Calibri"/>
                <a:sym typeface="Wingdings"/>
              </a:rPr>
              <a:t>à </a:t>
            </a:r>
            <a:r>
              <a:rPr lang="en-US" sz="1600" b="0">
                <a:solidFill>
                  <a:srgbClr val="000000"/>
                </a:solidFill>
                <a:latin typeface="Lato"/>
                <a:cs typeface="Calibri"/>
              </a:rPr>
              <a:t>η </a:t>
            </a:r>
            <a:r>
              <a:rPr lang="en-US" sz="1600" b="0" err="1">
                <a:solidFill>
                  <a:srgbClr val="000000"/>
                </a:solidFill>
                <a:latin typeface="Lato"/>
                <a:cs typeface="Calibri"/>
              </a:rPr>
              <a:t>συλλογή</a:t>
            </a:r>
            <a:r>
              <a:rPr lang="en-US" sz="1600" b="0">
                <a:solidFill>
                  <a:srgbClr val="000000"/>
                </a:solidFill>
                <a:latin typeface="Lato"/>
                <a:cs typeface="Calibri"/>
              </a:rPr>
              <a:t> </a:t>
            </a:r>
            <a:r>
              <a:rPr lang="en-US" sz="1600" b="0" err="1">
                <a:solidFill>
                  <a:srgbClr val="000000"/>
                </a:solidFill>
                <a:latin typeface="Lato"/>
                <a:cs typeface="Calibri"/>
              </a:rPr>
              <a:t>δεδομένων</a:t>
            </a:r>
            <a:r>
              <a:rPr lang="en-US" sz="1600" b="0">
                <a:solidFill>
                  <a:srgbClr val="000000"/>
                </a:solidFill>
                <a:latin typeface="Lato"/>
                <a:cs typeface="Calibri"/>
              </a:rPr>
              <a:t> από </a:t>
            </a:r>
            <a:r>
              <a:rPr lang="en-US" sz="1600" b="0" err="1">
                <a:solidFill>
                  <a:srgbClr val="000000"/>
                </a:solidFill>
                <a:latin typeface="Lato"/>
                <a:cs typeface="Calibri"/>
              </a:rPr>
              <a:t>το</a:t>
            </a:r>
            <a:r>
              <a:rPr lang="en-US" sz="1600" b="0">
                <a:solidFill>
                  <a:srgbClr val="000000"/>
                </a:solidFill>
                <a:latin typeface="Lato"/>
                <a:cs typeface="Calibri"/>
              </a:rPr>
              <a:t> </a:t>
            </a:r>
            <a:r>
              <a:rPr lang="en-US" sz="1600" b="0" err="1">
                <a:solidFill>
                  <a:srgbClr val="000000"/>
                </a:solidFill>
                <a:latin typeface="Lato"/>
                <a:cs typeface="Calibri"/>
              </a:rPr>
              <a:t>φυσικό</a:t>
            </a:r>
            <a:r>
              <a:rPr lang="en-US" sz="1600" b="0">
                <a:solidFill>
                  <a:srgbClr val="000000"/>
                </a:solidFill>
                <a:latin typeface="Lato"/>
                <a:cs typeface="Calibri"/>
              </a:rPr>
              <a:t> π</a:t>
            </a:r>
            <a:r>
              <a:rPr lang="en-US" sz="1600" b="0" err="1">
                <a:solidFill>
                  <a:srgbClr val="000000"/>
                </a:solidFill>
                <a:latin typeface="Lato"/>
                <a:cs typeface="Calibri"/>
              </a:rPr>
              <a:t>ερι</a:t>
            </a:r>
            <a:r>
              <a:rPr lang="en-US" sz="1600" b="0">
                <a:solidFill>
                  <a:srgbClr val="000000"/>
                </a:solidFill>
                <a:latin typeface="Lato"/>
                <a:cs typeface="Calibri"/>
              </a:rPr>
              <a:t>β</a:t>
            </a:r>
            <a:r>
              <a:rPr lang="en-US" sz="1600" b="0" err="1">
                <a:solidFill>
                  <a:srgbClr val="000000"/>
                </a:solidFill>
                <a:latin typeface="Lato"/>
                <a:cs typeface="Calibri"/>
              </a:rPr>
              <a:t>άλλον</a:t>
            </a:r>
            <a:r>
              <a:rPr lang="en-US" sz="1600" b="0">
                <a:solidFill>
                  <a:srgbClr val="000000"/>
                </a:solidFill>
                <a:latin typeface="Lato"/>
                <a:cs typeface="Calibri"/>
              </a:rPr>
              <a:t> και η π</a:t>
            </a:r>
            <a:r>
              <a:rPr lang="en-US" sz="1600" b="0" err="1">
                <a:solidFill>
                  <a:srgbClr val="000000"/>
                </a:solidFill>
                <a:latin typeface="Lato"/>
                <a:cs typeface="Calibri"/>
              </a:rPr>
              <a:t>ροώθησή</a:t>
            </a:r>
            <a:r>
              <a:rPr lang="en-US" sz="1600" b="0">
                <a:solidFill>
                  <a:srgbClr val="000000"/>
                </a:solidFill>
                <a:latin typeface="Lato"/>
                <a:cs typeface="Calibri"/>
              </a:rPr>
              <a:t> </a:t>
            </a:r>
            <a:r>
              <a:rPr lang="en-US" sz="1600" b="0" err="1">
                <a:solidFill>
                  <a:srgbClr val="000000"/>
                </a:solidFill>
                <a:latin typeface="Lato"/>
                <a:cs typeface="Calibri"/>
              </a:rPr>
              <a:t>τους</a:t>
            </a:r>
            <a:r>
              <a:rPr lang="en-US" sz="1600" b="0">
                <a:solidFill>
                  <a:srgbClr val="000000"/>
                </a:solidFill>
                <a:latin typeface="Lato"/>
                <a:cs typeface="Calibri"/>
              </a:rPr>
              <a:t> </a:t>
            </a:r>
            <a:r>
              <a:rPr lang="en-US" sz="1600" b="0" err="1">
                <a:solidFill>
                  <a:srgbClr val="000000"/>
                </a:solidFill>
                <a:latin typeface="Lato"/>
                <a:cs typeface="Calibri"/>
              </a:rPr>
              <a:t>στο</a:t>
            </a:r>
            <a:r>
              <a:rPr lang="en-US" sz="1600" b="0">
                <a:solidFill>
                  <a:srgbClr val="000000"/>
                </a:solidFill>
                <a:latin typeface="Lato"/>
                <a:cs typeface="Calibri"/>
              </a:rPr>
              <a:t> </a:t>
            </a:r>
            <a:r>
              <a:rPr lang="en-US" sz="1600" b="0" err="1">
                <a:solidFill>
                  <a:srgbClr val="000000"/>
                </a:solidFill>
                <a:latin typeface="Lato"/>
                <a:cs typeface="Calibri"/>
              </a:rPr>
              <a:t>δι</a:t>
            </a:r>
            <a:r>
              <a:rPr lang="en-US" sz="1600" b="0">
                <a:solidFill>
                  <a:srgbClr val="000000"/>
                </a:solidFill>
                <a:latin typeface="Lato"/>
                <a:cs typeface="Calibri"/>
              </a:rPr>
              <a:t>α</a:t>
            </a:r>
            <a:r>
              <a:rPr lang="en-US" sz="1600" b="0" err="1">
                <a:solidFill>
                  <a:srgbClr val="000000"/>
                </a:solidFill>
                <a:latin typeface="Lato"/>
                <a:cs typeface="Calibri"/>
              </a:rPr>
              <a:t>δίκτυο</a:t>
            </a:r>
            <a:r>
              <a:rPr lang="en-US" sz="1600" b="0">
                <a:solidFill>
                  <a:srgbClr val="000000"/>
                </a:solidFill>
                <a:latin typeface="Lato"/>
                <a:cs typeface="Calibri"/>
              </a:rPr>
              <a:t> </a:t>
            </a:r>
            <a:endParaRPr lang="en-US" sz="1600">
              <a:latin typeface="Lato"/>
            </a:endParaRPr>
          </a:p>
          <a:p>
            <a:r>
              <a:rPr lang="en-US" sz="1600">
                <a:solidFill>
                  <a:srgbClr val="000000"/>
                </a:solidFill>
                <a:latin typeface="Lato"/>
                <a:cs typeface="Calibri"/>
              </a:rPr>
              <a:t>Απαρα</a:t>
            </a:r>
            <a:r>
              <a:rPr lang="en-US" sz="1600" err="1">
                <a:solidFill>
                  <a:srgbClr val="000000"/>
                </a:solidFill>
                <a:latin typeface="Lato"/>
                <a:cs typeface="Calibri"/>
              </a:rPr>
              <a:t>ίτητη</a:t>
            </a:r>
            <a:r>
              <a:rPr lang="en-US" sz="1600" b="0">
                <a:solidFill>
                  <a:srgbClr val="000000"/>
                </a:solidFill>
                <a:latin typeface="Lato"/>
                <a:cs typeface="Calibri"/>
              </a:rPr>
              <a:t> η </a:t>
            </a:r>
            <a:r>
              <a:rPr lang="en-US" sz="1600" b="0" err="1">
                <a:solidFill>
                  <a:srgbClr val="000000"/>
                </a:solidFill>
                <a:latin typeface="Lato"/>
                <a:cs typeface="Calibri"/>
              </a:rPr>
              <a:t>δι</a:t>
            </a:r>
            <a:r>
              <a:rPr lang="en-US" sz="1600" b="0">
                <a:solidFill>
                  <a:srgbClr val="000000"/>
                </a:solidFill>
                <a:latin typeface="Lato"/>
                <a:cs typeface="Calibri"/>
              </a:rPr>
              <a:t>α</a:t>
            </a:r>
            <a:r>
              <a:rPr lang="en-US" sz="1600" b="0" err="1">
                <a:solidFill>
                  <a:srgbClr val="000000"/>
                </a:solidFill>
                <a:latin typeface="Lato"/>
                <a:cs typeface="Calibri"/>
              </a:rPr>
              <a:t>σφάλιση</a:t>
            </a:r>
            <a:r>
              <a:rPr lang="en-US" sz="1600" b="0">
                <a:solidFill>
                  <a:srgbClr val="000000"/>
                </a:solidFill>
                <a:latin typeface="Lato"/>
                <a:cs typeface="Calibri"/>
              </a:rPr>
              <a:t> </a:t>
            </a:r>
            <a:r>
              <a:rPr lang="en-US" sz="1600" b="0" err="1">
                <a:solidFill>
                  <a:srgbClr val="000000"/>
                </a:solidFill>
                <a:latin typeface="Lato"/>
                <a:cs typeface="Calibri"/>
              </a:rPr>
              <a:t>τους</a:t>
            </a:r>
            <a:r>
              <a:rPr lang="en-US" sz="1600" b="0">
                <a:solidFill>
                  <a:srgbClr val="000000"/>
                </a:solidFill>
                <a:latin typeface="Lato"/>
                <a:cs typeface="Calibri"/>
              </a:rPr>
              <a:t> από επ</a:t>
            </a:r>
            <a:r>
              <a:rPr lang="en-US" sz="1600" b="0" err="1">
                <a:solidFill>
                  <a:srgbClr val="000000"/>
                </a:solidFill>
                <a:latin typeface="Lato"/>
                <a:cs typeface="Calibri"/>
              </a:rPr>
              <a:t>ιτιθέμενους</a:t>
            </a:r>
            <a:r>
              <a:rPr lang="en-US" sz="1600" b="0">
                <a:solidFill>
                  <a:srgbClr val="000000"/>
                </a:solidFill>
                <a:latin typeface="Lato"/>
                <a:cs typeface="Calibri"/>
              </a:rPr>
              <a:t> </a:t>
            </a:r>
            <a:r>
              <a:rPr lang="en-US" sz="1600" b="0" err="1">
                <a:solidFill>
                  <a:srgbClr val="000000"/>
                </a:solidFill>
                <a:latin typeface="Lato"/>
                <a:cs typeface="Calibri"/>
              </a:rPr>
              <a:t>λόγω</a:t>
            </a:r>
            <a:r>
              <a:rPr lang="en-US" sz="1600" b="0">
                <a:solidFill>
                  <a:srgbClr val="000000"/>
                </a:solidFill>
                <a:latin typeface="Lato"/>
                <a:cs typeface="Calibri"/>
              </a:rPr>
              <a:t> </a:t>
            </a:r>
            <a:r>
              <a:rPr lang="en-US" sz="1600" b="0" err="1">
                <a:solidFill>
                  <a:srgbClr val="000000"/>
                </a:solidFill>
                <a:latin typeface="Lato"/>
                <a:cs typeface="Calibri"/>
              </a:rPr>
              <a:t>ενδεχόμενης</a:t>
            </a:r>
            <a:r>
              <a:rPr lang="en-US" sz="1600" b="0">
                <a:solidFill>
                  <a:srgbClr val="000000"/>
                </a:solidFill>
                <a:latin typeface="Lato"/>
                <a:cs typeface="Calibri"/>
              </a:rPr>
              <a:t> ύπα</a:t>
            </a:r>
            <a:r>
              <a:rPr lang="en-US" sz="1600" b="0" err="1">
                <a:solidFill>
                  <a:srgbClr val="000000"/>
                </a:solidFill>
                <a:latin typeface="Lato"/>
                <a:cs typeface="Calibri"/>
              </a:rPr>
              <a:t>ρξης</a:t>
            </a:r>
            <a:r>
              <a:rPr lang="en-US" sz="1600" b="0">
                <a:solidFill>
                  <a:srgbClr val="000000"/>
                </a:solidFill>
                <a:latin typeface="Lato"/>
                <a:cs typeface="Calibri"/>
              </a:rPr>
              <a:t> </a:t>
            </a:r>
            <a:r>
              <a:rPr lang="en-US" sz="1600" b="0" err="1">
                <a:solidFill>
                  <a:srgbClr val="000000"/>
                </a:solidFill>
                <a:latin typeface="Lato"/>
                <a:cs typeface="Calibri"/>
              </a:rPr>
              <a:t>ευ</a:t>
            </a:r>
            <a:r>
              <a:rPr lang="en-US" sz="1600" b="0">
                <a:solidFill>
                  <a:srgbClr val="000000"/>
                </a:solidFill>
                <a:latin typeface="Lato"/>
                <a:cs typeface="Calibri"/>
              </a:rPr>
              <a:t>α</a:t>
            </a:r>
            <a:r>
              <a:rPr lang="en-US" sz="1600" b="0" err="1">
                <a:solidFill>
                  <a:srgbClr val="000000"/>
                </a:solidFill>
                <a:latin typeface="Lato"/>
                <a:cs typeface="Calibri"/>
              </a:rPr>
              <a:t>ίσθητων</a:t>
            </a:r>
            <a:r>
              <a:rPr lang="en-US" sz="1600" b="0">
                <a:solidFill>
                  <a:srgbClr val="000000"/>
                </a:solidFill>
                <a:latin typeface="Lato"/>
                <a:cs typeface="Calibri"/>
              </a:rPr>
              <a:t> </a:t>
            </a:r>
            <a:r>
              <a:rPr lang="en-US" sz="1600" b="0" err="1">
                <a:solidFill>
                  <a:srgbClr val="000000"/>
                </a:solidFill>
                <a:latin typeface="Lato"/>
                <a:cs typeface="Calibri"/>
              </a:rPr>
              <a:t>δεδομένων</a:t>
            </a:r>
            <a:endParaRPr lang="en-US" sz="1600">
              <a:latin typeface="Lato"/>
            </a:endParaRPr>
          </a:p>
          <a:p>
            <a:r>
              <a:rPr lang="en-US" sz="1600" b="0" err="1">
                <a:solidFill>
                  <a:srgbClr val="000000"/>
                </a:solidFill>
                <a:latin typeface="Lato"/>
                <a:cs typeface="Calibri"/>
              </a:rPr>
              <a:t>Π.χ</a:t>
            </a:r>
            <a:r>
              <a:rPr lang="en-US" sz="1600" b="0">
                <a:solidFill>
                  <a:srgbClr val="000000"/>
                </a:solidFill>
                <a:latin typeface="Lato"/>
                <a:cs typeface="Calibri"/>
              </a:rPr>
              <a:t>. </a:t>
            </a:r>
            <a:r>
              <a:rPr lang="en-US" sz="1600" b="0" err="1">
                <a:solidFill>
                  <a:srgbClr val="000000"/>
                </a:solidFill>
                <a:latin typeface="Lato"/>
                <a:cs typeface="Calibri"/>
              </a:rPr>
              <a:t>συσκευές</a:t>
            </a:r>
            <a:r>
              <a:rPr lang="en-US" sz="1600" b="0">
                <a:solidFill>
                  <a:srgbClr val="000000"/>
                </a:solidFill>
                <a:latin typeface="Lato"/>
                <a:cs typeface="Calibri"/>
              </a:rPr>
              <a:t> IoT ια</a:t>
            </a:r>
            <a:r>
              <a:rPr lang="en-US" sz="1600" b="0" err="1">
                <a:solidFill>
                  <a:srgbClr val="000000"/>
                </a:solidFill>
                <a:latin typeface="Lato"/>
                <a:cs typeface="Calibri"/>
              </a:rPr>
              <a:t>τρικού</a:t>
            </a:r>
            <a:r>
              <a:rPr lang="en-US" sz="1600" b="0">
                <a:solidFill>
                  <a:srgbClr val="000000"/>
                </a:solidFill>
                <a:latin typeface="Lato"/>
                <a:cs typeface="Calibri"/>
              </a:rPr>
              <a:t> </a:t>
            </a:r>
            <a:r>
              <a:rPr lang="en-US" sz="1600" b="0" err="1">
                <a:solidFill>
                  <a:srgbClr val="000000"/>
                </a:solidFill>
                <a:latin typeface="Lato"/>
                <a:cs typeface="Calibri"/>
              </a:rPr>
              <a:t>σκο</a:t>
            </a:r>
            <a:r>
              <a:rPr lang="en-US" sz="1600" b="0">
                <a:solidFill>
                  <a:srgbClr val="000000"/>
                </a:solidFill>
                <a:latin typeface="Lato"/>
                <a:cs typeface="Calibri"/>
              </a:rPr>
              <a:t>π</a:t>
            </a:r>
            <a:r>
              <a:rPr lang="en-US" sz="1600" b="0" err="1">
                <a:solidFill>
                  <a:srgbClr val="000000"/>
                </a:solidFill>
                <a:latin typeface="Lato"/>
                <a:cs typeface="Calibri"/>
              </a:rPr>
              <a:t>ού</a:t>
            </a:r>
            <a:r>
              <a:rPr lang="en-US" sz="1600" b="0">
                <a:solidFill>
                  <a:srgbClr val="000000"/>
                </a:solidFill>
                <a:latin typeface="Lato"/>
                <a:cs typeface="Calibri"/>
              </a:rPr>
              <a:t> - </a:t>
            </a:r>
            <a:r>
              <a:rPr lang="en-US" sz="1600" b="0" err="1">
                <a:solidFill>
                  <a:srgbClr val="000000"/>
                </a:solidFill>
                <a:latin typeface="Lato"/>
                <a:cs typeface="Calibri"/>
              </a:rPr>
              <a:t>οικονομικές</a:t>
            </a:r>
            <a:r>
              <a:rPr lang="en-US" sz="1600" b="0">
                <a:solidFill>
                  <a:srgbClr val="000000"/>
                </a:solidFill>
                <a:latin typeface="Lato"/>
                <a:cs typeface="Calibri"/>
              </a:rPr>
              <a:t> επιπ</a:t>
            </a:r>
            <a:r>
              <a:rPr lang="en-US" sz="1600" b="0" err="1">
                <a:solidFill>
                  <a:srgbClr val="000000"/>
                </a:solidFill>
                <a:latin typeface="Lato"/>
                <a:cs typeface="Calibri"/>
              </a:rPr>
              <a:t>τώσεις</a:t>
            </a:r>
            <a:r>
              <a:rPr lang="en-US" sz="1600" b="0">
                <a:solidFill>
                  <a:srgbClr val="000000"/>
                </a:solidFill>
                <a:latin typeface="Lato"/>
                <a:cs typeface="Calibri"/>
              </a:rPr>
              <a:t>, α</a:t>
            </a:r>
            <a:r>
              <a:rPr lang="en-US" sz="1600" b="0" err="1">
                <a:solidFill>
                  <a:srgbClr val="000000"/>
                </a:solidFill>
                <a:latin typeface="Lato"/>
                <a:cs typeface="Calibri"/>
              </a:rPr>
              <a:t>κόμ</a:t>
            </a:r>
            <a:r>
              <a:rPr lang="en-US" sz="1600" b="0">
                <a:solidFill>
                  <a:srgbClr val="000000"/>
                </a:solidFill>
                <a:latin typeface="Lato"/>
                <a:cs typeface="Calibri"/>
              </a:rPr>
              <a:t>α και απ</a:t>
            </a:r>
            <a:r>
              <a:rPr lang="en-US" sz="1600" b="0" err="1">
                <a:solidFill>
                  <a:srgbClr val="000000"/>
                </a:solidFill>
                <a:latin typeface="Lato"/>
                <a:cs typeface="Calibri"/>
              </a:rPr>
              <a:t>ώλειες</a:t>
            </a:r>
            <a:r>
              <a:rPr lang="en-US" sz="1600" b="0">
                <a:solidFill>
                  <a:srgbClr val="000000"/>
                </a:solidFill>
                <a:latin typeface="Lato"/>
                <a:cs typeface="Calibri"/>
              </a:rPr>
              <a:t> α</a:t>
            </a:r>
            <a:r>
              <a:rPr lang="en-US" sz="1600" b="0" err="1">
                <a:solidFill>
                  <a:srgbClr val="000000"/>
                </a:solidFill>
                <a:latin typeface="Lato"/>
                <a:cs typeface="Calibri"/>
              </a:rPr>
              <a:t>νθρώ</a:t>
            </a:r>
            <a:r>
              <a:rPr lang="en-US" sz="1600" b="0">
                <a:solidFill>
                  <a:srgbClr val="000000"/>
                </a:solidFill>
                <a:latin typeface="Lato"/>
                <a:cs typeface="Calibri"/>
              </a:rPr>
              <a:t>π</a:t>
            </a:r>
            <a:r>
              <a:rPr lang="en-US" sz="1600" b="0" err="1">
                <a:solidFill>
                  <a:srgbClr val="000000"/>
                </a:solidFill>
                <a:latin typeface="Lato"/>
                <a:cs typeface="Calibri"/>
              </a:rPr>
              <a:t>ινης</a:t>
            </a:r>
            <a:r>
              <a:rPr lang="en-US" sz="1600" b="0">
                <a:solidFill>
                  <a:srgbClr val="000000"/>
                </a:solidFill>
                <a:latin typeface="Lato"/>
                <a:cs typeface="Calibri"/>
              </a:rPr>
              <a:t> </a:t>
            </a:r>
            <a:r>
              <a:rPr lang="en-US" sz="1600" b="0" err="1">
                <a:solidFill>
                  <a:srgbClr val="000000"/>
                </a:solidFill>
                <a:latin typeface="Lato"/>
                <a:cs typeface="Calibri"/>
              </a:rPr>
              <a:t>ζωής</a:t>
            </a:r>
            <a:r>
              <a:rPr lang="en-US" sz="1600" b="0">
                <a:solidFill>
                  <a:srgbClr val="000000"/>
                </a:solidFill>
                <a:latin typeface="Lato"/>
                <a:cs typeface="Calibri"/>
              </a:rPr>
              <a:t> </a:t>
            </a:r>
            <a:br>
              <a:rPr lang="en-US" sz="1600" b="0">
                <a:latin typeface="Lato"/>
                <a:cs typeface="Calibri"/>
              </a:rPr>
            </a:br>
            <a:endParaRPr lang="en-US" sz="1600">
              <a:latin typeface="Lato"/>
            </a:endParaRPr>
          </a:p>
          <a:p>
            <a:pPr algn="ctr"/>
            <a:r>
              <a:rPr lang="en-US" sz="1600" b="0">
                <a:solidFill>
                  <a:srgbClr val="000000"/>
                </a:solidFill>
                <a:latin typeface="Lato"/>
                <a:cs typeface="Calibri"/>
              </a:rPr>
              <a:t>Από </a:t>
            </a:r>
            <a:r>
              <a:rPr lang="en-US" sz="1600" b="0" err="1">
                <a:solidFill>
                  <a:srgbClr val="000000"/>
                </a:solidFill>
                <a:latin typeface="Lato"/>
                <a:cs typeface="Calibri"/>
              </a:rPr>
              <a:t>τη</a:t>
            </a:r>
            <a:r>
              <a:rPr lang="en-US" sz="1600" b="0">
                <a:solidFill>
                  <a:srgbClr val="000000"/>
                </a:solidFill>
                <a:latin typeface="Lato"/>
                <a:cs typeface="Calibri"/>
              </a:rPr>
              <a:t> </a:t>
            </a:r>
            <a:r>
              <a:rPr lang="en-US" sz="1600" b="0" err="1">
                <a:solidFill>
                  <a:srgbClr val="000000"/>
                </a:solidFill>
                <a:latin typeface="Lato"/>
                <a:cs typeface="Calibri"/>
              </a:rPr>
              <a:t>σχεδί</a:t>
            </a:r>
            <a:r>
              <a:rPr lang="en-US" sz="1600" b="0">
                <a:solidFill>
                  <a:srgbClr val="000000"/>
                </a:solidFill>
                <a:latin typeface="Lato"/>
                <a:cs typeface="Calibri"/>
              </a:rPr>
              <a:t>α</a:t>
            </a:r>
            <a:r>
              <a:rPr lang="en-US" sz="1600" b="0" err="1">
                <a:solidFill>
                  <a:srgbClr val="000000"/>
                </a:solidFill>
                <a:latin typeface="Lato"/>
                <a:cs typeface="Calibri"/>
              </a:rPr>
              <a:t>σή</a:t>
            </a:r>
            <a:r>
              <a:rPr lang="en-US" sz="1600" b="0">
                <a:solidFill>
                  <a:srgbClr val="000000"/>
                </a:solidFill>
                <a:latin typeface="Lato"/>
                <a:cs typeface="Calibri"/>
              </a:rPr>
              <a:t> </a:t>
            </a:r>
            <a:r>
              <a:rPr lang="en-US" sz="1600" b="0" err="1">
                <a:solidFill>
                  <a:srgbClr val="000000"/>
                </a:solidFill>
                <a:latin typeface="Lato"/>
                <a:cs typeface="Calibri"/>
              </a:rPr>
              <a:t>τους</a:t>
            </a:r>
            <a:r>
              <a:rPr lang="en-US" sz="1600" b="0">
                <a:solidFill>
                  <a:srgbClr val="000000"/>
                </a:solidFill>
                <a:latin typeface="Lato"/>
                <a:cs typeface="Calibri"/>
              </a:rPr>
              <a:t> </a:t>
            </a:r>
            <a:r>
              <a:rPr lang="en-US" sz="1600">
                <a:solidFill>
                  <a:srgbClr val="000000"/>
                </a:solidFill>
                <a:latin typeface="Lato"/>
                <a:cs typeface="Calibri"/>
              </a:rPr>
              <a:t>ΔΕΝ</a:t>
            </a:r>
            <a:r>
              <a:rPr lang="en-US" sz="1600" b="0">
                <a:solidFill>
                  <a:srgbClr val="000000"/>
                </a:solidFill>
                <a:latin typeface="Lato"/>
                <a:cs typeface="Calibri"/>
              </a:rPr>
              <a:t> </a:t>
            </a:r>
            <a:r>
              <a:rPr lang="en-US" sz="1600" b="0" err="1">
                <a:solidFill>
                  <a:srgbClr val="000000"/>
                </a:solidFill>
                <a:latin typeface="Lato"/>
                <a:cs typeface="Calibri"/>
              </a:rPr>
              <a:t>έχουν</a:t>
            </a:r>
            <a:r>
              <a:rPr lang="en-US" sz="1600" b="0">
                <a:solidFill>
                  <a:srgbClr val="000000"/>
                </a:solidFill>
                <a:latin typeface="Lato"/>
                <a:cs typeface="Calibri"/>
              </a:rPr>
              <a:t> </a:t>
            </a:r>
            <a:r>
              <a:rPr lang="en-US" sz="1600" b="0" err="1">
                <a:solidFill>
                  <a:srgbClr val="000000"/>
                </a:solidFill>
                <a:latin typeface="Lato"/>
                <a:cs typeface="Calibri"/>
              </a:rPr>
              <a:t>υψηλή</a:t>
            </a:r>
            <a:r>
              <a:rPr lang="en-US" sz="1600" b="0">
                <a:solidFill>
                  <a:srgbClr val="000000"/>
                </a:solidFill>
                <a:latin typeface="Lato"/>
                <a:cs typeface="Calibri"/>
              </a:rPr>
              <a:t> α</a:t>
            </a:r>
            <a:r>
              <a:rPr lang="en-US" sz="1600" b="0" err="1">
                <a:solidFill>
                  <a:srgbClr val="000000"/>
                </a:solidFill>
                <a:latin typeface="Lato"/>
                <a:cs typeface="Calibri"/>
              </a:rPr>
              <a:t>σφάλει</a:t>
            </a:r>
            <a:r>
              <a:rPr lang="en-US" sz="1600" b="0">
                <a:solidFill>
                  <a:srgbClr val="000000"/>
                </a:solidFill>
                <a:latin typeface="Calibri"/>
                <a:cs typeface="Calibri"/>
              </a:rPr>
              <a:t>α</a:t>
            </a:r>
            <a:br>
              <a:rPr lang="en-US" sz="1600" b="0">
                <a:latin typeface="Calibri"/>
                <a:cs typeface="Calibri"/>
              </a:rPr>
            </a:br>
            <a:br>
              <a:rPr lang="en-US" sz="1600" b="0">
                <a:latin typeface="Calibri"/>
                <a:cs typeface="Calibri"/>
              </a:rPr>
            </a:br>
            <a:br>
              <a:rPr lang="en-US" sz="1600" b="0">
                <a:latin typeface="Calibri"/>
                <a:cs typeface="Calibri"/>
              </a:rPr>
            </a:br>
            <a:br>
              <a:rPr lang="en-US" sz="1600" b="0">
                <a:latin typeface="Calibri"/>
                <a:cs typeface="Calibri"/>
              </a:rPr>
            </a:br>
            <a:endParaRPr lang="en-US" sz="1600" b="0">
              <a:solidFill>
                <a:srgbClr val="000000"/>
              </a:solidFill>
              <a:latin typeface="Calibri"/>
              <a:cs typeface="Calibri"/>
            </a:endParaRPr>
          </a:p>
          <a:p>
            <a:r>
              <a:rPr lang="en-US" sz="1600" err="1">
                <a:solidFill>
                  <a:srgbClr val="1E72D9"/>
                </a:solidFill>
                <a:latin typeface="Lato"/>
                <a:cs typeface="Calibri"/>
              </a:rPr>
              <a:t>Πρέ</a:t>
            </a:r>
            <a:r>
              <a:rPr lang="en-US" sz="1600">
                <a:solidFill>
                  <a:srgbClr val="1E72D9"/>
                </a:solidFill>
                <a:latin typeface="Lato"/>
                <a:cs typeface="Calibri"/>
              </a:rPr>
              <a:t>π</a:t>
            </a:r>
            <a:r>
              <a:rPr lang="en-US" sz="1600" err="1">
                <a:solidFill>
                  <a:srgbClr val="1E72D9"/>
                </a:solidFill>
                <a:latin typeface="Lato"/>
                <a:cs typeface="Calibri"/>
              </a:rPr>
              <a:t>ει</a:t>
            </a:r>
            <a:r>
              <a:rPr lang="en-US" sz="1600" b="0">
                <a:solidFill>
                  <a:srgbClr val="1E72D9"/>
                </a:solidFill>
                <a:latin typeface="Lato"/>
                <a:cs typeface="Calibri"/>
              </a:rPr>
              <a:t> </a:t>
            </a:r>
            <a:r>
              <a:rPr lang="en-US" sz="1600" b="0">
                <a:solidFill>
                  <a:srgbClr val="000000"/>
                </a:solidFill>
                <a:latin typeface="Lato"/>
                <a:cs typeface="Calibri"/>
              </a:rPr>
              <a:t>να β</a:t>
            </a:r>
            <a:r>
              <a:rPr lang="en-US" sz="1600" b="0" err="1">
                <a:solidFill>
                  <a:srgbClr val="000000"/>
                </a:solidFill>
                <a:latin typeface="Lato"/>
                <a:cs typeface="Calibri"/>
              </a:rPr>
              <a:t>ρεθούν</a:t>
            </a:r>
            <a:r>
              <a:rPr lang="en-US" sz="1600" b="0">
                <a:solidFill>
                  <a:srgbClr val="000000"/>
                </a:solidFill>
                <a:latin typeface="Lato"/>
                <a:cs typeface="Calibri"/>
              </a:rPr>
              <a:t> </a:t>
            </a:r>
            <a:r>
              <a:rPr lang="en-US" sz="1600" b="0" err="1">
                <a:solidFill>
                  <a:srgbClr val="000000"/>
                </a:solidFill>
                <a:latin typeface="Lato"/>
                <a:cs typeface="Calibri"/>
              </a:rPr>
              <a:t>λύσεις</a:t>
            </a:r>
            <a:r>
              <a:rPr lang="en-US" sz="1600" b="0">
                <a:solidFill>
                  <a:srgbClr val="000000"/>
                </a:solidFill>
                <a:latin typeface="Lato"/>
                <a:cs typeface="Calibri"/>
              </a:rPr>
              <a:t> </a:t>
            </a:r>
            <a:r>
              <a:rPr lang="en-US" sz="1600" b="0" err="1">
                <a:solidFill>
                  <a:srgbClr val="000000"/>
                </a:solidFill>
                <a:latin typeface="Lato"/>
                <a:cs typeface="Calibri"/>
              </a:rPr>
              <a:t>γι</a:t>
            </a:r>
            <a:r>
              <a:rPr lang="en-US" sz="1600" b="0">
                <a:solidFill>
                  <a:srgbClr val="000000"/>
                </a:solidFill>
                <a:latin typeface="Lato"/>
                <a:cs typeface="Calibri"/>
              </a:rPr>
              <a:t>α </a:t>
            </a:r>
            <a:r>
              <a:rPr lang="en-US" sz="1600" b="0" err="1">
                <a:solidFill>
                  <a:srgbClr val="000000"/>
                </a:solidFill>
                <a:latin typeface="Lato"/>
                <a:cs typeface="Calibri"/>
              </a:rPr>
              <a:t>την</a:t>
            </a:r>
            <a:r>
              <a:rPr lang="en-US" sz="1600" b="0">
                <a:solidFill>
                  <a:srgbClr val="000000"/>
                </a:solidFill>
                <a:latin typeface="Lato"/>
                <a:cs typeface="Calibri"/>
              </a:rPr>
              <a:t> π</a:t>
            </a:r>
            <a:r>
              <a:rPr lang="en-US" sz="1600" b="0" err="1">
                <a:solidFill>
                  <a:srgbClr val="000000"/>
                </a:solidFill>
                <a:latin typeface="Lato"/>
                <a:cs typeface="Calibri"/>
              </a:rPr>
              <a:t>ροστ</a:t>
            </a:r>
            <a:r>
              <a:rPr lang="en-US" sz="1600" b="0">
                <a:solidFill>
                  <a:srgbClr val="000000"/>
                </a:solidFill>
                <a:latin typeface="Lato"/>
                <a:cs typeface="Calibri"/>
              </a:rPr>
              <a:t>α</a:t>
            </a:r>
            <a:r>
              <a:rPr lang="en-US" sz="1600" b="0" err="1">
                <a:solidFill>
                  <a:srgbClr val="000000"/>
                </a:solidFill>
                <a:latin typeface="Lato"/>
                <a:cs typeface="Calibri"/>
              </a:rPr>
              <a:t>σί</a:t>
            </a:r>
            <a:r>
              <a:rPr lang="en-US" sz="1600" b="0">
                <a:solidFill>
                  <a:srgbClr val="000000"/>
                </a:solidFill>
                <a:latin typeface="Lato"/>
                <a:cs typeface="Calibri"/>
              </a:rPr>
              <a:t>α </a:t>
            </a:r>
            <a:r>
              <a:rPr lang="en-US" sz="1600" b="0" err="1">
                <a:solidFill>
                  <a:srgbClr val="000000"/>
                </a:solidFill>
                <a:latin typeface="Lato"/>
                <a:cs typeface="Calibri"/>
              </a:rPr>
              <a:t>τους</a:t>
            </a:r>
            <a:r>
              <a:rPr lang="en-US" sz="1600" b="0">
                <a:solidFill>
                  <a:srgbClr val="000000"/>
                </a:solidFill>
                <a:latin typeface="Lato"/>
                <a:cs typeface="Calibri"/>
              </a:rPr>
              <a:t> από επ</a:t>
            </a:r>
            <a:r>
              <a:rPr lang="en-US" sz="1600" b="0" err="1">
                <a:solidFill>
                  <a:srgbClr val="000000"/>
                </a:solidFill>
                <a:latin typeface="Lato"/>
                <a:cs typeface="Calibri"/>
              </a:rPr>
              <a:t>ιθέσεις</a:t>
            </a:r>
            <a:r>
              <a:rPr lang="en-US" sz="1600" b="0">
                <a:solidFill>
                  <a:srgbClr val="000000"/>
                </a:solidFill>
                <a:latin typeface="Lato"/>
                <a:cs typeface="Calibri"/>
              </a:rPr>
              <a:t> και </a:t>
            </a:r>
            <a:r>
              <a:rPr lang="en-US" sz="1600" b="0" err="1">
                <a:solidFill>
                  <a:srgbClr val="000000"/>
                </a:solidFill>
                <a:latin typeface="Lato"/>
                <a:cs typeface="Calibri"/>
              </a:rPr>
              <a:t>φυσικές</a:t>
            </a:r>
            <a:r>
              <a:rPr lang="en-US" sz="1600" b="0">
                <a:solidFill>
                  <a:srgbClr val="000000"/>
                </a:solidFill>
                <a:latin typeface="Lato"/>
                <a:cs typeface="Calibri"/>
              </a:rPr>
              <a:t> κατα</a:t>
            </a:r>
            <a:r>
              <a:rPr lang="en-US" sz="1600" b="0" err="1">
                <a:solidFill>
                  <a:srgbClr val="000000"/>
                </a:solidFill>
                <a:latin typeface="Lato"/>
                <a:cs typeface="Calibri"/>
              </a:rPr>
              <a:t>στροφές</a:t>
            </a:r>
            <a:r>
              <a:rPr lang="en-US" sz="1600" b="0">
                <a:solidFill>
                  <a:srgbClr val="000000"/>
                </a:solidFill>
                <a:latin typeface="Lato"/>
                <a:cs typeface="Calibri"/>
              </a:rPr>
              <a:t> </a:t>
            </a:r>
            <a:r>
              <a:rPr lang="en-US" sz="1600" b="0">
                <a:solidFill>
                  <a:srgbClr val="000000"/>
                </a:solidFill>
                <a:latin typeface="Wingdings"/>
                <a:sym typeface="Wingdings"/>
              </a:rPr>
              <a:t>à</a:t>
            </a:r>
            <a:r>
              <a:rPr lang="en-US" sz="1600" b="0">
                <a:solidFill>
                  <a:srgbClr val="000000"/>
                </a:solidFill>
                <a:latin typeface="Lato"/>
                <a:cs typeface="Calibri"/>
              </a:rPr>
              <a:t> </a:t>
            </a:r>
            <a:r>
              <a:rPr lang="en-US" sz="1600" b="0" err="1">
                <a:solidFill>
                  <a:srgbClr val="000000"/>
                </a:solidFill>
                <a:latin typeface="Lato"/>
                <a:cs typeface="Calibri"/>
              </a:rPr>
              <a:t>χρησιμο</a:t>
            </a:r>
            <a:r>
              <a:rPr lang="en-US" sz="1600" b="0">
                <a:solidFill>
                  <a:srgbClr val="000000"/>
                </a:solidFill>
                <a:latin typeface="Lato"/>
                <a:cs typeface="Calibri"/>
              </a:rPr>
              <a:t>π</a:t>
            </a:r>
            <a:r>
              <a:rPr lang="en-US" sz="1600" b="0" err="1">
                <a:solidFill>
                  <a:srgbClr val="000000"/>
                </a:solidFill>
                <a:latin typeface="Lato"/>
                <a:cs typeface="Calibri"/>
              </a:rPr>
              <a:t>οιούντ</a:t>
            </a:r>
            <a:r>
              <a:rPr lang="en-US" sz="1600" b="0">
                <a:solidFill>
                  <a:srgbClr val="000000"/>
                </a:solidFill>
                <a:latin typeface="Lato"/>
                <a:cs typeface="Calibri"/>
              </a:rPr>
              <a:t>αι </a:t>
            </a:r>
            <a:r>
              <a:rPr lang="en-US" sz="1600" b="0" err="1">
                <a:solidFill>
                  <a:srgbClr val="000000"/>
                </a:solidFill>
                <a:latin typeface="Lato"/>
                <a:cs typeface="Calibri"/>
              </a:rPr>
              <a:t>διάφορες</a:t>
            </a:r>
            <a:r>
              <a:rPr lang="en-US" sz="1600" b="0">
                <a:solidFill>
                  <a:srgbClr val="000000"/>
                </a:solidFill>
                <a:latin typeface="Lato"/>
                <a:cs typeface="Calibri"/>
              </a:rPr>
              <a:t> </a:t>
            </a:r>
            <a:r>
              <a:rPr lang="en-US" sz="1600" b="0" err="1">
                <a:solidFill>
                  <a:srgbClr val="000000"/>
                </a:solidFill>
                <a:latin typeface="Lato"/>
                <a:cs typeface="Calibri"/>
              </a:rPr>
              <a:t>τεχνικές</a:t>
            </a:r>
            <a:r>
              <a:rPr lang="en-US" sz="1600" b="0">
                <a:solidFill>
                  <a:srgbClr val="000000"/>
                </a:solidFill>
                <a:latin typeface="Lato"/>
                <a:cs typeface="Calibri"/>
              </a:rPr>
              <a:t> και α</a:t>
            </a:r>
            <a:r>
              <a:rPr lang="en-US" sz="1600" b="0" err="1">
                <a:solidFill>
                  <a:srgbClr val="000000"/>
                </a:solidFill>
                <a:latin typeface="Lato"/>
                <a:cs typeface="Calibri"/>
              </a:rPr>
              <a:t>λγόριθμοι</a:t>
            </a:r>
            <a:r>
              <a:rPr lang="en-US" sz="1600" b="0">
                <a:solidFill>
                  <a:srgbClr val="000000"/>
                </a:solidFill>
                <a:latin typeface="Lato"/>
                <a:cs typeface="Calibri"/>
              </a:rPr>
              <a:t> </a:t>
            </a:r>
            <a:r>
              <a:rPr lang="en-US" sz="1600" b="0" err="1">
                <a:solidFill>
                  <a:srgbClr val="000000"/>
                </a:solidFill>
                <a:latin typeface="Lato"/>
                <a:cs typeface="Calibri"/>
              </a:rPr>
              <a:t>γι</a:t>
            </a:r>
            <a:r>
              <a:rPr lang="en-US" sz="1600" b="0">
                <a:solidFill>
                  <a:srgbClr val="000000"/>
                </a:solidFill>
                <a:latin typeface="Lato"/>
                <a:cs typeface="Calibri"/>
              </a:rPr>
              <a:t>α </a:t>
            </a:r>
            <a:r>
              <a:rPr lang="en-US" sz="1600" b="0" err="1">
                <a:solidFill>
                  <a:srgbClr val="000000"/>
                </a:solidFill>
                <a:latin typeface="Lato"/>
                <a:cs typeface="Calibri"/>
              </a:rPr>
              <a:t>την</a:t>
            </a:r>
            <a:r>
              <a:rPr lang="en-US" sz="1600" b="0">
                <a:solidFill>
                  <a:srgbClr val="000000"/>
                </a:solidFill>
                <a:latin typeface="Lato"/>
                <a:cs typeface="Calibri"/>
              </a:rPr>
              <a:t> α</a:t>
            </a:r>
            <a:r>
              <a:rPr lang="en-US" sz="1600" b="0" err="1">
                <a:solidFill>
                  <a:srgbClr val="000000"/>
                </a:solidFill>
                <a:latin typeface="Lato"/>
                <a:cs typeface="Calibri"/>
              </a:rPr>
              <a:t>σφ</a:t>
            </a:r>
            <a:r>
              <a:rPr lang="en-US" sz="1600" b="0">
                <a:solidFill>
                  <a:srgbClr val="000000"/>
                </a:solidFill>
                <a:latin typeface="Lato"/>
                <a:cs typeface="Calibri"/>
              </a:rPr>
              <a:t>α</a:t>
            </a:r>
            <a:r>
              <a:rPr lang="en-US" sz="1600" b="0" err="1">
                <a:solidFill>
                  <a:srgbClr val="000000"/>
                </a:solidFill>
                <a:latin typeface="Lato"/>
                <a:cs typeface="Calibri"/>
              </a:rPr>
              <a:t>λή</a:t>
            </a:r>
            <a:r>
              <a:rPr lang="en-US" sz="1600" b="0">
                <a:solidFill>
                  <a:srgbClr val="000000"/>
                </a:solidFill>
                <a:latin typeface="Lato"/>
                <a:cs typeface="Calibri"/>
              </a:rPr>
              <a:t> </a:t>
            </a:r>
            <a:r>
              <a:rPr lang="en-US" sz="1600" b="0" err="1">
                <a:solidFill>
                  <a:srgbClr val="000000"/>
                </a:solidFill>
                <a:latin typeface="Lato"/>
                <a:cs typeface="Calibri"/>
              </a:rPr>
              <a:t>μετ</a:t>
            </a:r>
            <a:r>
              <a:rPr lang="en-US" sz="1600" b="0">
                <a:solidFill>
                  <a:srgbClr val="000000"/>
                </a:solidFill>
                <a:latin typeface="Lato"/>
                <a:cs typeface="Calibri"/>
              </a:rPr>
              <a:t>α</a:t>
            </a:r>
            <a:r>
              <a:rPr lang="en-US" sz="1600" b="0" err="1">
                <a:solidFill>
                  <a:srgbClr val="000000"/>
                </a:solidFill>
                <a:latin typeface="Lato"/>
                <a:cs typeface="Calibri"/>
              </a:rPr>
              <a:t>φορά</a:t>
            </a:r>
            <a:r>
              <a:rPr lang="en-US" sz="1600" b="0">
                <a:solidFill>
                  <a:srgbClr val="000000"/>
                </a:solidFill>
                <a:latin typeface="Lato"/>
                <a:cs typeface="Calibri"/>
              </a:rPr>
              <a:t> και επ</a:t>
            </a:r>
            <a:r>
              <a:rPr lang="en-US" sz="1600" b="0" err="1">
                <a:solidFill>
                  <a:srgbClr val="000000"/>
                </a:solidFill>
                <a:latin typeface="Lato"/>
                <a:cs typeface="Calibri"/>
              </a:rPr>
              <a:t>εξεργ</a:t>
            </a:r>
            <a:r>
              <a:rPr lang="en-US" sz="1600" b="0">
                <a:solidFill>
                  <a:srgbClr val="000000"/>
                </a:solidFill>
                <a:latin typeface="Lato"/>
                <a:cs typeface="Calibri"/>
              </a:rPr>
              <a:t>α</a:t>
            </a:r>
            <a:r>
              <a:rPr lang="en-US" sz="1600" b="0" err="1">
                <a:solidFill>
                  <a:srgbClr val="000000"/>
                </a:solidFill>
                <a:latin typeface="Lato"/>
                <a:cs typeface="Calibri"/>
              </a:rPr>
              <a:t>σί</a:t>
            </a:r>
            <a:r>
              <a:rPr lang="en-US" sz="1600" b="0">
                <a:solidFill>
                  <a:srgbClr val="000000"/>
                </a:solidFill>
                <a:latin typeface="Lato"/>
                <a:cs typeface="Calibri"/>
              </a:rPr>
              <a:t>α </a:t>
            </a:r>
            <a:r>
              <a:rPr lang="en-US" sz="1600" b="0" err="1">
                <a:solidFill>
                  <a:srgbClr val="000000"/>
                </a:solidFill>
                <a:latin typeface="Lato"/>
                <a:cs typeface="Calibri"/>
              </a:rPr>
              <a:t>των</a:t>
            </a:r>
            <a:r>
              <a:rPr lang="en-US" sz="1600" b="0">
                <a:solidFill>
                  <a:srgbClr val="000000"/>
                </a:solidFill>
                <a:latin typeface="Lato"/>
                <a:cs typeface="Calibri"/>
              </a:rPr>
              <a:t> </a:t>
            </a:r>
            <a:r>
              <a:rPr lang="en-US" sz="1600" b="0" err="1">
                <a:solidFill>
                  <a:srgbClr val="000000"/>
                </a:solidFill>
                <a:latin typeface="Lato"/>
                <a:cs typeface="Calibri"/>
              </a:rPr>
              <a:t>δεδομένων</a:t>
            </a:r>
            <a:r>
              <a:rPr lang="en-US" sz="1600" b="0">
                <a:solidFill>
                  <a:srgbClr val="000000"/>
                </a:solidFill>
                <a:latin typeface="Lato"/>
                <a:cs typeface="Calibri"/>
              </a:rPr>
              <a:t> </a:t>
            </a:r>
            <a:endParaRPr lang="en-US" sz="1600">
              <a:latin typeface="Lato"/>
            </a:endParaRPr>
          </a:p>
          <a:p>
            <a:endParaRPr lang="en-US"/>
          </a:p>
        </p:txBody>
      </p:sp>
      <p:sp>
        <p:nvSpPr>
          <p:cNvPr id="18" name="Google Shape;1615;p56">
            <a:extLst>
              <a:ext uri="{FF2B5EF4-FFF2-40B4-BE49-F238E27FC236}">
                <a16:creationId xmlns:a16="http://schemas.microsoft.com/office/drawing/2014/main" id="{BB393BF2-C592-AF38-83CA-2597EAB75F8F}"/>
              </a:ext>
            </a:extLst>
          </p:cNvPr>
          <p:cNvSpPr/>
          <p:nvPr/>
        </p:nvSpPr>
        <p:spPr>
          <a:xfrm rot="5400000">
            <a:off x="4211961" y="3244793"/>
            <a:ext cx="720039" cy="361320"/>
          </a:xfrm>
          <a:custGeom>
            <a:avLst/>
            <a:gdLst/>
            <a:ahLst/>
            <a:cxnLst/>
            <a:rect l="l" t="t" r="r" b="b"/>
            <a:pathLst>
              <a:path w="3045" h="1544" extrusionOk="0">
                <a:moveTo>
                  <a:pt x="1645" y="0"/>
                </a:moveTo>
                <a:lnTo>
                  <a:pt x="2143" y="505"/>
                </a:lnTo>
                <a:lnTo>
                  <a:pt x="0" y="505"/>
                </a:lnTo>
                <a:lnTo>
                  <a:pt x="0" y="1046"/>
                </a:lnTo>
                <a:lnTo>
                  <a:pt x="2143" y="1046"/>
                </a:lnTo>
                <a:lnTo>
                  <a:pt x="1645" y="1544"/>
                </a:lnTo>
                <a:lnTo>
                  <a:pt x="2272" y="1544"/>
                </a:lnTo>
                <a:lnTo>
                  <a:pt x="3044" y="772"/>
                </a:lnTo>
                <a:lnTo>
                  <a:pt x="2272" y="0"/>
                </a:lnTo>
                <a:close/>
              </a:path>
            </a:pathLst>
          </a:custGeom>
          <a:noFill/>
          <a:ln w="2857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37"/>
        <p:cNvGrpSpPr/>
        <p:nvPr/>
      </p:nvGrpSpPr>
      <p:grpSpPr>
        <a:xfrm>
          <a:off x="0" y="0"/>
          <a:ext cx="0" cy="0"/>
          <a:chOff x="0" y="0"/>
          <a:chExt cx="0" cy="0"/>
        </a:xfrm>
      </p:grpSpPr>
      <p:sp>
        <p:nvSpPr>
          <p:cNvPr id="3" name="Text Placeholder 2">
            <a:extLst>
              <a:ext uri="{FF2B5EF4-FFF2-40B4-BE49-F238E27FC236}">
                <a16:creationId xmlns:a16="http://schemas.microsoft.com/office/drawing/2014/main" id="{03806F22-22F6-3E6A-6A9E-A0F4BC37D673}"/>
              </a:ext>
            </a:extLst>
          </p:cNvPr>
          <p:cNvSpPr>
            <a:spLocks noGrp="1"/>
          </p:cNvSpPr>
          <p:nvPr>
            <p:ph type="body" idx="1"/>
          </p:nvPr>
        </p:nvSpPr>
        <p:spPr>
          <a:xfrm>
            <a:off x="720000" y="957653"/>
            <a:ext cx="7704000" cy="3233100"/>
          </a:xfrm>
        </p:spPr>
        <p:txBody>
          <a:bodyPr/>
          <a:lstStyle/>
          <a:p>
            <a:r>
              <a:rPr lang="en-US" sz="1600" err="1">
                <a:solidFill>
                  <a:srgbClr val="000000"/>
                </a:solidFill>
                <a:cs typeface="Calibri"/>
              </a:rPr>
              <a:t>Είν</a:t>
            </a:r>
            <a:r>
              <a:rPr lang="en-US" sz="1600">
                <a:solidFill>
                  <a:srgbClr val="000000"/>
                </a:solidFill>
                <a:cs typeface="Calibri"/>
              </a:rPr>
              <a:t>αι η </a:t>
            </a:r>
            <a:r>
              <a:rPr lang="en-US" sz="1600" err="1">
                <a:solidFill>
                  <a:srgbClr val="000000"/>
                </a:solidFill>
                <a:cs typeface="Calibri"/>
              </a:rPr>
              <a:t>δι</a:t>
            </a:r>
            <a:r>
              <a:rPr lang="en-US" sz="1600">
                <a:solidFill>
                  <a:srgbClr val="000000"/>
                </a:solidFill>
                <a:cs typeface="Calibri"/>
              </a:rPr>
              <a:t>α</a:t>
            </a:r>
            <a:r>
              <a:rPr lang="en-US" sz="1600" err="1">
                <a:solidFill>
                  <a:srgbClr val="000000"/>
                </a:solidFill>
                <a:cs typeface="Calibri"/>
              </a:rPr>
              <a:t>δικ</a:t>
            </a:r>
            <a:r>
              <a:rPr lang="en-US" sz="1600">
                <a:solidFill>
                  <a:srgbClr val="000000"/>
                </a:solidFill>
                <a:cs typeface="Calibri"/>
              </a:rPr>
              <a:t>α</a:t>
            </a:r>
            <a:r>
              <a:rPr lang="en-US" sz="1600" err="1">
                <a:solidFill>
                  <a:srgbClr val="000000"/>
                </a:solidFill>
                <a:cs typeface="Calibri"/>
              </a:rPr>
              <a:t>σί</a:t>
            </a:r>
            <a:r>
              <a:rPr lang="en-US" sz="1600">
                <a:solidFill>
                  <a:srgbClr val="000000"/>
                </a:solidFill>
                <a:cs typeface="Calibri"/>
              </a:rPr>
              <a:t>α </a:t>
            </a:r>
            <a:r>
              <a:rPr lang="en-US" sz="1600" err="1">
                <a:solidFill>
                  <a:srgbClr val="000000"/>
                </a:solidFill>
                <a:cs typeface="Calibri"/>
              </a:rPr>
              <a:t>μετ</a:t>
            </a:r>
            <a:r>
              <a:rPr lang="en-US" sz="1600">
                <a:solidFill>
                  <a:srgbClr val="000000"/>
                </a:solidFill>
                <a:cs typeface="Calibri"/>
              </a:rPr>
              <a:t>α</a:t>
            </a:r>
            <a:r>
              <a:rPr lang="en-US" sz="1600" err="1">
                <a:solidFill>
                  <a:srgbClr val="000000"/>
                </a:solidFill>
                <a:cs typeface="Calibri"/>
              </a:rPr>
              <a:t>σχημ</a:t>
            </a:r>
            <a:r>
              <a:rPr lang="en-US" sz="1600">
                <a:solidFill>
                  <a:srgbClr val="000000"/>
                </a:solidFill>
                <a:cs typeface="Calibri"/>
              </a:rPr>
              <a:t>α</a:t>
            </a:r>
            <a:r>
              <a:rPr lang="en-US" sz="1600" err="1">
                <a:solidFill>
                  <a:srgbClr val="000000"/>
                </a:solidFill>
                <a:cs typeface="Calibri"/>
              </a:rPr>
              <a:t>τισμού</a:t>
            </a:r>
            <a:r>
              <a:rPr lang="en-US" sz="1600">
                <a:solidFill>
                  <a:srgbClr val="000000"/>
                </a:solidFill>
                <a:cs typeface="Calibri"/>
              </a:rPr>
              <a:t> </a:t>
            </a:r>
            <a:r>
              <a:rPr lang="en-US" sz="1600" err="1">
                <a:solidFill>
                  <a:srgbClr val="000000"/>
                </a:solidFill>
                <a:cs typeface="Calibri"/>
              </a:rPr>
              <a:t>των</a:t>
            </a:r>
            <a:r>
              <a:rPr lang="en-US" sz="1600">
                <a:solidFill>
                  <a:srgbClr val="000000"/>
                </a:solidFill>
                <a:cs typeface="Calibri"/>
              </a:rPr>
              <a:t> </a:t>
            </a:r>
            <a:r>
              <a:rPr lang="en-US" sz="1600" err="1">
                <a:solidFill>
                  <a:srgbClr val="000000"/>
                </a:solidFill>
                <a:cs typeface="Calibri"/>
              </a:rPr>
              <a:t>δεδομένων</a:t>
            </a:r>
            <a:r>
              <a:rPr lang="en-US" sz="1600">
                <a:solidFill>
                  <a:srgbClr val="000000"/>
                </a:solidFill>
                <a:cs typeface="Calibri"/>
              </a:rPr>
              <a:t> </a:t>
            </a:r>
            <a:r>
              <a:rPr lang="en-US" sz="1600" err="1">
                <a:solidFill>
                  <a:srgbClr val="000000"/>
                </a:solidFill>
                <a:cs typeface="Calibri"/>
              </a:rPr>
              <a:t>σε</a:t>
            </a:r>
            <a:r>
              <a:rPr lang="en-US" sz="1600">
                <a:solidFill>
                  <a:srgbClr val="000000"/>
                </a:solidFill>
                <a:cs typeface="Calibri"/>
              </a:rPr>
              <a:t> </a:t>
            </a:r>
            <a:r>
              <a:rPr lang="en-US" sz="1600" err="1">
                <a:solidFill>
                  <a:srgbClr val="000000"/>
                </a:solidFill>
                <a:cs typeface="Calibri"/>
              </a:rPr>
              <a:t>μορφή</a:t>
            </a:r>
            <a:r>
              <a:rPr lang="en-US" sz="1600">
                <a:solidFill>
                  <a:srgbClr val="000000"/>
                </a:solidFill>
                <a:cs typeface="Calibri"/>
              </a:rPr>
              <a:t> π</a:t>
            </a:r>
            <a:r>
              <a:rPr lang="en-US" sz="1600" err="1">
                <a:solidFill>
                  <a:srgbClr val="000000"/>
                </a:solidFill>
                <a:cs typeface="Calibri"/>
              </a:rPr>
              <a:t>ου</a:t>
            </a:r>
            <a:r>
              <a:rPr lang="en-US" sz="1600">
                <a:solidFill>
                  <a:srgbClr val="000000"/>
                </a:solidFill>
                <a:cs typeface="Calibri"/>
              </a:rPr>
              <a:t> </a:t>
            </a:r>
            <a:r>
              <a:rPr lang="en-US" sz="1600" b="1" i="1" err="1">
                <a:solidFill>
                  <a:srgbClr val="000000"/>
                </a:solidFill>
                <a:cs typeface="Calibri"/>
              </a:rPr>
              <a:t>δεν</a:t>
            </a:r>
            <a:r>
              <a:rPr lang="en-US" sz="1600">
                <a:solidFill>
                  <a:srgbClr val="000000"/>
                </a:solidFill>
                <a:cs typeface="Calibri"/>
              </a:rPr>
              <a:t> μπ</a:t>
            </a:r>
            <a:r>
              <a:rPr lang="en-US" sz="1600" err="1">
                <a:solidFill>
                  <a:srgbClr val="000000"/>
                </a:solidFill>
                <a:cs typeface="Calibri"/>
              </a:rPr>
              <a:t>ορεί</a:t>
            </a:r>
            <a:r>
              <a:rPr lang="en-US" sz="1600">
                <a:solidFill>
                  <a:srgbClr val="000000"/>
                </a:solidFill>
                <a:cs typeface="Calibri"/>
              </a:rPr>
              <a:t> να </a:t>
            </a:r>
            <a:r>
              <a:rPr lang="en-US" sz="1600" err="1">
                <a:solidFill>
                  <a:srgbClr val="000000"/>
                </a:solidFill>
                <a:cs typeface="Calibri"/>
              </a:rPr>
              <a:t>δι</a:t>
            </a:r>
            <a:r>
              <a:rPr lang="en-US" sz="1600">
                <a:solidFill>
                  <a:srgbClr val="000000"/>
                </a:solidFill>
                <a:cs typeface="Calibri"/>
              </a:rPr>
              <a:t>αβα</a:t>
            </a:r>
            <a:r>
              <a:rPr lang="en-US" sz="1600" err="1">
                <a:solidFill>
                  <a:srgbClr val="000000"/>
                </a:solidFill>
                <a:cs typeface="Calibri"/>
              </a:rPr>
              <a:t>στεί</a:t>
            </a:r>
            <a:r>
              <a:rPr lang="en-US" sz="1600">
                <a:solidFill>
                  <a:srgbClr val="000000"/>
                </a:solidFill>
                <a:cs typeface="Calibri"/>
              </a:rPr>
              <a:t> </a:t>
            </a:r>
            <a:r>
              <a:rPr lang="en-US" sz="1600" err="1">
                <a:solidFill>
                  <a:srgbClr val="000000"/>
                </a:solidFill>
                <a:cs typeface="Calibri"/>
              </a:rPr>
              <a:t>χωρίς</a:t>
            </a:r>
            <a:r>
              <a:rPr lang="en-US" sz="1600">
                <a:solidFill>
                  <a:srgbClr val="000000"/>
                </a:solidFill>
                <a:cs typeface="Calibri"/>
              </a:rPr>
              <a:t> </a:t>
            </a:r>
            <a:r>
              <a:rPr lang="en-US" sz="1600" err="1">
                <a:solidFill>
                  <a:srgbClr val="000000"/>
                </a:solidFill>
                <a:cs typeface="Calibri"/>
              </a:rPr>
              <a:t>τη</a:t>
            </a:r>
            <a:r>
              <a:rPr lang="en-US" sz="1600">
                <a:solidFill>
                  <a:srgbClr val="000000"/>
                </a:solidFill>
                <a:cs typeface="Calibri"/>
              </a:rPr>
              <a:t> </a:t>
            </a:r>
            <a:r>
              <a:rPr lang="en-US" sz="1600" err="1">
                <a:solidFill>
                  <a:srgbClr val="000000"/>
                </a:solidFill>
                <a:cs typeface="Calibri"/>
              </a:rPr>
              <a:t>χρήση</a:t>
            </a:r>
            <a:r>
              <a:rPr lang="en-US" sz="1600">
                <a:solidFill>
                  <a:srgbClr val="000000"/>
                </a:solidFill>
                <a:cs typeface="Calibri"/>
              </a:rPr>
              <a:t> </a:t>
            </a:r>
            <a:r>
              <a:rPr lang="en-US" sz="1600" err="1">
                <a:solidFill>
                  <a:srgbClr val="000000"/>
                </a:solidFill>
                <a:cs typeface="Calibri"/>
              </a:rPr>
              <a:t>του</a:t>
            </a:r>
            <a:r>
              <a:rPr lang="en-US" sz="1600">
                <a:solidFill>
                  <a:srgbClr val="000000"/>
                </a:solidFill>
                <a:cs typeface="Calibri"/>
              </a:rPr>
              <a:t> </a:t>
            </a:r>
            <a:r>
              <a:rPr lang="en-US" sz="1600" err="1">
                <a:solidFill>
                  <a:srgbClr val="000000"/>
                </a:solidFill>
                <a:cs typeface="Calibri"/>
              </a:rPr>
              <a:t>σωστού</a:t>
            </a:r>
            <a:r>
              <a:rPr lang="en-US" sz="1600">
                <a:solidFill>
                  <a:srgbClr val="000000"/>
                </a:solidFill>
                <a:cs typeface="Calibri"/>
              </a:rPr>
              <a:t> </a:t>
            </a:r>
            <a:r>
              <a:rPr lang="en-US" sz="1600" err="1">
                <a:solidFill>
                  <a:srgbClr val="000000"/>
                </a:solidFill>
                <a:cs typeface="Calibri"/>
              </a:rPr>
              <a:t>κλειδιού</a:t>
            </a:r>
            <a:r>
              <a:rPr lang="en-US" sz="1600">
                <a:solidFill>
                  <a:srgbClr val="000000"/>
                </a:solidFill>
                <a:cs typeface="Calibri"/>
              </a:rPr>
              <a:t> </a:t>
            </a:r>
            <a:r>
              <a:rPr lang="en-US" sz="1600" err="1">
                <a:solidFill>
                  <a:srgbClr val="000000"/>
                </a:solidFill>
                <a:cs typeface="Calibri"/>
              </a:rPr>
              <a:t>σε</a:t>
            </a:r>
            <a:r>
              <a:rPr lang="en-US" sz="1600">
                <a:solidFill>
                  <a:srgbClr val="000000"/>
                </a:solidFill>
                <a:cs typeface="Calibri"/>
              </a:rPr>
              <a:t> </a:t>
            </a:r>
            <a:r>
              <a:rPr lang="en-US" sz="1600" err="1">
                <a:solidFill>
                  <a:srgbClr val="000000"/>
                </a:solidFill>
                <a:cs typeface="Calibri"/>
              </a:rPr>
              <a:t>συνδυ</a:t>
            </a:r>
            <a:r>
              <a:rPr lang="en-US" sz="1600">
                <a:solidFill>
                  <a:srgbClr val="000000"/>
                </a:solidFill>
                <a:cs typeface="Calibri"/>
              </a:rPr>
              <a:t>α</a:t>
            </a:r>
            <a:r>
              <a:rPr lang="en-US" sz="1600" err="1">
                <a:solidFill>
                  <a:srgbClr val="000000"/>
                </a:solidFill>
                <a:cs typeface="Calibri"/>
              </a:rPr>
              <a:t>σμό</a:t>
            </a:r>
            <a:r>
              <a:rPr lang="en-US" sz="1600">
                <a:solidFill>
                  <a:srgbClr val="000000"/>
                </a:solidFill>
                <a:cs typeface="Calibri"/>
              </a:rPr>
              <a:t> </a:t>
            </a:r>
            <a:r>
              <a:rPr lang="en-US" sz="1600" err="1">
                <a:solidFill>
                  <a:srgbClr val="000000"/>
                </a:solidFill>
                <a:cs typeface="Calibri"/>
              </a:rPr>
              <a:t>με</a:t>
            </a:r>
            <a:r>
              <a:rPr lang="en-US" sz="1600">
                <a:solidFill>
                  <a:srgbClr val="000000"/>
                </a:solidFill>
                <a:cs typeface="Calibri"/>
              </a:rPr>
              <a:t> </a:t>
            </a:r>
            <a:r>
              <a:rPr lang="en-US" sz="1600" err="1">
                <a:solidFill>
                  <a:srgbClr val="000000"/>
                </a:solidFill>
                <a:cs typeface="Calibri"/>
              </a:rPr>
              <a:t>τον</a:t>
            </a:r>
            <a:r>
              <a:rPr lang="en-US" sz="1600">
                <a:solidFill>
                  <a:srgbClr val="000000"/>
                </a:solidFill>
                <a:cs typeface="Calibri"/>
              </a:rPr>
              <a:t> α</a:t>
            </a:r>
            <a:r>
              <a:rPr lang="en-US" sz="1600" err="1">
                <a:solidFill>
                  <a:srgbClr val="000000"/>
                </a:solidFill>
                <a:cs typeface="Calibri"/>
              </a:rPr>
              <a:t>λγόριθμο</a:t>
            </a:r>
            <a:r>
              <a:rPr lang="en-US" sz="1600">
                <a:solidFill>
                  <a:srgbClr val="000000"/>
                </a:solidFill>
                <a:cs typeface="Calibri"/>
              </a:rPr>
              <a:t> </a:t>
            </a:r>
            <a:r>
              <a:rPr lang="en-US" sz="1600" err="1">
                <a:solidFill>
                  <a:srgbClr val="000000"/>
                </a:solidFill>
                <a:cs typeface="Calibri"/>
              </a:rPr>
              <a:t>κρυ</a:t>
            </a:r>
            <a:r>
              <a:rPr lang="en-US" sz="1600">
                <a:solidFill>
                  <a:srgbClr val="000000"/>
                </a:solidFill>
                <a:cs typeface="Calibri"/>
              </a:rPr>
              <a:t>π</a:t>
            </a:r>
            <a:r>
              <a:rPr lang="en-US" sz="1600" err="1">
                <a:solidFill>
                  <a:srgbClr val="000000"/>
                </a:solidFill>
                <a:cs typeface="Calibri"/>
              </a:rPr>
              <a:t>τογράφησης</a:t>
            </a:r>
            <a:r>
              <a:rPr lang="en-US" sz="1600">
                <a:solidFill>
                  <a:srgbClr val="000000"/>
                </a:solidFill>
                <a:cs typeface="Calibri"/>
              </a:rPr>
              <a:t> </a:t>
            </a:r>
          </a:p>
          <a:p>
            <a:pPr>
              <a:lnSpc>
                <a:spcPct val="114999"/>
              </a:lnSpc>
            </a:pPr>
            <a:endParaRPr lang="en-US" sz="1600">
              <a:solidFill>
                <a:srgbClr val="000000"/>
              </a:solidFill>
              <a:cs typeface="Calibri"/>
            </a:endParaRPr>
          </a:p>
          <a:p>
            <a:pPr marL="177800" indent="0">
              <a:lnSpc>
                <a:spcPct val="114999"/>
              </a:lnSpc>
              <a:buNone/>
            </a:pPr>
            <a:r>
              <a:rPr lang="en-US" sz="2100" b="1">
                <a:solidFill>
                  <a:srgbClr val="000000"/>
                </a:solidFill>
                <a:latin typeface="Calibri"/>
                <a:cs typeface="Calibri"/>
              </a:rPr>
              <a:t>  </a:t>
            </a:r>
            <a:r>
              <a:rPr lang="en-US" sz="1700" b="1">
                <a:solidFill>
                  <a:srgbClr val="000000"/>
                </a:solidFill>
                <a:latin typeface="Calibri"/>
                <a:cs typeface="Calibri"/>
              </a:rPr>
              <a:t>  2 βα</a:t>
            </a:r>
            <a:r>
              <a:rPr lang="en-US" sz="1700" b="1" err="1">
                <a:solidFill>
                  <a:srgbClr val="000000"/>
                </a:solidFill>
                <a:latin typeface="Calibri"/>
                <a:cs typeface="Calibri"/>
              </a:rPr>
              <a:t>σικά</a:t>
            </a:r>
            <a:r>
              <a:rPr lang="en-US" sz="1700" b="1">
                <a:solidFill>
                  <a:srgbClr val="000000"/>
                </a:solidFill>
                <a:latin typeface="Calibri"/>
                <a:cs typeface="Calibri"/>
              </a:rPr>
              <a:t> </a:t>
            </a:r>
            <a:r>
              <a:rPr lang="en-US" sz="1700" b="1" u="sng" err="1">
                <a:solidFill>
                  <a:srgbClr val="000000"/>
                </a:solidFill>
                <a:latin typeface="Calibri"/>
                <a:cs typeface="Calibri"/>
              </a:rPr>
              <a:t>είδη</a:t>
            </a:r>
            <a:r>
              <a:rPr lang="en-US" sz="1700" b="1">
                <a:solidFill>
                  <a:srgbClr val="000000"/>
                </a:solidFill>
                <a:latin typeface="Calibri"/>
                <a:cs typeface="Calibri"/>
              </a:rPr>
              <a:t> </a:t>
            </a:r>
            <a:r>
              <a:rPr lang="en-US" sz="1700" b="1" err="1">
                <a:solidFill>
                  <a:srgbClr val="000000"/>
                </a:solidFill>
                <a:latin typeface="Calibri"/>
                <a:cs typeface="Calibri"/>
              </a:rPr>
              <a:t>κρυ</a:t>
            </a:r>
            <a:r>
              <a:rPr lang="en-US" sz="1700" b="1">
                <a:solidFill>
                  <a:srgbClr val="000000"/>
                </a:solidFill>
                <a:latin typeface="Calibri"/>
                <a:cs typeface="Calibri"/>
              </a:rPr>
              <a:t>π</a:t>
            </a:r>
            <a:r>
              <a:rPr lang="en-US" sz="1700" b="1" err="1">
                <a:solidFill>
                  <a:srgbClr val="000000"/>
                </a:solidFill>
                <a:latin typeface="Calibri"/>
                <a:cs typeface="Calibri"/>
              </a:rPr>
              <a:t>τογράφησης</a:t>
            </a:r>
            <a:endParaRPr lang="en-US" sz="1700" err="1">
              <a:solidFill>
                <a:srgbClr val="000000"/>
              </a:solidFill>
              <a:cs typeface="Calibri"/>
            </a:endParaRPr>
          </a:p>
          <a:p>
            <a:pPr>
              <a:lnSpc>
                <a:spcPct val="114999"/>
              </a:lnSpc>
            </a:pPr>
            <a:endParaRPr lang="en-US" sz="1600">
              <a:solidFill>
                <a:srgbClr val="000000"/>
              </a:solidFill>
              <a:cs typeface="Calibri"/>
            </a:endParaRPr>
          </a:p>
        </p:txBody>
      </p:sp>
      <p:sp>
        <p:nvSpPr>
          <p:cNvPr id="5" name="Title 4">
            <a:extLst>
              <a:ext uri="{FF2B5EF4-FFF2-40B4-BE49-F238E27FC236}">
                <a16:creationId xmlns:a16="http://schemas.microsoft.com/office/drawing/2014/main" id="{735EC418-F486-3BDA-D216-6AA953B72309}"/>
              </a:ext>
            </a:extLst>
          </p:cNvPr>
          <p:cNvSpPr>
            <a:spLocks noGrp="1"/>
          </p:cNvSpPr>
          <p:nvPr>
            <p:ph type="title"/>
          </p:nvPr>
        </p:nvSpPr>
        <p:spPr>
          <a:xfrm>
            <a:off x="720000" y="186928"/>
            <a:ext cx="7704000" cy="572700"/>
          </a:xfrm>
        </p:spPr>
        <p:txBody>
          <a:bodyPr/>
          <a:lstStyle/>
          <a:p>
            <a:r>
              <a:rPr lang="en-US" sz="2400" b="0" err="1">
                <a:solidFill>
                  <a:srgbClr val="000000"/>
                </a:solidFill>
                <a:latin typeface="Lato"/>
                <a:cs typeface="Calibri"/>
              </a:rPr>
              <a:t>Κρυ</a:t>
            </a:r>
            <a:r>
              <a:rPr lang="en-US" sz="2400" b="0">
                <a:solidFill>
                  <a:srgbClr val="000000"/>
                </a:solidFill>
                <a:latin typeface="Lato"/>
                <a:cs typeface="Calibri"/>
              </a:rPr>
              <a:t>π</a:t>
            </a:r>
            <a:r>
              <a:rPr lang="en-US" sz="2400" b="0" err="1">
                <a:solidFill>
                  <a:srgbClr val="000000"/>
                </a:solidFill>
                <a:latin typeface="Lato"/>
                <a:cs typeface="Calibri"/>
              </a:rPr>
              <a:t>τογράφηση</a:t>
            </a:r>
            <a:r>
              <a:rPr lang="en-US" sz="2400" b="0">
                <a:solidFill>
                  <a:srgbClr val="000000"/>
                </a:solidFill>
                <a:latin typeface="Lato"/>
                <a:cs typeface="Calibri"/>
              </a:rPr>
              <a:t> </a:t>
            </a:r>
            <a:r>
              <a:rPr lang="en-US" sz="2400" b="0" err="1">
                <a:solidFill>
                  <a:srgbClr val="000000"/>
                </a:solidFill>
                <a:latin typeface="Lato"/>
                <a:cs typeface="Calibri"/>
              </a:rPr>
              <a:t>δεδομένων</a:t>
            </a:r>
            <a:r>
              <a:rPr lang="en-US" sz="2400" b="0">
                <a:solidFill>
                  <a:srgbClr val="000000"/>
                </a:solidFill>
                <a:latin typeface="Lato"/>
                <a:cs typeface="Calibri"/>
              </a:rPr>
              <a:t> (1/4)</a:t>
            </a:r>
            <a:br>
              <a:rPr lang="en-US" sz="2400" b="0">
                <a:latin typeface="Lato"/>
                <a:cs typeface="Calibri"/>
              </a:rPr>
            </a:br>
            <a:r>
              <a:rPr lang="en-US" sz="2400" b="0">
                <a:solidFill>
                  <a:srgbClr val="000000"/>
                </a:solidFill>
                <a:latin typeface="Lato"/>
                <a:cs typeface="Calibri"/>
              </a:rPr>
              <a:t> </a:t>
            </a:r>
            <a:endParaRPr lang="en-US">
              <a:latin typeface="Lato"/>
            </a:endParaRPr>
          </a:p>
        </p:txBody>
      </p:sp>
      <p:pic>
        <p:nvPicPr>
          <p:cNvPr id="6" name="Picture 5" descr="A blue rectangular sign with white text&#10;&#10;Description automatically generated">
            <a:extLst>
              <a:ext uri="{FF2B5EF4-FFF2-40B4-BE49-F238E27FC236}">
                <a16:creationId xmlns:a16="http://schemas.microsoft.com/office/drawing/2014/main" id="{789B8164-0929-08A8-762D-08286A733209}"/>
              </a:ext>
            </a:extLst>
          </p:cNvPr>
          <p:cNvPicPr>
            <a:picLocks noChangeAspect="1"/>
          </p:cNvPicPr>
          <p:nvPr/>
        </p:nvPicPr>
        <p:blipFill>
          <a:blip r:embed="rId3"/>
          <a:stretch>
            <a:fillRect/>
          </a:stretch>
        </p:blipFill>
        <p:spPr>
          <a:xfrm>
            <a:off x="596157" y="2938001"/>
            <a:ext cx="1385428" cy="1765506"/>
          </a:xfrm>
          <a:prstGeom prst="rect">
            <a:avLst/>
          </a:prstGeom>
        </p:spPr>
      </p:pic>
      <p:pic>
        <p:nvPicPr>
          <p:cNvPr id="7" name="Picture 6" descr="A blue square with white text&#10;&#10;Description automatically generated">
            <a:extLst>
              <a:ext uri="{FF2B5EF4-FFF2-40B4-BE49-F238E27FC236}">
                <a16:creationId xmlns:a16="http://schemas.microsoft.com/office/drawing/2014/main" id="{397B9C12-3825-0311-A1EC-FA0C4BEA4AB8}"/>
              </a:ext>
            </a:extLst>
          </p:cNvPr>
          <p:cNvPicPr>
            <a:picLocks noChangeAspect="1"/>
          </p:cNvPicPr>
          <p:nvPr/>
        </p:nvPicPr>
        <p:blipFill>
          <a:blip r:embed="rId4"/>
          <a:stretch>
            <a:fillRect/>
          </a:stretch>
        </p:blipFill>
        <p:spPr>
          <a:xfrm>
            <a:off x="3799170" y="2933545"/>
            <a:ext cx="1394952" cy="1755980"/>
          </a:xfrm>
          <a:prstGeom prst="rect">
            <a:avLst/>
          </a:prstGeom>
          <a:ln>
            <a:noFill/>
          </a:ln>
        </p:spPr>
      </p:pic>
      <p:sp>
        <p:nvSpPr>
          <p:cNvPr id="13" name="Google Shape;1544;p56">
            <a:extLst>
              <a:ext uri="{FF2B5EF4-FFF2-40B4-BE49-F238E27FC236}">
                <a16:creationId xmlns:a16="http://schemas.microsoft.com/office/drawing/2014/main" id="{F693929F-7B11-EDF5-EF74-356AE722E180}"/>
              </a:ext>
            </a:extLst>
          </p:cNvPr>
          <p:cNvSpPr/>
          <p:nvPr/>
        </p:nvSpPr>
        <p:spPr>
          <a:xfrm>
            <a:off x="1613627" y="2162360"/>
            <a:ext cx="3177244" cy="503474"/>
          </a:xfrm>
          <a:custGeom>
            <a:avLst/>
            <a:gdLst/>
            <a:ahLst/>
            <a:cxnLst/>
            <a:rect l="l" t="t" r="r" b="b"/>
            <a:pathLst>
              <a:path w="17328" h="2863" extrusionOk="0">
                <a:moveTo>
                  <a:pt x="1432" y="1"/>
                </a:moveTo>
                <a:cubicBezTo>
                  <a:pt x="641" y="1"/>
                  <a:pt x="1" y="641"/>
                  <a:pt x="2" y="1431"/>
                </a:cubicBezTo>
                <a:cubicBezTo>
                  <a:pt x="1" y="2222"/>
                  <a:pt x="641" y="2861"/>
                  <a:pt x="1432" y="2862"/>
                </a:cubicBezTo>
                <a:lnTo>
                  <a:pt x="15897" y="2862"/>
                </a:lnTo>
                <a:cubicBezTo>
                  <a:pt x="16687" y="2861"/>
                  <a:pt x="17327" y="2222"/>
                  <a:pt x="17327" y="1431"/>
                </a:cubicBezTo>
                <a:cubicBezTo>
                  <a:pt x="17327" y="641"/>
                  <a:pt x="16687" y="1"/>
                  <a:pt x="15897" y="1"/>
                </a:cubicBezTo>
                <a:close/>
              </a:path>
            </a:pathLst>
          </a:custGeom>
          <a:noFill/>
          <a:ln w="57150" cap="flat" cmpd="sng">
            <a:solidFill>
              <a:schemeClr val="bg1">
                <a:lumMod val="40000"/>
                <a:lumOff val="6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Arrow: Left-Right-Up 9">
            <a:extLst>
              <a:ext uri="{FF2B5EF4-FFF2-40B4-BE49-F238E27FC236}">
                <a16:creationId xmlns:a16="http://schemas.microsoft.com/office/drawing/2014/main" id="{856A0044-2B33-6E1C-F65A-7DAD9CAABC92}"/>
              </a:ext>
            </a:extLst>
          </p:cNvPr>
          <p:cNvSpPr/>
          <p:nvPr/>
        </p:nvSpPr>
        <p:spPr>
          <a:xfrm>
            <a:off x="1978820" y="2727990"/>
            <a:ext cx="1821655" cy="1271587"/>
          </a:xfrm>
          <a:prstGeom prst="leftRightUpArrow">
            <a:avLst/>
          </a:prstGeom>
          <a:no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43"/>
        <p:cNvGrpSpPr/>
        <p:nvPr/>
      </p:nvGrpSpPr>
      <p:grpSpPr>
        <a:xfrm>
          <a:off x="0" y="0"/>
          <a:ext cx="0" cy="0"/>
          <a:chOff x="0" y="0"/>
          <a:chExt cx="0" cy="0"/>
        </a:xfrm>
      </p:grpSpPr>
      <p:sp>
        <p:nvSpPr>
          <p:cNvPr id="3" name="Title 2">
            <a:extLst>
              <a:ext uri="{FF2B5EF4-FFF2-40B4-BE49-F238E27FC236}">
                <a16:creationId xmlns:a16="http://schemas.microsoft.com/office/drawing/2014/main" id="{B7C99266-E43B-4D66-2D86-56B35432E15B}"/>
              </a:ext>
            </a:extLst>
          </p:cNvPr>
          <p:cNvSpPr>
            <a:spLocks noGrp="1"/>
          </p:cNvSpPr>
          <p:nvPr>
            <p:ph type="title"/>
          </p:nvPr>
        </p:nvSpPr>
        <p:spPr>
          <a:xfrm>
            <a:off x="598556" y="66407"/>
            <a:ext cx="7704000" cy="572700"/>
          </a:xfrm>
        </p:spPr>
        <p:txBody>
          <a:bodyPr/>
          <a:lstStyle/>
          <a:p>
            <a:r>
              <a:rPr lang="en-US" sz="2400" err="1">
                <a:solidFill>
                  <a:srgbClr val="000000"/>
                </a:solidFill>
                <a:latin typeface="Lato"/>
                <a:cs typeface="Calibri"/>
              </a:rPr>
              <a:t>Κρυ</a:t>
            </a:r>
            <a:r>
              <a:rPr lang="en-US" sz="2400">
                <a:solidFill>
                  <a:srgbClr val="000000"/>
                </a:solidFill>
                <a:latin typeface="Lato"/>
                <a:cs typeface="Calibri"/>
              </a:rPr>
              <a:t>π</a:t>
            </a:r>
            <a:r>
              <a:rPr lang="en-US" sz="2400" err="1">
                <a:solidFill>
                  <a:srgbClr val="000000"/>
                </a:solidFill>
                <a:latin typeface="Lato"/>
                <a:cs typeface="Calibri"/>
              </a:rPr>
              <a:t>τογράφηση</a:t>
            </a:r>
            <a:r>
              <a:rPr lang="en-US" sz="2400">
                <a:solidFill>
                  <a:srgbClr val="000000"/>
                </a:solidFill>
                <a:latin typeface="Lato"/>
                <a:cs typeface="Calibri"/>
              </a:rPr>
              <a:t> </a:t>
            </a:r>
            <a:r>
              <a:rPr lang="en-US" sz="2400" err="1">
                <a:solidFill>
                  <a:srgbClr val="000000"/>
                </a:solidFill>
                <a:latin typeface="Lato"/>
                <a:cs typeface="Calibri"/>
              </a:rPr>
              <a:t>δεδομένων</a:t>
            </a:r>
            <a:r>
              <a:rPr lang="en-US" sz="2400">
                <a:solidFill>
                  <a:srgbClr val="000000"/>
                </a:solidFill>
                <a:latin typeface="Lato"/>
                <a:cs typeface="Calibri"/>
              </a:rPr>
              <a:t> (2/4)</a:t>
            </a:r>
            <a:endParaRPr lang="en-US">
              <a:latin typeface="Lato"/>
            </a:endParaRPr>
          </a:p>
        </p:txBody>
      </p:sp>
      <p:sp>
        <p:nvSpPr>
          <p:cNvPr id="5" name="TextBox 4">
            <a:extLst>
              <a:ext uri="{FF2B5EF4-FFF2-40B4-BE49-F238E27FC236}">
                <a16:creationId xmlns:a16="http://schemas.microsoft.com/office/drawing/2014/main" id="{5091E24F-C929-F323-ED11-BD8FC6054A08}"/>
              </a:ext>
            </a:extLst>
          </p:cNvPr>
          <p:cNvSpPr txBox="1"/>
          <p:nvPr/>
        </p:nvSpPr>
        <p:spPr>
          <a:xfrm>
            <a:off x="600074" y="635794"/>
            <a:ext cx="7572375" cy="424731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500">
                <a:latin typeface="Lato"/>
                <a:cs typeface="Calibri"/>
              </a:rPr>
              <a:t>Βα</a:t>
            </a:r>
            <a:r>
              <a:rPr lang="en-US" sz="1500" err="1">
                <a:latin typeface="Lato"/>
                <a:cs typeface="Calibri"/>
              </a:rPr>
              <a:t>σικά</a:t>
            </a:r>
            <a:r>
              <a:rPr lang="en-US" sz="1500">
                <a:latin typeface="Lato"/>
                <a:cs typeface="Calibri"/>
              </a:rPr>
              <a:t> χαρα</a:t>
            </a:r>
            <a:r>
              <a:rPr lang="en-US" sz="1500" err="1">
                <a:latin typeface="Lato"/>
                <a:cs typeface="Calibri"/>
              </a:rPr>
              <a:t>κτηριστικά</a:t>
            </a:r>
            <a:r>
              <a:rPr lang="en-US" sz="1500">
                <a:latin typeface="Lato"/>
                <a:cs typeface="Calibri"/>
              </a:rPr>
              <a:t> </a:t>
            </a:r>
            <a:r>
              <a:rPr lang="en-US" sz="1500" err="1">
                <a:latin typeface="Lato"/>
                <a:cs typeface="Calibri"/>
              </a:rPr>
              <a:t>των</a:t>
            </a:r>
            <a:r>
              <a:rPr lang="en-US" sz="1500">
                <a:latin typeface="Lato"/>
                <a:cs typeface="Calibri"/>
              </a:rPr>
              <a:t> IoT </a:t>
            </a:r>
            <a:r>
              <a:rPr lang="en-US" sz="1500" err="1">
                <a:latin typeface="Lato"/>
                <a:cs typeface="Calibri"/>
              </a:rPr>
              <a:t>είν</a:t>
            </a:r>
            <a:r>
              <a:rPr lang="en-US" sz="1500">
                <a:latin typeface="Lato"/>
                <a:cs typeface="Calibri"/>
              </a:rPr>
              <a:t>αι:</a:t>
            </a:r>
            <a:endParaRPr lang="en-US" sz="1500">
              <a:latin typeface="Lato"/>
            </a:endParaRPr>
          </a:p>
          <a:p>
            <a:r>
              <a:rPr lang="en-US" sz="1500">
                <a:latin typeface="Lato"/>
              </a:rPr>
              <a:t>• </a:t>
            </a:r>
            <a:r>
              <a:rPr lang="en-US" sz="1500">
                <a:latin typeface="Lato"/>
                <a:cs typeface="Calibri"/>
              </a:rPr>
              <a:t>η χα</a:t>
            </a:r>
            <a:r>
              <a:rPr lang="en-US" sz="1500" err="1">
                <a:latin typeface="Lato"/>
                <a:cs typeface="Calibri"/>
              </a:rPr>
              <a:t>μηλή</a:t>
            </a:r>
            <a:r>
              <a:rPr lang="en-US" sz="1500">
                <a:latin typeface="Lato"/>
                <a:cs typeface="Calibri"/>
              </a:rPr>
              <a:t> </a:t>
            </a:r>
            <a:r>
              <a:rPr lang="en-US" sz="1500" err="1">
                <a:latin typeface="Lato"/>
                <a:cs typeface="Calibri"/>
              </a:rPr>
              <a:t>τιμή</a:t>
            </a:r>
            <a:r>
              <a:rPr lang="en-US" sz="1500">
                <a:latin typeface="Lato"/>
                <a:cs typeface="Calibri"/>
              </a:rPr>
              <a:t> </a:t>
            </a:r>
            <a:r>
              <a:rPr lang="en-US" sz="1500" err="1">
                <a:latin typeface="Lato"/>
                <a:cs typeface="Calibri"/>
              </a:rPr>
              <a:t>τους</a:t>
            </a:r>
            <a:endParaRPr lang="en-US" sz="1500">
              <a:latin typeface="Lato"/>
            </a:endParaRPr>
          </a:p>
          <a:p>
            <a:r>
              <a:rPr lang="en-US" sz="1500">
                <a:latin typeface="Lato"/>
              </a:rPr>
              <a:t>• </a:t>
            </a:r>
            <a:r>
              <a:rPr lang="en-US" sz="1500">
                <a:latin typeface="Lato"/>
                <a:cs typeface="Calibri"/>
              </a:rPr>
              <a:t>η </a:t>
            </a:r>
            <a:r>
              <a:rPr lang="en-US" sz="1500" err="1">
                <a:latin typeface="Lato"/>
                <a:cs typeface="Calibri"/>
              </a:rPr>
              <a:t>ενεργει</a:t>
            </a:r>
            <a:r>
              <a:rPr lang="en-US" sz="1500">
                <a:latin typeface="Lato"/>
                <a:cs typeface="Calibri"/>
              </a:rPr>
              <a:t>α</a:t>
            </a:r>
            <a:r>
              <a:rPr lang="en-US" sz="1500" err="1">
                <a:latin typeface="Lato"/>
                <a:cs typeface="Calibri"/>
              </a:rPr>
              <a:t>κή</a:t>
            </a:r>
            <a:r>
              <a:rPr lang="en-US" sz="1500">
                <a:latin typeface="Lato"/>
                <a:cs typeface="Calibri"/>
              </a:rPr>
              <a:t> απ</a:t>
            </a:r>
            <a:r>
              <a:rPr lang="en-US" sz="1500" err="1">
                <a:latin typeface="Lato"/>
                <a:cs typeface="Calibri"/>
              </a:rPr>
              <a:t>όδοσή</a:t>
            </a:r>
            <a:r>
              <a:rPr lang="en-US" sz="1500">
                <a:latin typeface="Lato"/>
                <a:cs typeface="Calibri"/>
              </a:rPr>
              <a:t> </a:t>
            </a:r>
            <a:r>
              <a:rPr lang="en-US" sz="1500" err="1">
                <a:latin typeface="Lato"/>
                <a:cs typeface="Calibri"/>
              </a:rPr>
              <a:t>τους</a:t>
            </a:r>
            <a:r>
              <a:rPr lang="en-US" sz="1500">
                <a:latin typeface="Lato"/>
                <a:cs typeface="Calibri"/>
              </a:rPr>
              <a:t> (χα</a:t>
            </a:r>
            <a:r>
              <a:rPr lang="en-US" sz="1500" err="1">
                <a:latin typeface="Lato"/>
                <a:cs typeface="Calibri"/>
              </a:rPr>
              <a:t>μηλή</a:t>
            </a:r>
            <a:r>
              <a:rPr lang="en-US" sz="1500">
                <a:latin typeface="Lato"/>
                <a:cs typeface="Calibri"/>
              </a:rPr>
              <a:t> επ</a:t>
            </a:r>
            <a:r>
              <a:rPr lang="en-US" sz="1500" err="1">
                <a:latin typeface="Lato"/>
                <a:cs typeface="Calibri"/>
              </a:rPr>
              <a:t>εξεργ</a:t>
            </a:r>
            <a:r>
              <a:rPr lang="en-US" sz="1500">
                <a:latin typeface="Lato"/>
                <a:cs typeface="Calibri"/>
              </a:rPr>
              <a:t>α</a:t>
            </a:r>
            <a:r>
              <a:rPr lang="en-US" sz="1500" err="1">
                <a:latin typeface="Lato"/>
                <a:cs typeface="Calibri"/>
              </a:rPr>
              <a:t>στική</a:t>
            </a:r>
            <a:r>
              <a:rPr lang="en-US" sz="1500">
                <a:latin typeface="Lato"/>
                <a:cs typeface="Calibri"/>
              </a:rPr>
              <a:t> </a:t>
            </a:r>
            <a:r>
              <a:rPr lang="en-US" sz="1500" err="1">
                <a:latin typeface="Lato"/>
                <a:cs typeface="Calibri"/>
              </a:rPr>
              <a:t>ισχύς</a:t>
            </a:r>
            <a:r>
              <a:rPr lang="en-US" sz="1500">
                <a:latin typeface="Lato"/>
                <a:cs typeface="Calibri"/>
              </a:rPr>
              <a:t>) </a:t>
            </a:r>
            <a:endParaRPr lang="en-US" sz="1500">
              <a:latin typeface="Lato"/>
            </a:endParaRPr>
          </a:p>
          <a:p>
            <a:r>
              <a:rPr lang="en-US" sz="1500">
                <a:latin typeface="Lato"/>
              </a:rPr>
              <a:t>• </a:t>
            </a:r>
            <a:r>
              <a:rPr lang="en-US" sz="1500">
                <a:latin typeface="Lato"/>
                <a:cs typeface="Calibri"/>
              </a:rPr>
              <a:t>η </a:t>
            </a:r>
            <a:r>
              <a:rPr lang="en-US" sz="1500" err="1">
                <a:latin typeface="Lato"/>
                <a:cs typeface="Calibri"/>
              </a:rPr>
              <a:t>δι</a:t>
            </a:r>
            <a:r>
              <a:rPr lang="en-US" sz="1500">
                <a:latin typeface="Lato"/>
                <a:cs typeface="Calibri"/>
              </a:rPr>
              <a:t>α</a:t>
            </a:r>
            <a:r>
              <a:rPr lang="en-US" sz="1500" err="1">
                <a:latin typeface="Lato"/>
                <a:cs typeface="Calibri"/>
              </a:rPr>
              <a:t>λειτουργικότητά</a:t>
            </a:r>
            <a:r>
              <a:rPr lang="en-US" sz="1500">
                <a:latin typeface="Lato"/>
                <a:cs typeface="Calibri"/>
              </a:rPr>
              <a:t> </a:t>
            </a:r>
            <a:r>
              <a:rPr lang="en-US" sz="1500" err="1">
                <a:latin typeface="Lato"/>
                <a:cs typeface="Calibri"/>
              </a:rPr>
              <a:t>τους</a:t>
            </a:r>
            <a:endParaRPr lang="en-US" sz="1500" err="1">
              <a:latin typeface="Lato"/>
            </a:endParaRPr>
          </a:p>
          <a:p>
            <a:endParaRPr lang="en-US" sz="1500">
              <a:latin typeface="Lato"/>
            </a:endParaRPr>
          </a:p>
          <a:p>
            <a:r>
              <a:rPr lang="en-US" sz="1500" i="1">
                <a:latin typeface="Lato"/>
                <a:cs typeface="Calibri"/>
              </a:rPr>
              <a:t>Οπ</a:t>
            </a:r>
            <a:r>
              <a:rPr lang="en-US" sz="1500" i="1" err="1">
                <a:latin typeface="Lato"/>
                <a:cs typeface="Calibri"/>
              </a:rPr>
              <a:t>ότε</a:t>
            </a:r>
            <a:r>
              <a:rPr lang="en-US" sz="1500">
                <a:latin typeface="Lato"/>
                <a:cs typeface="Calibri"/>
              </a:rPr>
              <a:t>, </a:t>
            </a:r>
            <a:r>
              <a:rPr lang="en-US" sz="1500" b="1">
                <a:latin typeface="Lato"/>
                <a:cs typeface="Calibri"/>
              </a:rPr>
              <a:t>ΔΕΝ</a:t>
            </a:r>
            <a:r>
              <a:rPr lang="en-US" sz="1500">
                <a:latin typeface="Lato"/>
                <a:cs typeface="Calibri"/>
              </a:rPr>
              <a:t> μπ</a:t>
            </a:r>
            <a:r>
              <a:rPr lang="en-US" sz="1500" err="1">
                <a:latin typeface="Lato"/>
                <a:cs typeface="Calibri"/>
              </a:rPr>
              <a:t>ορούν</a:t>
            </a:r>
            <a:r>
              <a:rPr lang="en-US" sz="1500">
                <a:latin typeface="Lato"/>
                <a:cs typeface="Calibri"/>
              </a:rPr>
              <a:t> να </a:t>
            </a:r>
            <a:r>
              <a:rPr lang="en-US" sz="1500" err="1">
                <a:latin typeface="Lato"/>
                <a:cs typeface="Calibri"/>
              </a:rPr>
              <a:t>χρησιμο</a:t>
            </a:r>
            <a:r>
              <a:rPr lang="en-US" sz="1500">
                <a:latin typeface="Lato"/>
                <a:cs typeface="Calibri"/>
              </a:rPr>
              <a:t>π</a:t>
            </a:r>
            <a:r>
              <a:rPr lang="en-US" sz="1500" err="1">
                <a:latin typeface="Lato"/>
                <a:cs typeface="Calibri"/>
              </a:rPr>
              <a:t>οιηθούν</a:t>
            </a:r>
            <a:r>
              <a:rPr lang="en-US" sz="1500">
                <a:latin typeface="Lato"/>
                <a:cs typeface="Calibri"/>
              </a:rPr>
              <a:t> </a:t>
            </a:r>
            <a:r>
              <a:rPr lang="en-US" sz="1500" err="1">
                <a:latin typeface="Lato"/>
                <a:cs typeface="Calibri"/>
              </a:rPr>
              <a:t>οι</a:t>
            </a:r>
            <a:r>
              <a:rPr lang="en-US" sz="1500">
                <a:latin typeface="Lato"/>
                <a:cs typeface="Calibri"/>
              </a:rPr>
              <a:t> παρα</a:t>
            </a:r>
            <a:r>
              <a:rPr lang="en-US" sz="1500" err="1">
                <a:latin typeface="Lato"/>
                <a:cs typeface="Calibri"/>
              </a:rPr>
              <a:t>δοσι</a:t>
            </a:r>
            <a:r>
              <a:rPr lang="en-US" sz="1500">
                <a:latin typeface="Lato"/>
                <a:cs typeface="Calibri"/>
              </a:rPr>
              <a:t>α</a:t>
            </a:r>
            <a:r>
              <a:rPr lang="en-US" sz="1500" err="1">
                <a:latin typeface="Lato"/>
                <a:cs typeface="Calibri"/>
              </a:rPr>
              <a:t>κοί</a:t>
            </a:r>
            <a:r>
              <a:rPr lang="en-US" sz="1500">
                <a:latin typeface="Lato"/>
                <a:cs typeface="Calibri"/>
              </a:rPr>
              <a:t> α</a:t>
            </a:r>
            <a:r>
              <a:rPr lang="en-US" sz="1500" err="1">
                <a:latin typeface="Lato"/>
                <a:cs typeface="Calibri"/>
              </a:rPr>
              <a:t>λγόριθμοι</a:t>
            </a:r>
            <a:r>
              <a:rPr lang="en-US" sz="1500">
                <a:latin typeface="Lato"/>
                <a:cs typeface="Calibri"/>
              </a:rPr>
              <a:t> </a:t>
            </a:r>
            <a:r>
              <a:rPr lang="en-US" sz="1500" err="1">
                <a:latin typeface="Lato"/>
                <a:cs typeface="Calibri"/>
              </a:rPr>
              <a:t>κρυ</a:t>
            </a:r>
            <a:r>
              <a:rPr lang="en-US" sz="1500">
                <a:latin typeface="Lato"/>
                <a:cs typeface="Calibri"/>
              </a:rPr>
              <a:t>π</a:t>
            </a:r>
            <a:r>
              <a:rPr lang="en-US" sz="1500" err="1">
                <a:latin typeface="Lato"/>
                <a:cs typeface="Calibri"/>
              </a:rPr>
              <a:t>τογράφησης</a:t>
            </a:r>
            <a:r>
              <a:rPr lang="en-US" sz="1500">
                <a:latin typeface="Lato"/>
                <a:cs typeface="Calibri"/>
              </a:rPr>
              <a:t> (</a:t>
            </a:r>
            <a:r>
              <a:rPr lang="en-US" sz="1500" u="sng">
                <a:latin typeface="Lato"/>
                <a:cs typeface="Calibri"/>
              </a:rPr>
              <a:t>DES</a:t>
            </a:r>
            <a:r>
              <a:rPr lang="en-US" sz="1500">
                <a:latin typeface="Lato"/>
                <a:cs typeface="Calibri"/>
              </a:rPr>
              <a:t>, </a:t>
            </a:r>
            <a:r>
              <a:rPr lang="en-US" sz="1500" u="sng">
                <a:latin typeface="Lato"/>
                <a:cs typeface="Calibri"/>
              </a:rPr>
              <a:t>RSA</a:t>
            </a:r>
            <a:r>
              <a:rPr lang="en-US" sz="1500">
                <a:latin typeface="Lato"/>
                <a:cs typeface="Calibri"/>
              </a:rPr>
              <a:t>) – απα</a:t>
            </a:r>
            <a:r>
              <a:rPr lang="en-US" sz="1500" err="1">
                <a:latin typeface="Lato"/>
                <a:cs typeface="Calibri"/>
              </a:rPr>
              <a:t>ιτούν</a:t>
            </a:r>
            <a:r>
              <a:rPr lang="en-US" sz="1500">
                <a:latin typeface="Lato"/>
                <a:cs typeface="Calibri"/>
              </a:rPr>
              <a:t> </a:t>
            </a:r>
            <a:r>
              <a:rPr lang="en-US" sz="1500" err="1">
                <a:latin typeface="Lato"/>
                <a:cs typeface="Calibri"/>
              </a:rPr>
              <a:t>μεγάλη</a:t>
            </a:r>
            <a:r>
              <a:rPr lang="en-US" sz="1500">
                <a:latin typeface="Lato"/>
                <a:cs typeface="Calibri"/>
              </a:rPr>
              <a:t> υπ</a:t>
            </a:r>
            <a:r>
              <a:rPr lang="en-US" sz="1500" err="1">
                <a:latin typeface="Lato"/>
                <a:cs typeface="Calibri"/>
              </a:rPr>
              <a:t>ολογιστική</a:t>
            </a:r>
            <a:r>
              <a:rPr lang="en-US" sz="1500">
                <a:latin typeface="Lato"/>
                <a:cs typeface="Calibri"/>
              </a:rPr>
              <a:t> </a:t>
            </a:r>
            <a:r>
              <a:rPr lang="en-US" sz="1500" err="1">
                <a:latin typeface="Lato"/>
                <a:cs typeface="Calibri"/>
              </a:rPr>
              <a:t>ισχύ</a:t>
            </a:r>
            <a:r>
              <a:rPr lang="en-US" sz="1500">
                <a:latin typeface="Lato"/>
                <a:cs typeface="Calibri"/>
              </a:rPr>
              <a:t> και </a:t>
            </a:r>
            <a:r>
              <a:rPr lang="en-US" sz="1500" err="1">
                <a:latin typeface="Lato"/>
                <a:cs typeface="Calibri"/>
              </a:rPr>
              <a:t>άρ</a:t>
            </a:r>
            <a:r>
              <a:rPr lang="en-US" sz="1500">
                <a:latin typeface="Lato"/>
                <a:cs typeface="Calibri"/>
              </a:rPr>
              <a:t>α </a:t>
            </a:r>
            <a:r>
              <a:rPr lang="en-US" sz="1500" err="1">
                <a:latin typeface="Lato"/>
                <a:cs typeface="Calibri"/>
              </a:rPr>
              <a:t>υψηλή</a:t>
            </a:r>
            <a:r>
              <a:rPr lang="en-US" sz="1500">
                <a:latin typeface="Lato"/>
                <a:cs typeface="Calibri"/>
              </a:rPr>
              <a:t> </a:t>
            </a:r>
            <a:r>
              <a:rPr lang="en-US" sz="1500" err="1">
                <a:latin typeface="Lato"/>
                <a:cs typeface="Calibri"/>
              </a:rPr>
              <a:t>χρήση</a:t>
            </a:r>
            <a:r>
              <a:rPr lang="en-US" sz="1500">
                <a:latin typeface="Lato"/>
                <a:cs typeface="Calibri"/>
              </a:rPr>
              <a:t> μπατα</a:t>
            </a:r>
            <a:r>
              <a:rPr lang="en-US" sz="1500" err="1">
                <a:latin typeface="Lato"/>
                <a:cs typeface="Calibri"/>
              </a:rPr>
              <a:t>ρί</a:t>
            </a:r>
            <a:r>
              <a:rPr lang="en-US" sz="1500">
                <a:latin typeface="Lato"/>
                <a:cs typeface="Calibri"/>
              </a:rPr>
              <a:t>ας και </a:t>
            </a:r>
            <a:r>
              <a:rPr lang="en-US" sz="1500" err="1">
                <a:latin typeface="Lato"/>
                <a:cs typeface="Calibri"/>
              </a:rPr>
              <a:t>μεγάλη</a:t>
            </a:r>
            <a:r>
              <a:rPr lang="en-US" sz="1500">
                <a:latin typeface="Lato"/>
                <a:cs typeface="Calibri"/>
              </a:rPr>
              <a:t> </a:t>
            </a:r>
            <a:r>
              <a:rPr lang="en-US" sz="1500" err="1">
                <a:latin typeface="Lato"/>
                <a:cs typeface="Calibri"/>
              </a:rPr>
              <a:t>χωρητικότητ</a:t>
            </a:r>
            <a:r>
              <a:rPr lang="en-US" sz="1500">
                <a:latin typeface="Lato"/>
                <a:cs typeface="Calibri"/>
              </a:rPr>
              <a:t>α </a:t>
            </a:r>
            <a:r>
              <a:rPr lang="en-US" sz="1500" err="1">
                <a:latin typeface="Lato"/>
                <a:cs typeface="Calibri"/>
              </a:rPr>
              <a:t>μνήμης</a:t>
            </a:r>
            <a:r>
              <a:rPr lang="en-US" sz="1500">
                <a:latin typeface="Lato"/>
                <a:cs typeface="Calibri"/>
              </a:rPr>
              <a:t> </a:t>
            </a:r>
          </a:p>
          <a:p>
            <a:endParaRPr lang="en-US" sz="1500">
              <a:latin typeface="Lato"/>
              <a:cs typeface="Calibri"/>
            </a:endParaRPr>
          </a:p>
          <a:p>
            <a:pPr marL="285750" indent="-285750">
              <a:buFont typeface="Wingdings"/>
              <a:buChar char="Ø"/>
            </a:pPr>
            <a:r>
              <a:rPr lang="en-US" sz="1500" err="1">
                <a:latin typeface="Lato"/>
                <a:cs typeface="Calibri"/>
              </a:rPr>
              <a:t>με</a:t>
            </a:r>
            <a:r>
              <a:rPr lang="en-US" sz="1500">
                <a:latin typeface="Lato"/>
                <a:cs typeface="Calibri"/>
              </a:rPr>
              <a:t> α</a:t>
            </a:r>
            <a:r>
              <a:rPr lang="en-US" sz="1500" err="1">
                <a:latin typeface="Lato"/>
                <a:cs typeface="Calibri"/>
              </a:rPr>
              <a:t>υτούς</a:t>
            </a:r>
            <a:r>
              <a:rPr lang="en-US" sz="1500">
                <a:latin typeface="Lato"/>
                <a:cs typeface="Calibri"/>
              </a:rPr>
              <a:t> </a:t>
            </a:r>
            <a:r>
              <a:rPr lang="en-US" sz="1500" err="1">
                <a:latin typeface="Lato"/>
                <a:cs typeface="Calibri"/>
              </a:rPr>
              <a:t>τους</a:t>
            </a:r>
            <a:r>
              <a:rPr lang="en-US" sz="1500">
                <a:latin typeface="Lato"/>
                <a:cs typeface="Calibri"/>
              </a:rPr>
              <a:t> α</a:t>
            </a:r>
            <a:r>
              <a:rPr lang="en-US" sz="1500" err="1">
                <a:latin typeface="Lato"/>
                <a:cs typeface="Calibri"/>
              </a:rPr>
              <a:t>λγορίθμους</a:t>
            </a:r>
            <a:r>
              <a:rPr lang="en-US" sz="1500">
                <a:latin typeface="Lato"/>
                <a:cs typeface="Calibri"/>
              </a:rPr>
              <a:t> </a:t>
            </a:r>
            <a:r>
              <a:rPr lang="en-US" sz="1500" err="1">
                <a:latin typeface="Lato"/>
                <a:cs typeface="Calibri"/>
              </a:rPr>
              <a:t>οι</a:t>
            </a:r>
            <a:r>
              <a:rPr lang="en-US" sz="1500">
                <a:latin typeface="Lato"/>
                <a:cs typeface="Calibri"/>
              </a:rPr>
              <a:t> IoT </a:t>
            </a:r>
            <a:r>
              <a:rPr lang="en-US" sz="1500" err="1">
                <a:latin typeface="Lato"/>
                <a:cs typeface="Calibri"/>
              </a:rPr>
              <a:t>συσκευές</a:t>
            </a:r>
            <a:r>
              <a:rPr lang="en-US" sz="1500">
                <a:latin typeface="Lato"/>
                <a:cs typeface="Calibri"/>
              </a:rPr>
              <a:t> </a:t>
            </a:r>
            <a:r>
              <a:rPr lang="en-US" sz="1500" u="sng" err="1">
                <a:latin typeface="Lato"/>
                <a:cs typeface="Calibri"/>
              </a:rPr>
              <a:t>δεν</a:t>
            </a:r>
            <a:r>
              <a:rPr lang="en-US" sz="1500">
                <a:latin typeface="Lato"/>
                <a:cs typeface="Calibri"/>
              </a:rPr>
              <a:t> θα </a:t>
            </a:r>
            <a:r>
              <a:rPr lang="en-US" sz="1500" err="1">
                <a:latin typeface="Lato"/>
                <a:cs typeface="Calibri"/>
              </a:rPr>
              <a:t>λειτουργούν</a:t>
            </a:r>
            <a:r>
              <a:rPr lang="en-US" sz="1500">
                <a:latin typeface="Lato"/>
                <a:cs typeface="Calibri"/>
              </a:rPr>
              <a:t> απ</a:t>
            </a:r>
            <a:r>
              <a:rPr lang="en-US" sz="1500" err="1">
                <a:latin typeface="Lato"/>
                <a:cs typeface="Calibri"/>
              </a:rPr>
              <a:t>οδοτικά</a:t>
            </a:r>
            <a:r>
              <a:rPr lang="en-US" sz="1500">
                <a:latin typeface="Lato"/>
                <a:cs typeface="Calibri"/>
              </a:rPr>
              <a:t> και </a:t>
            </a:r>
            <a:r>
              <a:rPr lang="en-US" sz="1500" err="1">
                <a:latin typeface="Lato"/>
                <a:cs typeface="Calibri"/>
              </a:rPr>
              <a:t>σε</a:t>
            </a:r>
            <a:r>
              <a:rPr lang="en-US" sz="1500">
                <a:latin typeface="Lato"/>
                <a:cs typeface="Calibri"/>
              </a:rPr>
              <a:t> </a:t>
            </a:r>
            <a:r>
              <a:rPr lang="en-US" sz="1500" err="1">
                <a:latin typeface="Lato"/>
                <a:cs typeface="Calibri"/>
              </a:rPr>
              <a:t>κά</a:t>
            </a:r>
            <a:r>
              <a:rPr lang="en-US" sz="1500">
                <a:latin typeface="Lato"/>
                <a:cs typeface="Calibri"/>
              </a:rPr>
              <a:t>π</a:t>
            </a:r>
            <a:r>
              <a:rPr lang="en-US" sz="1500" err="1">
                <a:latin typeface="Lato"/>
                <a:cs typeface="Calibri"/>
              </a:rPr>
              <a:t>οιες</a:t>
            </a:r>
            <a:r>
              <a:rPr lang="en-US" sz="1500">
                <a:latin typeface="Lato"/>
                <a:cs typeface="Calibri"/>
              </a:rPr>
              <a:t> π</a:t>
            </a:r>
            <a:r>
              <a:rPr lang="en-US" sz="1500" err="1">
                <a:latin typeface="Lato"/>
                <a:cs typeface="Calibri"/>
              </a:rPr>
              <a:t>ερι</a:t>
            </a:r>
            <a:r>
              <a:rPr lang="en-US" sz="1500">
                <a:latin typeface="Lato"/>
                <a:cs typeface="Calibri"/>
              </a:rPr>
              <a:t>π</a:t>
            </a:r>
            <a:r>
              <a:rPr lang="en-US" sz="1500" err="1">
                <a:latin typeface="Lato"/>
                <a:cs typeface="Calibri"/>
              </a:rPr>
              <a:t>τώσεις</a:t>
            </a:r>
            <a:r>
              <a:rPr lang="en-US" sz="1500">
                <a:latin typeface="Lato"/>
                <a:cs typeface="Calibri"/>
              </a:rPr>
              <a:t> (sensors, RFID tags) μπ</a:t>
            </a:r>
            <a:r>
              <a:rPr lang="en-US" sz="1500" err="1">
                <a:latin typeface="Lato"/>
                <a:cs typeface="Calibri"/>
              </a:rPr>
              <a:t>ορεί</a:t>
            </a:r>
            <a:r>
              <a:rPr lang="en-US" sz="1500">
                <a:latin typeface="Lato"/>
                <a:cs typeface="Calibri"/>
              </a:rPr>
              <a:t> και κα</a:t>
            </a:r>
            <a:r>
              <a:rPr lang="en-US" sz="1500" err="1">
                <a:latin typeface="Lato"/>
                <a:cs typeface="Calibri"/>
              </a:rPr>
              <a:t>θόλου</a:t>
            </a:r>
            <a:endParaRPr lang="en-US" sz="1500" err="1">
              <a:latin typeface="Lato"/>
            </a:endParaRPr>
          </a:p>
          <a:p>
            <a:endParaRPr lang="en-US" sz="1500">
              <a:latin typeface="Lato"/>
            </a:endParaRPr>
          </a:p>
          <a:p>
            <a:r>
              <a:rPr lang="en-US" sz="1500" err="1">
                <a:latin typeface="Lato"/>
                <a:cs typeface="Calibri"/>
              </a:rPr>
              <a:t>Έτσι</a:t>
            </a:r>
            <a:r>
              <a:rPr lang="en-US" sz="1500">
                <a:latin typeface="Lato"/>
                <a:cs typeface="Calibri"/>
              </a:rPr>
              <a:t>, π</a:t>
            </a:r>
            <a:r>
              <a:rPr lang="en-US" sz="1500" err="1">
                <a:latin typeface="Lato"/>
                <a:cs typeface="Calibri"/>
              </a:rPr>
              <a:t>ρέ</a:t>
            </a:r>
            <a:r>
              <a:rPr lang="en-US" sz="1500">
                <a:latin typeface="Lato"/>
                <a:cs typeface="Calibri"/>
              </a:rPr>
              <a:t>π</a:t>
            </a:r>
            <a:r>
              <a:rPr lang="en-US" sz="1500" err="1">
                <a:latin typeface="Lato"/>
                <a:cs typeface="Calibri"/>
              </a:rPr>
              <a:t>ει</a:t>
            </a:r>
            <a:r>
              <a:rPr lang="en-US" sz="1500">
                <a:latin typeface="Lato"/>
                <a:cs typeface="Calibri"/>
              </a:rPr>
              <a:t> να </a:t>
            </a:r>
            <a:r>
              <a:rPr lang="en-US" sz="1500" err="1">
                <a:latin typeface="Lato"/>
                <a:cs typeface="Calibri"/>
              </a:rPr>
              <a:t>χρησιμο</a:t>
            </a:r>
            <a:r>
              <a:rPr lang="en-US" sz="1500">
                <a:latin typeface="Lato"/>
                <a:cs typeface="Calibri"/>
              </a:rPr>
              <a:t>π</a:t>
            </a:r>
            <a:r>
              <a:rPr lang="en-US" sz="1500" err="1">
                <a:latin typeface="Lato"/>
                <a:cs typeface="Calibri"/>
              </a:rPr>
              <a:t>οιηθούν</a:t>
            </a:r>
            <a:r>
              <a:rPr lang="en-US" sz="1500">
                <a:latin typeface="Lato"/>
                <a:cs typeface="Calibri"/>
              </a:rPr>
              <a:t> α</a:t>
            </a:r>
            <a:r>
              <a:rPr lang="en-US" sz="1500" err="1">
                <a:latin typeface="Lato"/>
                <a:cs typeface="Calibri"/>
              </a:rPr>
              <a:t>λγόριθμοι</a:t>
            </a:r>
            <a:r>
              <a:rPr lang="en-US" sz="1500">
                <a:latin typeface="Lato"/>
                <a:cs typeface="Calibri"/>
              </a:rPr>
              <a:t> </a:t>
            </a:r>
            <a:r>
              <a:rPr lang="en-US" sz="1500" b="1">
                <a:latin typeface="Lato"/>
                <a:cs typeface="Calibri"/>
              </a:rPr>
              <a:t>χα</a:t>
            </a:r>
            <a:r>
              <a:rPr lang="en-US" sz="1500" b="1" err="1">
                <a:latin typeface="Lato"/>
                <a:cs typeface="Calibri"/>
              </a:rPr>
              <a:t>μηλού</a:t>
            </a:r>
            <a:r>
              <a:rPr lang="en-US" sz="1500" b="1">
                <a:latin typeface="Lato"/>
                <a:cs typeface="Calibri"/>
              </a:rPr>
              <a:t> </a:t>
            </a:r>
            <a:r>
              <a:rPr lang="en-US" sz="1500" b="1" err="1">
                <a:latin typeface="Lato"/>
                <a:cs typeface="Calibri"/>
              </a:rPr>
              <a:t>κόστους</a:t>
            </a:r>
            <a:r>
              <a:rPr lang="en-US" sz="1500" b="1">
                <a:latin typeface="Lato"/>
                <a:cs typeface="Calibri"/>
              </a:rPr>
              <a:t> π</a:t>
            </a:r>
            <a:r>
              <a:rPr lang="en-US" sz="1500" b="1" err="1">
                <a:latin typeface="Lato"/>
                <a:cs typeface="Calibri"/>
              </a:rPr>
              <a:t>όρων</a:t>
            </a:r>
            <a:r>
              <a:rPr lang="en-US" sz="1500" b="1">
                <a:latin typeface="Lato"/>
                <a:cs typeface="Calibri"/>
              </a:rPr>
              <a:t> </a:t>
            </a:r>
            <a:r>
              <a:rPr lang="en-US" sz="1500">
                <a:latin typeface="Lato"/>
                <a:cs typeface="Calibri"/>
              </a:rPr>
              <a:t>π</a:t>
            </a:r>
            <a:r>
              <a:rPr lang="en-US" sz="1500" err="1">
                <a:latin typeface="Lato"/>
                <a:cs typeface="Calibri"/>
              </a:rPr>
              <a:t>ου</a:t>
            </a:r>
            <a:r>
              <a:rPr lang="en-US" sz="1500">
                <a:latin typeface="Lato"/>
                <a:cs typeface="Calibri"/>
              </a:rPr>
              <a:t> μπ</a:t>
            </a:r>
            <a:r>
              <a:rPr lang="en-US" sz="1500" err="1">
                <a:latin typeface="Lato"/>
                <a:cs typeface="Calibri"/>
              </a:rPr>
              <a:t>ορούν</a:t>
            </a:r>
            <a:r>
              <a:rPr lang="en-US" sz="1500">
                <a:latin typeface="Lato"/>
                <a:cs typeface="Calibri"/>
              </a:rPr>
              <a:t> να </a:t>
            </a:r>
            <a:r>
              <a:rPr lang="en-US" sz="1500" err="1">
                <a:latin typeface="Lato"/>
                <a:cs typeface="Calibri"/>
              </a:rPr>
              <a:t>λειτουργήσουν</a:t>
            </a:r>
            <a:r>
              <a:rPr lang="en-US" sz="1500">
                <a:latin typeface="Lato"/>
                <a:cs typeface="Calibri"/>
              </a:rPr>
              <a:t> </a:t>
            </a:r>
            <a:r>
              <a:rPr lang="en-US" sz="1500" b="1">
                <a:latin typeface="Lato"/>
                <a:cs typeface="Calibri"/>
              </a:rPr>
              <a:t>απ</a:t>
            </a:r>
            <a:r>
              <a:rPr lang="en-US" sz="1500" b="1" err="1">
                <a:latin typeface="Lato"/>
                <a:cs typeface="Calibri"/>
              </a:rPr>
              <a:t>οδοτικά</a:t>
            </a:r>
            <a:r>
              <a:rPr lang="en-US" sz="1500">
                <a:latin typeface="Lato"/>
                <a:cs typeface="Calibri"/>
              </a:rPr>
              <a:t> </a:t>
            </a:r>
            <a:r>
              <a:rPr lang="en-US" sz="1500" err="1">
                <a:latin typeface="Lato"/>
                <a:cs typeface="Calibri"/>
              </a:rPr>
              <a:t>με</a:t>
            </a:r>
            <a:r>
              <a:rPr lang="en-US" sz="1500">
                <a:latin typeface="Lato"/>
                <a:cs typeface="Calibri"/>
              </a:rPr>
              <a:t> β</a:t>
            </a:r>
            <a:r>
              <a:rPr lang="en-US" sz="1500" err="1">
                <a:latin typeface="Lato"/>
                <a:cs typeface="Calibri"/>
              </a:rPr>
              <a:t>άση</a:t>
            </a:r>
            <a:r>
              <a:rPr lang="en-US" sz="1500">
                <a:latin typeface="Lato"/>
                <a:cs typeface="Calibri"/>
              </a:rPr>
              <a:t> α</a:t>
            </a:r>
            <a:r>
              <a:rPr lang="en-US" sz="1500" err="1">
                <a:latin typeface="Lato"/>
                <a:cs typeface="Calibri"/>
              </a:rPr>
              <a:t>υτά</a:t>
            </a:r>
            <a:r>
              <a:rPr lang="en-US" sz="1500">
                <a:latin typeface="Lato"/>
                <a:cs typeface="Calibri"/>
              </a:rPr>
              <a:t> τα χαρα</a:t>
            </a:r>
            <a:r>
              <a:rPr lang="en-US" sz="1500" err="1">
                <a:latin typeface="Lato"/>
                <a:cs typeface="Calibri"/>
              </a:rPr>
              <a:t>κτηριστικά</a:t>
            </a:r>
            <a:r>
              <a:rPr lang="en-US" sz="1500">
                <a:latin typeface="Lato"/>
                <a:cs typeface="Calibri"/>
              </a:rPr>
              <a:t> </a:t>
            </a:r>
            <a:r>
              <a:rPr lang="en-US" sz="1500" err="1">
                <a:latin typeface="Lato"/>
                <a:cs typeface="Calibri"/>
              </a:rPr>
              <a:t>τους</a:t>
            </a:r>
            <a:endParaRPr lang="en-US" sz="1500">
              <a:latin typeface="Lato"/>
              <a:cs typeface="Calibri"/>
            </a:endParaRPr>
          </a:p>
          <a:p>
            <a:endParaRPr lang="en-US" sz="1500">
              <a:latin typeface="Lato"/>
              <a:cs typeface="Calibri"/>
            </a:endParaRPr>
          </a:p>
          <a:p>
            <a:r>
              <a:rPr lang="en-US" sz="1500" err="1">
                <a:latin typeface="Lato"/>
                <a:cs typeface="Calibri"/>
              </a:rPr>
              <a:t>Γι</a:t>
            </a:r>
            <a:r>
              <a:rPr lang="en-US" sz="1500">
                <a:latin typeface="Lato"/>
                <a:cs typeface="Calibri"/>
              </a:rPr>
              <a:t>α α</a:t>
            </a:r>
            <a:r>
              <a:rPr lang="en-US" sz="1500" err="1">
                <a:latin typeface="Lato"/>
                <a:cs typeface="Calibri"/>
              </a:rPr>
              <a:t>υτό</a:t>
            </a:r>
            <a:r>
              <a:rPr lang="en-US" sz="1500">
                <a:latin typeface="Lato"/>
                <a:cs typeface="Calibri"/>
              </a:rPr>
              <a:t> </a:t>
            </a:r>
            <a:r>
              <a:rPr lang="en-US" sz="1500" err="1">
                <a:latin typeface="Lato"/>
                <a:cs typeface="Calibri"/>
              </a:rPr>
              <a:t>έχει</a:t>
            </a:r>
            <a:r>
              <a:rPr lang="en-US" sz="1500">
                <a:latin typeface="Lato"/>
                <a:cs typeface="Calibri"/>
              </a:rPr>
              <a:t> </a:t>
            </a:r>
            <a:r>
              <a:rPr lang="en-US" sz="1500" err="1">
                <a:latin typeface="Lato"/>
                <a:cs typeface="Calibri"/>
              </a:rPr>
              <a:t>δημιουργηθεί</a:t>
            </a:r>
            <a:r>
              <a:rPr lang="en-US" sz="1500">
                <a:latin typeface="Lato"/>
                <a:cs typeface="Calibri"/>
              </a:rPr>
              <a:t> </a:t>
            </a:r>
            <a:r>
              <a:rPr lang="en-US" sz="1500" err="1">
                <a:latin typeface="Lato"/>
                <a:cs typeface="Calibri"/>
              </a:rPr>
              <a:t>έν</a:t>
            </a:r>
            <a:r>
              <a:rPr lang="en-US" sz="1500">
                <a:latin typeface="Lato"/>
                <a:cs typeface="Calibri"/>
              </a:rPr>
              <a:t>α </a:t>
            </a:r>
            <a:r>
              <a:rPr lang="en-US" sz="1500" err="1">
                <a:latin typeface="Lato"/>
                <a:cs typeface="Calibri"/>
              </a:rPr>
              <a:t>είδος</a:t>
            </a:r>
            <a:r>
              <a:rPr lang="en-US" sz="1500">
                <a:latin typeface="Lato"/>
                <a:cs typeface="Calibri"/>
              </a:rPr>
              <a:t> </a:t>
            </a:r>
            <a:r>
              <a:rPr lang="en-US" sz="1500" err="1">
                <a:latin typeface="Lato"/>
                <a:cs typeface="Calibri"/>
              </a:rPr>
              <a:t>κρυ</a:t>
            </a:r>
            <a:r>
              <a:rPr lang="en-US" sz="1500">
                <a:latin typeface="Lato"/>
                <a:cs typeface="Calibri"/>
              </a:rPr>
              <a:t>π</a:t>
            </a:r>
            <a:r>
              <a:rPr lang="en-US" sz="1500" err="1">
                <a:latin typeface="Lato"/>
                <a:cs typeface="Calibri"/>
              </a:rPr>
              <a:t>τογράφησης</a:t>
            </a:r>
            <a:r>
              <a:rPr lang="en-US" sz="1500">
                <a:latin typeface="Lato"/>
                <a:cs typeface="Calibri"/>
              </a:rPr>
              <a:t> π</a:t>
            </a:r>
            <a:r>
              <a:rPr lang="en-US" sz="1500" err="1">
                <a:latin typeface="Lato"/>
                <a:cs typeface="Calibri"/>
              </a:rPr>
              <a:t>ου</a:t>
            </a:r>
            <a:r>
              <a:rPr lang="en-US" sz="1500">
                <a:latin typeface="Lato"/>
                <a:cs typeface="Calibri"/>
              </a:rPr>
              <a:t> </a:t>
            </a:r>
            <a:r>
              <a:rPr lang="en-US" sz="1500" err="1">
                <a:latin typeface="Lato"/>
                <a:cs typeface="Calibri"/>
              </a:rPr>
              <a:t>ονομάζετ</a:t>
            </a:r>
            <a:r>
              <a:rPr lang="en-US" sz="1500">
                <a:latin typeface="Lato"/>
                <a:cs typeface="Calibri"/>
              </a:rPr>
              <a:t>αι </a:t>
            </a:r>
            <a:r>
              <a:rPr lang="en-US" sz="1500" b="1">
                <a:solidFill>
                  <a:srgbClr val="1E72D9"/>
                </a:solidFill>
                <a:latin typeface="Lato"/>
                <a:cs typeface="Calibri"/>
              </a:rPr>
              <a:t>lightweight</a:t>
            </a:r>
            <a:r>
              <a:rPr lang="en-US" sz="1500">
                <a:solidFill>
                  <a:srgbClr val="1E72D9"/>
                </a:solidFill>
                <a:latin typeface="Lato"/>
                <a:cs typeface="Calibri"/>
              </a:rPr>
              <a:t> </a:t>
            </a:r>
            <a:r>
              <a:rPr lang="en-US" sz="1500">
                <a:latin typeface="Lato"/>
                <a:cs typeface="Calibri"/>
              </a:rPr>
              <a:t>π</a:t>
            </a:r>
            <a:r>
              <a:rPr lang="en-US" sz="1500" err="1">
                <a:latin typeface="Lato"/>
                <a:cs typeface="Calibri"/>
              </a:rPr>
              <a:t>ου</a:t>
            </a:r>
            <a:r>
              <a:rPr lang="en-US" sz="1500">
                <a:latin typeface="Lato"/>
                <a:cs typeface="Calibri"/>
              </a:rPr>
              <a:t> </a:t>
            </a:r>
            <a:r>
              <a:rPr lang="en-US" sz="1500" err="1">
                <a:latin typeface="Lato"/>
                <a:cs typeface="Calibri"/>
              </a:rPr>
              <a:t>έχει</a:t>
            </a:r>
            <a:r>
              <a:rPr lang="en-US" sz="1500">
                <a:latin typeface="Lato"/>
                <a:cs typeface="Calibri"/>
              </a:rPr>
              <a:t> χαρα</a:t>
            </a:r>
            <a:r>
              <a:rPr lang="en-US" sz="1500" err="1">
                <a:latin typeface="Lato"/>
                <a:cs typeface="Calibri"/>
              </a:rPr>
              <a:t>κτηριστικά</a:t>
            </a:r>
            <a:r>
              <a:rPr lang="en-US" sz="1500">
                <a:latin typeface="Lato"/>
                <a:cs typeface="Calibri"/>
              </a:rPr>
              <a:t> π</a:t>
            </a:r>
            <a:r>
              <a:rPr lang="en-US" sz="1500" err="1">
                <a:latin typeface="Lato"/>
                <a:cs typeface="Calibri"/>
              </a:rPr>
              <a:t>ου</a:t>
            </a:r>
            <a:r>
              <a:rPr lang="en-US" sz="1500">
                <a:latin typeface="Lato"/>
                <a:cs typeface="Calibri"/>
              </a:rPr>
              <a:t> υπ</a:t>
            </a:r>
            <a:r>
              <a:rPr lang="en-US" sz="1500" err="1">
                <a:latin typeface="Lato"/>
                <a:cs typeface="Calibri"/>
              </a:rPr>
              <a:t>οστηρίζουν</a:t>
            </a:r>
            <a:r>
              <a:rPr lang="en-US" sz="1500">
                <a:latin typeface="Lato"/>
                <a:cs typeface="Calibri"/>
              </a:rPr>
              <a:t> α</a:t>
            </a:r>
            <a:r>
              <a:rPr lang="en-US" sz="1500" err="1">
                <a:latin typeface="Lato"/>
                <a:cs typeface="Calibri"/>
              </a:rPr>
              <a:t>υτή</a:t>
            </a:r>
            <a:r>
              <a:rPr lang="en-US" sz="1500">
                <a:latin typeface="Lato"/>
                <a:cs typeface="Calibri"/>
              </a:rPr>
              <a:t> </a:t>
            </a:r>
            <a:r>
              <a:rPr lang="en-US" sz="1500" err="1">
                <a:latin typeface="Lato"/>
                <a:cs typeface="Calibri"/>
              </a:rPr>
              <a:t>την</a:t>
            </a:r>
            <a:r>
              <a:rPr lang="en-US" sz="1500">
                <a:latin typeface="Lato"/>
                <a:cs typeface="Calibri"/>
              </a:rPr>
              <a:t> </a:t>
            </a:r>
            <a:r>
              <a:rPr lang="en-US" sz="1500" err="1">
                <a:latin typeface="Lato"/>
                <a:cs typeface="Calibri"/>
              </a:rPr>
              <a:t>ιδι</a:t>
            </a:r>
            <a:r>
              <a:rPr lang="en-US" sz="1500">
                <a:latin typeface="Lato"/>
                <a:cs typeface="Calibri"/>
              </a:rPr>
              <a:t>α</a:t>
            </a:r>
            <a:r>
              <a:rPr lang="en-US" sz="1500" err="1">
                <a:latin typeface="Lato"/>
                <a:cs typeface="Calibri"/>
              </a:rPr>
              <a:t>ιτερότητ</a:t>
            </a:r>
            <a:r>
              <a:rPr lang="en-US" sz="1500">
                <a:latin typeface="Lato"/>
                <a:cs typeface="Calibri"/>
              </a:rPr>
              <a:t>α </a:t>
            </a:r>
            <a:r>
              <a:rPr lang="en-US" sz="1500" err="1">
                <a:latin typeface="Lato"/>
                <a:cs typeface="Calibri"/>
              </a:rPr>
              <a:t>των</a:t>
            </a:r>
            <a:r>
              <a:rPr lang="en-US" sz="1500">
                <a:latin typeface="Lato"/>
                <a:cs typeface="Calibri"/>
              </a:rPr>
              <a:t> IoT </a:t>
            </a:r>
          </a:p>
          <a:p>
            <a:endParaRPr lang="en-US" sz="1500">
              <a:latin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3" name="Google Shape;333;p31"/>
          <p:cNvSpPr txBox="1">
            <a:spLocks noGrp="1"/>
          </p:cNvSpPr>
          <p:nvPr>
            <p:ph type="title"/>
          </p:nvPr>
        </p:nvSpPr>
        <p:spPr>
          <a:xfrm>
            <a:off x="720000" y="2909475"/>
            <a:ext cx="5067600" cy="841800"/>
          </a:xfrm>
          <a:prstGeom prst="rect">
            <a:avLst/>
          </a:prstGeom>
        </p:spPr>
        <p:txBody>
          <a:bodyPr spcFirstLastPara="1" wrap="square" lIns="91425" tIns="91425" rIns="91425" bIns="91425" anchor="t" anchorCtr="0">
            <a:noAutofit/>
          </a:bodyPr>
          <a:lstStyle/>
          <a:p>
            <a:r>
              <a:rPr lang="en"/>
              <a:t>Εισαγωγή στο IoT</a:t>
            </a:r>
          </a:p>
          <a:p>
            <a:endParaRPr lang="en"/>
          </a:p>
        </p:txBody>
      </p:sp>
      <p:sp>
        <p:nvSpPr>
          <p:cNvPr id="335" name="Google Shape;335;p31"/>
          <p:cNvSpPr txBox="1">
            <a:spLocks noGrp="1"/>
          </p:cNvSpPr>
          <p:nvPr>
            <p:ph type="title" idx="2"/>
          </p:nvPr>
        </p:nvSpPr>
        <p:spPr>
          <a:xfrm>
            <a:off x="720000" y="2244925"/>
            <a:ext cx="1324200" cy="841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b="1"/>
              <a:t>01</a:t>
            </a:r>
            <a:endParaRPr lang="en-US" b="1"/>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70"/>
        <p:cNvGrpSpPr/>
        <p:nvPr/>
      </p:nvGrpSpPr>
      <p:grpSpPr>
        <a:xfrm>
          <a:off x="0" y="0"/>
          <a:ext cx="0" cy="0"/>
          <a:chOff x="0" y="0"/>
          <a:chExt cx="0" cy="0"/>
        </a:xfrm>
      </p:grpSpPr>
      <p:sp>
        <p:nvSpPr>
          <p:cNvPr id="3" name="Title 2">
            <a:extLst>
              <a:ext uri="{FF2B5EF4-FFF2-40B4-BE49-F238E27FC236}">
                <a16:creationId xmlns:a16="http://schemas.microsoft.com/office/drawing/2014/main" id="{04FCFA54-D5C2-2795-AF07-25B29D7062F6}"/>
              </a:ext>
            </a:extLst>
          </p:cNvPr>
          <p:cNvSpPr>
            <a:spLocks noGrp="1"/>
          </p:cNvSpPr>
          <p:nvPr>
            <p:ph type="title"/>
          </p:nvPr>
        </p:nvSpPr>
        <p:spPr>
          <a:xfrm>
            <a:off x="713225" y="80694"/>
            <a:ext cx="7717500" cy="572700"/>
          </a:xfrm>
        </p:spPr>
        <p:txBody>
          <a:bodyPr/>
          <a:lstStyle/>
          <a:p>
            <a:r>
              <a:rPr lang="en-US" sz="2400" b="0" err="1">
                <a:solidFill>
                  <a:srgbClr val="000000"/>
                </a:solidFill>
                <a:latin typeface="Lato"/>
                <a:cs typeface="Calibri"/>
              </a:rPr>
              <a:t>Κρυ</a:t>
            </a:r>
            <a:r>
              <a:rPr lang="en-US" sz="2400" b="0">
                <a:solidFill>
                  <a:srgbClr val="000000"/>
                </a:solidFill>
                <a:latin typeface="Lato"/>
                <a:cs typeface="Calibri"/>
              </a:rPr>
              <a:t>π</a:t>
            </a:r>
            <a:r>
              <a:rPr lang="en-US" sz="2400" b="0" err="1">
                <a:solidFill>
                  <a:srgbClr val="000000"/>
                </a:solidFill>
                <a:latin typeface="Lato"/>
                <a:cs typeface="Calibri"/>
              </a:rPr>
              <a:t>τογράφηση</a:t>
            </a:r>
            <a:r>
              <a:rPr lang="en-US" sz="2400" b="0">
                <a:solidFill>
                  <a:srgbClr val="000000"/>
                </a:solidFill>
                <a:latin typeface="Lato"/>
                <a:cs typeface="Calibri"/>
              </a:rPr>
              <a:t> </a:t>
            </a:r>
            <a:r>
              <a:rPr lang="en-US" sz="2400" b="0" err="1">
                <a:solidFill>
                  <a:srgbClr val="000000"/>
                </a:solidFill>
                <a:latin typeface="Lato"/>
                <a:cs typeface="Calibri"/>
              </a:rPr>
              <a:t>δεδομένων</a:t>
            </a:r>
            <a:r>
              <a:rPr lang="en-US" sz="2400" b="0">
                <a:solidFill>
                  <a:srgbClr val="000000"/>
                </a:solidFill>
                <a:latin typeface="Lato"/>
                <a:cs typeface="Calibri"/>
              </a:rPr>
              <a:t> (3/4)</a:t>
            </a:r>
            <a:endParaRPr lang="en-US">
              <a:latin typeface="Lato"/>
            </a:endParaRPr>
          </a:p>
        </p:txBody>
      </p:sp>
      <p:pic>
        <p:nvPicPr>
          <p:cNvPr id="4" name="Picture 3" descr="A table with text on it&#10;&#10;Description automatically generated">
            <a:extLst>
              <a:ext uri="{FF2B5EF4-FFF2-40B4-BE49-F238E27FC236}">
                <a16:creationId xmlns:a16="http://schemas.microsoft.com/office/drawing/2014/main" id="{91BF7D94-EFFB-60A8-1B6C-63C51FF3AC1B}"/>
              </a:ext>
            </a:extLst>
          </p:cNvPr>
          <p:cNvPicPr>
            <a:picLocks noChangeAspect="1"/>
          </p:cNvPicPr>
          <p:nvPr/>
        </p:nvPicPr>
        <p:blipFill>
          <a:blip r:embed="rId3"/>
          <a:stretch>
            <a:fillRect/>
          </a:stretch>
        </p:blipFill>
        <p:spPr>
          <a:xfrm>
            <a:off x="714375" y="976312"/>
            <a:ext cx="6122194" cy="1676400"/>
          </a:xfrm>
          <a:prstGeom prst="rect">
            <a:avLst/>
          </a:prstGeom>
        </p:spPr>
      </p:pic>
      <p:sp>
        <p:nvSpPr>
          <p:cNvPr id="5" name="TextBox 4">
            <a:extLst>
              <a:ext uri="{FF2B5EF4-FFF2-40B4-BE49-F238E27FC236}">
                <a16:creationId xmlns:a16="http://schemas.microsoft.com/office/drawing/2014/main" id="{88D77F2D-D781-0F32-44A0-BB803080F81B}"/>
              </a:ext>
            </a:extLst>
          </p:cNvPr>
          <p:cNvSpPr txBox="1"/>
          <p:nvPr/>
        </p:nvSpPr>
        <p:spPr>
          <a:xfrm>
            <a:off x="714375" y="650080"/>
            <a:ext cx="5972174" cy="55399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b="1">
                <a:latin typeface="Calibri"/>
                <a:cs typeface="Calibri"/>
              </a:rPr>
              <a:t>Βα</a:t>
            </a:r>
            <a:r>
              <a:rPr lang="en-US" sz="1600" b="1" err="1">
                <a:latin typeface="Calibri"/>
                <a:cs typeface="Calibri"/>
              </a:rPr>
              <a:t>σικά</a:t>
            </a:r>
            <a:r>
              <a:rPr lang="en-US" sz="1600" b="1">
                <a:latin typeface="Calibri"/>
                <a:cs typeface="Calibri"/>
              </a:rPr>
              <a:t> χαρα</a:t>
            </a:r>
            <a:r>
              <a:rPr lang="en-US" sz="1600" b="1" err="1">
                <a:latin typeface="Calibri"/>
                <a:cs typeface="Calibri"/>
              </a:rPr>
              <a:t>κτηριστικά</a:t>
            </a:r>
            <a:r>
              <a:rPr lang="en-US" sz="1600" b="1">
                <a:latin typeface="Calibri"/>
                <a:cs typeface="Calibri"/>
              </a:rPr>
              <a:t> lightweight α</a:t>
            </a:r>
            <a:r>
              <a:rPr lang="en-US" sz="1600" b="1" err="1">
                <a:latin typeface="Calibri"/>
                <a:cs typeface="Calibri"/>
              </a:rPr>
              <a:t>λγορίθμων</a:t>
            </a:r>
            <a:r>
              <a:rPr lang="en-US" sz="1600" b="1">
                <a:latin typeface="Calibri"/>
                <a:cs typeface="Calibri"/>
              </a:rPr>
              <a:t> </a:t>
            </a:r>
            <a:r>
              <a:rPr lang="en-US" sz="1600" b="1" err="1">
                <a:latin typeface="Calibri"/>
                <a:cs typeface="Calibri"/>
              </a:rPr>
              <a:t>κρυ</a:t>
            </a:r>
            <a:r>
              <a:rPr lang="en-US" sz="1600" b="1">
                <a:latin typeface="Calibri"/>
                <a:cs typeface="Calibri"/>
              </a:rPr>
              <a:t>π</a:t>
            </a:r>
            <a:r>
              <a:rPr lang="en-US" sz="1600" b="1" err="1">
                <a:latin typeface="Calibri"/>
                <a:cs typeface="Calibri"/>
              </a:rPr>
              <a:t>τογράφησης</a:t>
            </a:r>
            <a:r>
              <a:rPr lang="en-US" sz="1600" b="1">
                <a:latin typeface="Calibri"/>
                <a:cs typeface="Calibri"/>
              </a:rPr>
              <a:t> </a:t>
            </a:r>
            <a:endParaRPr lang="en-US"/>
          </a:p>
          <a:p>
            <a:pPr algn="l"/>
            <a:endParaRPr lang="en-US"/>
          </a:p>
        </p:txBody>
      </p:sp>
      <p:sp>
        <p:nvSpPr>
          <p:cNvPr id="6" name="TextBox 5">
            <a:extLst>
              <a:ext uri="{FF2B5EF4-FFF2-40B4-BE49-F238E27FC236}">
                <a16:creationId xmlns:a16="http://schemas.microsoft.com/office/drawing/2014/main" id="{8C3E07D6-F6B2-05B5-2D17-9F01CBE4AA14}"/>
              </a:ext>
            </a:extLst>
          </p:cNvPr>
          <p:cNvSpPr txBox="1"/>
          <p:nvPr/>
        </p:nvSpPr>
        <p:spPr>
          <a:xfrm>
            <a:off x="711609" y="2837911"/>
            <a:ext cx="7195599"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latin typeface="Lato"/>
                <a:cs typeface="Calibri"/>
              </a:rPr>
              <a:t>Elliptic Curves Cryptography </a:t>
            </a:r>
            <a:r>
              <a:rPr lang="en-US">
                <a:latin typeface="Lato"/>
                <a:cs typeface="Calibri"/>
              </a:rPr>
              <a:t>(</a:t>
            </a:r>
            <a:r>
              <a:rPr lang="en-US" err="1">
                <a:latin typeface="Lato"/>
                <a:cs typeface="Calibri"/>
              </a:rPr>
              <a:t>ελλει</a:t>
            </a:r>
            <a:r>
              <a:rPr lang="en-US">
                <a:latin typeface="Lato"/>
                <a:cs typeface="Calibri"/>
              </a:rPr>
              <a:t>πτικές καμπύλες) </a:t>
            </a:r>
            <a:r>
              <a:rPr lang="en-US" sz="1600">
                <a:latin typeface="Wingdings"/>
                <a:sym typeface="Wingdings"/>
              </a:rPr>
              <a:t>à</a:t>
            </a:r>
            <a:r>
              <a:rPr lang="en-US">
                <a:latin typeface="Lato"/>
                <a:cs typeface="Calibri"/>
              </a:rPr>
              <a:t> πολύ γνωστός lightweight αλγόριθμος κρυπτογράφησης – ασύμμετρος, χρησιμοποιεί μικρότερο κλειδί σε σχέση με άλλους διάσημους αλγορίθμους (χρήση σε IoT συσκευές και κινητά τηλέφωνα)  </a:t>
            </a:r>
            <a:endParaRPr lang="en-US">
              <a:latin typeface="Lato"/>
            </a:endParaRPr>
          </a:p>
          <a:p>
            <a:endParaRPr lang="en-US">
              <a:latin typeface="Lato"/>
              <a:cs typeface="Calibri"/>
            </a:endParaRPr>
          </a:p>
          <a:p>
            <a:r>
              <a:rPr lang="en-US" b="1">
                <a:latin typeface="Lato"/>
                <a:cs typeface="Calibri"/>
              </a:rPr>
              <a:t>Ascon</a:t>
            </a:r>
            <a:r>
              <a:rPr lang="en-US">
                <a:latin typeface="Lato"/>
                <a:cs typeface="Calibri"/>
              </a:rPr>
              <a:t> </a:t>
            </a:r>
            <a:r>
              <a:rPr lang="en-US" sz="1600">
                <a:latin typeface="Wingdings"/>
                <a:sym typeface="Wingdings"/>
              </a:rPr>
              <a:t>à</a:t>
            </a:r>
            <a:r>
              <a:rPr lang="en-US">
                <a:latin typeface="Lato"/>
                <a:cs typeface="Calibri"/>
              </a:rPr>
              <a:t> </a:t>
            </a:r>
            <a:r>
              <a:rPr lang="en-US" err="1">
                <a:latin typeface="Lato"/>
                <a:cs typeface="Calibri"/>
              </a:rPr>
              <a:t>οικογένει</a:t>
            </a:r>
            <a:r>
              <a:rPr lang="en-US">
                <a:latin typeface="Lato"/>
                <a:cs typeface="Calibri"/>
              </a:rPr>
              <a:t>α lightweight αλγορίθμων κρυπτογράφησης – προτιμάται για τη χρήση σε μικρές και αδύναμες συσκευές, μεγάλη απήχηση τα τελευταία χρόνια ιδιαίτερα μετά την επιλογή του από το NIST (Εθνικό Ινστιτούτο Τυποποίησης και Τεχνολογίας των ΗΠΑ) ως πρότυπο για την ασφαλή χρήση του σε μικρές συσκευές (χρήση για κατακερματισμό (hashing) και σε συστήματα ταυτοποίησης)</a:t>
            </a:r>
            <a:endParaRPr lang="en-US">
              <a:latin typeface="Lato"/>
            </a:endParaRPr>
          </a:p>
          <a:p>
            <a:pPr algn="l"/>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80"/>
        <p:cNvGrpSpPr/>
        <p:nvPr/>
      </p:nvGrpSpPr>
      <p:grpSpPr>
        <a:xfrm>
          <a:off x="0" y="0"/>
          <a:ext cx="0" cy="0"/>
          <a:chOff x="0" y="0"/>
          <a:chExt cx="0" cy="0"/>
        </a:xfrm>
      </p:grpSpPr>
      <p:sp>
        <p:nvSpPr>
          <p:cNvPr id="3" name="Title 2">
            <a:extLst>
              <a:ext uri="{FF2B5EF4-FFF2-40B4-BE49-F238E27FC236}">
                <a16:creationId xmlns:a16="http://schemas.microsoft.com/office/drawing/2014/main" id="{33F92117-E9FF-7051-8366-F94F1AE4076B}"/>
              </a:ext>
            </a:extLst>
          </p:cNvPr>
          <p:cNvSpPr>
            <a:spLocks noGrp="1"/>
          </p:cNvSpPr>
          <p:nvPr>
            <p:ph type="title"/>
          </p:nvPr>
        </p:nvSpPr>
        <p:spPr>
          <a:xfrm>
            <a:off x="713225" y="2574"/>
            <a:ext cx="7717500" cy="572700"/>
          </a:xfrm>
        </p:spPr>
        <p:txBody>
          <a:bodyPr/>
          <a:lstStyle/>
          <a:p>
            <a:r>
              <a:rPr lang="en-US" sz="2400" b="0" err="1">
                <a:solidFill>
                  <a:srgbClr val="000000"/>
                </a:solidFill>
                <a:latin typeface="Lato"/>
                <a:cs typeface="Calibri"/>
              </a:rPr>
              <a:t>Κρυ</a:t>
            </a:r>
            <a:r>
              <a:rPr lang="en-US" sz="2400" b="0">
                <a:solidFill>
                  <a:srgbClr val="000000"/>
                </a:solidFill>
                <a:latin typeface="Lato"/>
                <a:cs typeface="Calibri"/>
              </a:rPr>
              <a:t>πτογράφηση δεδομένων (4/4)</a:t>
            </a:r>
            <a:endParaRPr lang="en-US">
              <a:latin typeface="Lato"/>
            </a:endParaRPr>
          </a:p>
        </p:txBody>
      </p:sp>
      <p:sp>
        <p:nvSpPr>
          <p:cNvPr id="2" name="TextBox 1">
            <a:extLst>
              <a:ext uri="{FF2B5EF4-FFF2-40B4-BE49-F238E27FC236}">
                <a16:creationId xmlns:a16="http://schemas.microsoft.com/office/drawing/2014/main" id="{65F27126-CD37-B32E-4847-4F82E7178CFE}"/>
              </a:ext>
            </a:extLst>
          </p:cNvPr>
          <p:cNvSpPr txBox="1"/>
          <p:nvPr/>
        </p:nvSpPr>
        <p:spPr>
          <a:xfrm>
            <a:off x="632997" y="571499"/>
            <a:ext cx="7364975" cy="430887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err="1">
                <a:latin typeface="Lato"/>
                <a:cs typeface="Calibri"/>
              </a:rPr>
              <a:t>Κά</a:t>
            </a:r>
            <a:r>
              <a:rPr lang="en-US">
                <a:latin typeface="Lato"/>
                <a:cs typeface="Calibri"/>
              </a:rPr>
              <a:t>π</a:t>
            </a:r>
            <a:r>
              <a:rPr lang="en-US" err="1">
                <a:latin typeface="Lato"/>
                <a:cs typeface="Calibri"/>
              </a:rPr>
              <a:t>οιες</a:t>
            </a:r>
            <a:r>
              <a:rPr lang="en-US">
                <a:latin typeface="Lato"/>
                <a:cs typeface="Calibri"/>
              </a:rPr>
              <a:t> IoT </a:t>
            </a:r>
            <a:r>
              <a:rPr lang="en-US" err="1">
                <a:latin typeface="Lato"/>
                <a:cs typeface="Calibri"/>
              </a:rPr>
              <a:t>συσκευές</a:t>
            </a:r>
            <a:r>
              <a:rPr lang="en-US">
                <a:latin typeface="Lato"/>
                <a:cs typeface="Calibri"/>
              </a:rPr>
              <a:t> </a:t>
            </a:r>
            <a:r>
              <a:rPr lang="en-US" err="1">
                <a:latin typeface="Lato"/>
                <a:cs typeface="Calibri"/>
              </a:rPr>
              <a:t>έχουν</a:t>
            </a:r>
            <a:r>
              <a:rPr lang="en-US">
                <a:latin typeface="Lato"/>
                <a:cs typeface="Calibri"/>
              </a:rPr>
              <a:t> π</a:t>
            </a:r>
            <a:r>
              <a:rPr lang="en-US" err="1">
                <a:latin typeface="Lato"/>
                <a:cs typeface="Calibri"/>
              </a:rPr>
              <a:t>ιο</a:t>
            </a:r>
            <a:r>
              <a:rPr lang="en-US">
                <a:latin typeface="Lato"/>
                <a:cs typeface="Calibri"/>
              </a:rPr>
              <a:t> </a:t>
            </a:r>
            <a:r>
              <a:rPr lang="en-US" err="1">
                <a:latin typeface="Lato"/>
                <a:cs typeface="Calibri"/>
              </a:rPr>
              <a:t>δυν</a:t>
            </a:r>
            <a:r>
              <a:rPr lang="en-US">
                <a:latin typeface="Lato"/>
                <a:cs typeface="Calibri"/>
              </a:rPr>
              <a:t>α</a:t>
            </a:r>
            <a:r>
              <a:rPr lang="en-US" err="1">
                <a:latin typeface="Lato"/>
                <a:cs typeface="Calibri"/>
              </a:rPr>
              <a:t>τό</a:t>
            </a:r>
            <a:r>
              <a:rPr lang="en-US">
                <a:latin typeface="Lato"/>
                <a:cs typeface="Calibri"/>
              </a:rPr>
              <a:t> </a:t>
            </a:r>
            <a:r>
              <a:rPr lang="en-US" err="1">
                <a:latin typeface="Lato"/>
                <a:cs typeface="Calibri"/>
              </a:rPr>
              <a:t>υλικό</a:t>
            </a:r>
            <a:r>
              <a:rPr lang="en-US">
                <a:latin typeface="Lato"/>
                <a:cs typeface="Calibri"/>
              </a:rPr>
              <a:t>, </a:t>
            </a:r>
            <a:r>
              <a:rPr lang="en-US" err="1">
                <a:latin typeface="Lato"/>
                <a:cs typeface="Calibri"/>
              </a:rPr>
              <a:t>άρ</a:t>
            </a:r>
            <a:r>
              <a:rPr lang="en-US">
                <a:latin typeface="Lato"/>
                <a:cs typeface="Calibri"/>
              </a:rPr>
              <a:t>α </a:t>
            </a:r>
            <a:r>
              <a:rPr lang="en-US" b="1" err="1">
                <a:latin typeface="Lato"/>
                <a:cs typeface="Calibri"/>
              </a:rPr>
              <a:t>δεν</a:t>
            </a:r>
            <a:r>
              <a:rPr lang="en-US">
                <a:latin typeface="Lato"/>
                <a:cs typeface="Calibri"/>
              </a:rPr>
              <a:t> </a:t>
            </a:r>
            <a:r>
              <a:rPr lang="en-US" err="1">
                <a:latin typeface="Lato"/>
                <a:cs typeface="Calibri"/>
              </a:rPr>
              <a:t>είν</a:t>
            </a:r>
            <a:r>
              <a:rPr lang="en-US">
                <a:latin typeface="Lato"/>
                <a:cs typeface="Calibri"/>
              </a:rPr>
              <a:t>αι ανα</a:t>
            </a:r>
            <a:r>
              <a:rPr lang="en-US" err="1">
                <a:latin typeface="Lato"/>
                <a:cs typeface="Calibri"/>
              </a:rPr>
              <a:t>γκ</a:t>
            </a:r>
            <a:r>
              <a:rPr lang="en-US">
                <a:latin typeface="Lato"/>
                <a:cs typeface="Calibri"/>
              </a:rPr>
              <a:t>αία η </a:t>
            </a:r>
            <a:r>
              <a:rPr lang="en-US" err="1">
                <a:latin typeface="Lato"/>
                <a:cs typeface="Calibri"/>
              </a:rPr>
              <a:t>χρήση</a:t>
            </a:r>
            <a:r>
              <a:rPr lang="en-US">
                <a:latin typeface="Lato"/>
                <a:cs typeface="Calibri"/>
              </a:rPr>
              <a:t> lightweight α</a:t>
            </a:r>
            <a:r>
              <a:rPr lang="en-US" err="1">
                <a:latin typeface="Lato"/>
                <a:cs typeface="Calibri"/>
              </a:rPr>
              <a:t>λγορίθμων</a:t>
            </a:r>
            <a:r>
              <a:rPr lang="en-US">
                <a:latin typeface="Lato"/>
                <a:cs typeface="Calibri"/>
              </a:rPr>
              <a:t> </a:t>
            </a:r>
            <a:r>
              <a:rPr lang="en-US" err="1">
                <a:latin typeface="Lato"/>
                <a:cs typeface="Calibri"/>
              </a:rPr>
              <a:t>κρυ</a:t>
            </a:r>
            <a:r>
              <a:rPr lang="en-US">
                <a:latin typeface="Lato"/>
                <a:cs typeface="Calibri"/>
              </a:rPr>
              <a:t>π</a:t>
            </a:r>
            <a:r>
              <a:rPr lang="en-US" err="1">
                <a:latin typeface="Lato"/>
                <a:cs typeface="Calibri"/>
              </a:rPr>
              <a:t>τογράφησης</a:t>
            </a:r>
            <a:r>
              <a:rPr lang="en-US">
                <a:latin typeface="Lato"/>
                <a:cs typeface="Calibri"/>
              </a:rPr>
              <a:t> – </a:t>
            </a:r>
            <a:r>
              <a:rPr lang="en-US" err="1">
                <a:latin typeface="Lato"/>
                <a:cs typeface="Calibri"/>
              </a:rPr>
              <a:t>χρησιμο</a:t>
            </a:r>
            <a:r>
              <a:rPr lang="en-US">
                <a:latin typeface="Lato"/>
                <a:cs typeface="Calibri"/>
              </a:rPr>
              <a:t>π</a:t>
            </a:r>
            <a:r>
              <a:rPr lang="en-US" err="1">
                <a:latin typeface="Lato"/>
                <a:cs typeface="Calibri"/>
              </a:rPr>
              <a:t>οιούντ</a:t>
            </a:r>
            <a:r>
              <a:rPr lang="en-US">
                <a:latin typeface="Lato"/>
                <a:cs typeface="Calibri"/>
              </a:rPr>
              <a:t>αι </a:t>
            </a:r>
            <a:r>
              <a:rPr lang="en-US" err="1">
                <a:latin typeface="Lato"/>
                <a:cs typeface="Calibri"/>
              </a:rPr>
              <a:t>οι</a:t>
            </a:r>
            <a:r>
              <a:rPr lang="en-US">
                <a:latin typeface="Lato"/>
                <a:cs typeface="Calibri"/>
              </a:rPr>
              <a:t> </a:t>
            </a:r>
            <a:r>
              <a:rPr lang="en-US" err="1">
                <a:latin typeface="Lato"/>
                <a:cs typeface="Calibri"/>
              </a:rPr>
              <a:t>γνωστοί</a:t>
            </a:r>
            <a:r>
              <a:rPr lang="en-US">
                <a:latin typeface="Lato"/>
                <a:cs typeface="Calibri"/>
              </a:rPr>
              <a:t> α</a:t>
            </a:r>
            <a:r>
              <a:rPr lang="en-US" err="1">
                <a:latin typeface="Lato"/>
                <a:cs typeface="Calibri"/>
              </a:rPr>
              <a:t>λγόριθμοι</a:t>
            </a:r>
            <a:r>
              <a:rPr lang="en-US">
                <a:latin typeface="Lato"/>
                <a:cs typeface="Calibri"/>
              </a:rPr>
              <a:t>, όπ</a:t>
            </a:r>
            <a:r>
              <a:rPr lang="en-US" err="1">
                <a:latin typeface="Lato"/>
                <a:cs typeface="Calibri"/>
              </a:rPr>
              <a:t>ως</a:t>
            </a:r>
            <a:r>
              <a:rPr lang="en-US" b="1">
                <a:latin typeface="Lato"/>
                <a:cs typeface="Calibri"/>
              </a:rPr>
              <a:t> RSA,</a:t>
            </a:r>
            <a:r>
              <a:rPr lang="en-US">
                <a:latin typeface="Lato"/>
                <a:cs typeface="Calibri"/>
              </a:rPr>
              <a:t> </a:t>
            </a:r>
            <a:r>
              <a:rPr lang="en-US" b="1">
                <a:latin typeface="Lato"/>
                <a:cs typeface="Calibri"/>
              </a:rPr>
              <a:t>BLOWFISH</a:t>
            </a:r>
            <a:r>
              <a:rPr lang="en-US">
                <a:latin typeface="Lato"/>
                <a:cs typeface="Calibri"/>
              </a:rPr>
              <a:t>, </a:t>
            </a:r>
            <a:r>
              <a:rPr lang="en-US" b="1">
                <a:latin typeface="Lato"/>
                <a:cs typeface="Calibri"/>
              </a:rPr>
              <a:t>AES</a:t>
            </a:r>
            <a:r>
              <a:rPr lang="en-US">
                <a:latin typeface="Lato"/>
                <a:cs typeface="Calibri"/>
              </a:rPr>
              <a:t>, </a:t>
            </a:r>
            <a:r>
              <a:rPr lang="en-US" b="1">
                <a:latin typeface="Lato"/>
                <a:cs typeface="Calibri"/>
              </a:rPr>
              <a:t>DES</a:t>
            </a:r>
            <a:r>
              <a:rPr lang="en-US">
                <a:latin typeface="Lato"/>
                <a:cs typeface="Calibri"/>
              </a:rPr>
              <a:t> </a:t>
            </a:r>
            <a:endParaRPr lang="en-US">
              <a:latin typeface="Lato"/>
            </a:endParaRPr>
          </a:p>
          <a:p>
            <a:endParaRPr lang="en-US">
              <a:latin typeface="Lato"/>
              <a:cs typeface="Calibri"/>
            </a:endParaRPr>
          </a:p>
          <a:p>
            <a:r>
              <a:rPr lang="en-US">
                <a:latin typeface="Lato"/>
              </a:rPr>
              <a:t>• </a:t>
            </a:r>
            <a:r>
              <a:rPr lang="en-US" b="1">
                <a:latin typeface="Lato"/>
                <a:cs typeface="Calibri"/>
              </a:rPr>
              <a:t>RSA</a:t>
            </a:r>
            <a:r>
              <a:rPr lang="en-US">
                <a:latin typeface="Lato"/>
                <a:cs typeface="Calibri"/>
              </a:rPr>
              <a:t> </a:t>
            </a:r>
            <a:r>
              <a:rPr lang="en-US" sz="1600">
                <a:latin typeface="Wingdings"/>
                <a:sym typeface="Wingdings"/>
              </a:rPr>
              <a:t>à</a:t>
            </a:r>
            <a:r>
              <a:rPr lang="en-US">
                <a:latin typeface="Lato"/>
                <a:cs typeface="Calibri"/>
              </a:rPr>
              <a:t> α</a:t>
            </a:r>
            <a:r>
              <a:rPr lang="en-US" err="1">
                <a:latin typeface="Lato"/>
                <a:cs typeface="Calibri"/>
              </a:rPr>
              <a:t>σύμμετρος</a:t>
            </a:r>
            <a:r>
              <a:rPr lang="en-US">
                <a:latin typeface="Lato"/>
                <a:cs typeface="Calibri"/>
              </a:rPr>
              <a:t> – </a:t>
            </a:r>
            <a:r>
              <a:rPr lang="en-US" err="1">
                <a:latin typeface="Lato"/>
                <a:cs typeface="Calibri"/>
              </a:rPr>
              <a:t>δημιουργί</a:t>
            </a:r>
            <a:r>
              <a:rPr lang="en-US">
                <a:latin typeface="Lato"/>
                <a:cs typeface="Calibri"/>
              </a:rPr>
              <a:t>α </a:t>
            </a:r>
            <a:r>
              <a:rPr lang="en-US" err="1">
                <a:latin typeface="Lato"/>
                <a:cs typeface="Calibri"/>
              </a:rPr>
              <a:t>ψηφι</a:t>
            </a:r>
            <a:r>
              <a:rPr lang="en-US">
                <a:latin typeface="Lato"/>
                <a:cs typeface="Calibri"/>
              </a:rPr>
              <a:t>α</a:t>
            </a:r>
            <a:r>
              <a:rPr lang="en-US" err="1">
                <a:latin typeface="Lato"/>
                <a:cs typeface="Calibri"/>
              </a:rPr>
              <a:t>κών</a:t>
            </a:r>
            <a:r>
              <a:rPr lang="en-US">
                <a:latin typeface="Lato"/>
                <a:cs typeface="Calibri"/>
              </a:rPr>
              <a:t> υπ</a:t>
            </a:r>
            <a:r>
              <a:rPr lang="en-US" err="1">
                <a:latin typeface="Lato"/>
                <a:cs typeface="Calibri"/>
              </a:rPr>
              <a:t>ογρ</a:t>
            </a:r>
            <a:r>
              <a:rPr lang="en-US">
                <a:latin typeface="Lato"/>
                <a:cs typeface="Calibri"/>
              </a:rPr>
              <a:t>α</a:t>
            </a:r>
            <a:r>
              <a:rPr lang="en-US" err="1">
                <a:latin typeface="Lato"/>
                <a:cs typeface="Calibri"/>
              </a:rPr>
              <a:t>φών</a:t>
            </a:r>
            <a:endParaRPr lang="en-US">
              <a:latin typeface="Lato"/>
            </a:endParaRPr>
          </a:p>
          <a:p>
            <a:r>
              <a:rPr lang="en-US">
                <a:latin typeface="Lato"/>
              </a:rPr>
              <a:t>• </a:t>
            </a:r>
            <a:r>
              <a:rPr lang="en-US" b="1">
                <a:latin typeface="Lato"/>
                <a:cs typeface="Calibri"/>
              </a:rPr>
              <a:t>BLOWFISH</a:t>
            </a:r>
            <a:r>
              <a:rPr lang="en-US">
                <a:latin typeface="Lato"/>
                <a:cs typeface="Calibri"/>
              </a:rPr>
              <a:t> </a:t>
            </a:r>
            <a:r>
              <a:rPr lang="en-US" sz="1600">
                <a:latin typeface="Wingdings"/>
                <a:sym typeface="Wingdings"/>
              </a:rPr>
              <a:t>à</a:t>
            </a:r>
            <a:r>
              <a:rPr lang="en-US">
                <a:latin typeface="Lato"/>
                <a:cs typeface="Calibri"/>
              </a:rPr>
              <a:t> </a:t>
            </a:r>
            <a:r>
              <a:rPr lang="en-US" err="1">
                <a:latin typeface="Lato"/>
                <a:cs typeface="Calibri"/>
              </a:rPr>
              <a:t>συμμετρικός</a:t>
            </a:r>
            <a:r>
              <a:rPr lang="en-US">
                <a:latin typeface="Lato"/>
                <a:cs typeface="Calibri"/>
              </a:rPr>
              <a:t> – </a:t>
            </a:r>
            <a:r>
              <a:rPr lang="en-US" err="1">
                <a:latin typeface="Lato"/>
                <a:cs typeface="Calibri"/>
              </a:rPr>
              <a:t>εμφ</a:t>
            </a:r>
            <a:r>
              <a:rPr lang="en-US">
                <a:latin typeface="Lato"/>
                <a:cs typeface="Calibri"/>
              </a:rPr>
              <a:t>α</a:t>
            </a:r>
            <a:r>
              <a:rPr lang="en-US" err="1">
                <a:latin typeface="Lato"/>
                <a:cs typeface="Calibri"/>
              </a:rPr>
              <a:t>νίζετ</a:t>
            </a:r>
            <a:r>
              <a:rPr lang="en-US">
                <a:latin typeface="Lato"/>
                <a:cs typeface="Calibri"/>
              </a:rPr>
              <a:t>αι </a:t>
            </a:r>
            <a:r>
              <a:rPr lang="en-US" err="1">
                <a:latin typeface="Lato"/>
                <a:cs typeface="Calibri"/>
              </a:rPr>
              <a:t>συχνά</a:t>
            </a:r>
            <a:r>
              <a:rPr lang="en-US">
                <a:latin typeface="Lato"/>
                <a:cs typeface="Calibri"/>
              </a:rPr>
              <a:t> </a:t>
            </a:r>
            <a:r>
              <a:rPr lang="en-US" err="1">
                <a:latin typeface="Lato"/>
                <a:cs typeface="Calibri"/>
              </a:rPr>
              <a:t>σε</a:t>
            </a:r>
            <a:r>
              <a:rPr lang="en-US">
                <a:latin typeface="Lato"/>
                <a:cs typeface="Calibri"/>
              </a:rPr>
              <a:t> IoT </a:t>
            </a:r>
            <a:r>
              <a:rPr lang="en-US" err="1">
                <a:latin typeface="Lato"/>
                <a:cs typeface="Calibri"/>
              </a:rPr>
              <a:t>συσκευές</a:t>
            </a:r>
            <a:r>
              <a:rPr lang="en-US">
                <a:latin typeface="Lato"/>
                <a:cs typeface="Calibri"/>
              </a:rPr>
              <a:t> </a:t>
            </a:r>
            <a:r>
              <a:rPr lang="en-US" err="1">
                <a:latin typeface="Lato"/>
                <a:cs typeface="Calibri"/>
              </a:rPr>
              <a:t>λόγω</a:t>
            </a:r>
            <a:r>
              <a:rPr lang="en-US">
                <a:latin typeface="Lato"/>
                <a:cs typeface="Calibri"/>
              </a:rPr>
              <a:t> </a:t>
            </a:r>
            <a:r>
              <a:rPr lang="en-US" err="1">
                <a:latin typeface="Lato"/>
                <a:cs typeface="Calibri"/>
              </a:rPr>
              <a:t>της</a:t>
            </a:r>
            <a:r>
              <a:rPr lang="en-US">
                <a:latin typeface="Lato"/>
                <a:cs typeface="Calibri"/>
              </a:rPr>
              <a:t> </a:t>
            </a:r>
            <a:r>
              <a:rPr lang="en-US" err="1">
                <a:latin typeface="Lato"/>
                <a:cs typeface="Calibri"/>
              </a:rPr>
              <a:t>εύκολης</a:t>
            </a:r>
            <a:r>
              <a:rPr lang="en-US">
                <a:latin typeface="Lato"/>
                <a:cs typeface="Calibri"/>
              </a:rPr>
              <a:t> </a:t>
            </a:r>
            <a:r>
              <a:rPr lang="en-US" err="1">
                <a:latin typeface="Lato"/>
                <a:cs typeface="Calibri"/>
              </a:rPr>
              <a:t>εγκ</a:t>
            </a:r>
            <a:r>
              <a:rPr lang="en-US">
                <a:latin typeface="Lato"/>
                <a:cs typeface="Calibri"/>
              </a:rPr>
              <a:t>α</a:t>
            </a:r>
            <a:r>
              <a:rPr lang="en-US" err="1">
                <a:latin typeface="Lato"/>
                <a:cs typeface="Calibri"/>
              </a:rPr>
              <a:t>τάστ</a:t>
            </a:r>
            <a:r>
              <a:rPr lang="en-US">
                <a:latin typeface="Lato"/>
                <a:cs typeface="Calibri"/>
              </a:rPr>
              <a:t>α</a:t>
            </a:r>
            <a:r>
              <a:rPr lang="en-US" err="1">
                <a:latin typeface="Lato"/>
                <a:cs typeface="Calibri"/>
              </a:rPr>
              <a:t>σής</a:t>
            </a:r>
            <a:r>
              <a:rPr lang="en-US">
                <a:latin typeface="Lato"/>
                <a:cs typeface="Calibri"/>
              </a:rPr>
              <a:t> </a:t>
            </a:r>
            <a:r>
              <a:rPr lang="en-US" err="1">
                <a:latin typeface="Lato"/>
                <a:cs typeface="Calibri"/>
              </a:rPr>
              <a:t>του</a:t>
            </a:r>
            <a:r>
              <a:rPr lang="en-US">
                <a:latin typeface="Lato"/>
                <a:cs typeface="Calibri"/>
              </a:rPr>
              <a:t> </a:t>
            </a:r>
            <a:r>
              <a:rPr lang="en-US" err="1">
                <a:latin typeface="Lato"/>
                <a:cs typeface="Calibri"/>
              </a:rPr>
              <a:t>σε</a:t>
            </a:r>
            <a:r>
              <a:rPr lang="en-US">
                <a:latin typeface="Lato"/>
                <a:cs typeface="Calibri"/>
              </a:rPr>
              <a:t> επίπ</a:t>
            </a:r>
            <a:r>
              <a:rPr lang="en-US" err="1">
                <a:latin typeface="Lato"/>
                <a:cs typeface="Calibri"/>
              </a:rPr>
              <a:t>εδο</a:t>
            </a:r>
            <a:r>
              <a:rPr lang="en-US">
                <a:latin typeface="Lato"/>
                <a:cs typeface="Calibri"/>
              </a:rPr>
              <a:t> </a:t>
            </a:r>
            <a:r>
              <a:rPr lang="en-US" err="1">
                <a:latin typeface="Lato"/>
                <a:cs typeface="Calibri"/>
              </a:rPr>
              <a:t>υλικού</a:t>
            </a:r>
            <a:endParaRPr lang="en-US">
              <a:latin typeface="Lato"/>
            </a:endParaRPr>
          </a:p>
          <a:p>
            <a:r>
              <a:rPr lang="en-US">
                <a:latin typeface="Lato"/>
              </a:rPr>
              <a:t>• </a:t>
            </a:r>
            <a:r>
              <a:rPr lang="en-US" b="1">
                <a:latin typeface="Lato"/>
                <a:cs typeface="Calibri"/>
              </a:rPr>
              <a:t>AES </a:t>
            </a:r>
            <a:r>
              <a:rPr lang="en-US" sz="1600">
                <a:latin typeface="Wingdings"/>
                <a:sym typeface="Wingdings"/>
              </a:rPr>
              <a:t>à</a:t>
            </a:r>
            <a:r>
              <a:rPr lang="en-US">
                <a:latin typeface="Lato"/>
                <a:cs typeface="Calibri"/>
              </a:rPr>
              <a:t> </a:t>
            </a:r>
            <a:r>
              <a:rPr lang="en-US" err="1">
                <a:latin typeface="Lato"/>
                <a:cs typeface="Calibri"/>
              </a:rPr>
              <a:t>συμμετρικός</a:t>
            </a:r>
            <a:r>
              <a:rPr lang="en-US">
                <a:latin typeface="Lato"/>
                <a:cs typeface="Calibri"/>
              </a:rPr>
              <a:t> – από </a:t>
            </a:r>
            <a:r>
              <a:rPr lang="en-US" err="1">
                <a:latin typeface="Lato"/>
                <a:cs typeface="Calibri"/>
              </a:rPr>
              <a:t>τους</a:t>
            </a:r>
            <a:r>
              <a:rPr lang="en-US">
                <a:latin typeface="Lato"/>
                <a:cs typeface="Calibri"/>
              </a:rPr>
              <a:t> π</a:t>
            </a:r>
            <a:r>
              <a:rPr lang="en-US" err="1">
                <a:latin typeface="Lato"/>
                <a:cs typeface="Calibri"/>
              </a:rPr>
              <a:t>ιο</a:t>
            </a:r>
            <a:r>
              <a:rPr lang="en-US">
                <a:latin typeface="Lato"/>
                <a:cs typeface="Calibri"/>
              </a:rPr>
              <a:t> </a:t>
            </a:r>
            <a:r>
              <a:rPr lang="en-US" err="1">
                <a:latin typeface="Lato"/>
                <a:cs typeface="Calibri"/>
              </a:rPr>
              <a:t>δυν</a:t>
            </a:r>
            <a:r>
              <a:rPr lang="en-US">
                <a:latin typeface="Lato"/>
                <a:cs typeface="Calibri"/>
              </a:rPr>
              <a:t>α</a:t>
            </a:r>
            <a:r>
              <a:rPr lang="en-US" err="1">
                <a:latin typeface="Lato"/>
                <a:cs typeface="Calibri"/>
              </a:rPr>
              <a:t>τούς</a:t>
            </a:r>
            <a:r>
              <a:rPr lang="en-US">
                <a:latin typeface="Lato"/>
                <a:cs typeface="Calibri"/>
              </a:rPr>
              <a:t> α</a:t>
            </a:r>
            <a:r>
              <a:rPr lang="en-US" err="1">
                <a:latin typeface="Lato"/>
                <a:cs typeface="Calibri"/>
              </a:rPr>
              <a:t>λγόριθμους</a:t>
            </a:r>
            <a:r>
              <a:rPr lang="en-US">
                <a:latin typeface="Lato"/>
                <a:cs typeface="Calibri"/>
              </a:rPr>
              <a:t>, επ</a:t>
            </a:r>
            <a:r>
              <a:rPr lang="en-US" err="1">
                <a:latin typeface="Lato"/>
                <a:cs typeface="Calibri"/>
              </a:rPr>
              <a:t>ειδή</a:t>
            </a:r>
            <a:r>
              <a:rPr lang="en-US">
                <a:latin typeface="Lato"/>
                <a:cs typeface="Calibri"/>
              </a:rPr>
              <a:t> </a:t>
            </a:r>
            <a:r>
              <a:rPr lang="en-US" err="1">
                <a:latin typeface="Lato"/>
                <a:cs typeface="Calibri"/>
              </a:rPr>
              <a:t>χρησιμο</a:t>
            </a:r>
            <a:r>
              <a:rPr lang="en-US">
                <a:latin typeface="Lato"/>
                <a:cs typeface="Calibri"/>
              </a:rPr>
              <a:t>π</a:t>
            </a:r>
            <a:r>
              <a:rPr lang="en-US" err="1">
                <a:latin typeface="Lato"/>
                <a:cs typeface="Calibri"/>
              </a:rPr>
              <a:t>οιεί</a:t>
            </a:r>
            <a:r>
              <a:rPr lang="en-US">
                <a:latin typeface="Lato"/>
                <a:cs typeface="Calibri"/>
              </a:rPr>
              <a:t> </a:t>
            </a:r>
            <a:r>
              <a:rPr lang="en-US" err="1">
                <a:latin typeface="Lato"/>
                <a:cs typeface="Calibri"/>
              </a:rPr>
              <a:t>μεγάλο</a:t>
            </a:r>
            <a:r>
              <a:rPr lang="en-US">
                <a:latin typeface="Lato"/>
                <a:cs typeface="Calibri"/>
              </a:rPr>
              <a:t> </a:t>
            </a:r>
            <a:r>
              <a:rPr lang="en-US" err="1">
                <a:latin typeface="Lato"/>
                <a:cs typeface="Calibri"/>
              </a:rPr>
              <a:t>κλειδί</a:t>
            </a:r>
            <a:r>
              <a:rPr lang="en-US">
                <a:latin typeface="Lato"/>
                <a:cs typeface="Calibri"/>
              </a:rPr>
              <a:t> </a:t>
            </a:r>
            <a:r>
              <a:rPr lang="en-US" err="1">
                <a:latin typeface="Lato"/>
                <a:cs typeface="Calibri"/>
              </a:rPr>
              <a:t>γι</a:t>
            </a:r>
            <a:r>
              <a:rPr lang="en-US">
                <a:latin typeface="Lato"/>
                <a:cs typeface="Calibri"/>
              </a:rPr>
              <a:t>α </a:t>
            </a:r>
            <a:r>
              <a:rPr lang="en-US" err="1">
                <a:latin typeface="Lato"/>
                <a:cs typeface="Calibri"/>
              </a:rPr>
              <a:t>την</a:t>
            </a:r>
            <a:r>
              <a:rPr lang="en-US">
                <a:latin typeface="Lato"/>
                <a:cs typeface="Calibri"/>
              </a:rPr>
              <a:t> </a:t>
            </a:r>
            <a:r>
              <a:rPr lang="en-US" err="1">
                <a:latin typeface="Lato"/>
                <a:cs typeface="Calibri"/>
              </a:rPr>
              <a:t>κρυ</a:t>
            </a:r>
            <a:r>
              <a:rPr lang="en-US">
                <a:latin typeface="Lato"/>
                <a:cs typeface="Calibri"/>
              </a:rPr>
              <a:t>π</a:t>
            </a:r>
            <a:r>
              <a:rPr lang="en-US" err="1">
                <a:latin typeface="Lato"/>
                <a:cs typeface="Calibri"/>
              </a:rPr>
              <a:t>τογράφηση</a:t>
            </a:r>
            <a:r>
              <a:rPr lang="en-US">
                <a:latin typeface="Lato"/>
                <a:cs typeface="Calibri"/>
              </a:rPr>
              <a:t> </a:t>
            </a:r>
            <a:r>
              <a:rPr lang="en-US" sz="1600">
                <a:latin typeface="Lato"/>
                <a:cs typeface="Calibri"/>
              </a:rPr>
              <a:t>  </a:t>
            </a:r>
            <a:endParaRPr lang="en-US" sz="1600"/>
          </a:p>
          <a:p>
            <a:pPr algn="l"/>
            <a:endParaRPr lang="en-US"/>
          </a:p>
          <a:p>
            <a:r>
              <a:rPr lang="en-US"/>
              <a:t>Ο κατα</a:t>
            </a:r>
            <a:r>
              <a:rPr lang="en-US" err="1"/>
              <a:t>κερμ</a:t>
            </a:r>
            <a:r>
              <a:rPr lang="en-US"/>
              <a:t>α</a:t>
            </a:r>
            <a:r>
              <a:rPr lang="en-US" err="1"/>
              <a:t>τισμός</a:t>
            </a:r>
            <a:r>
              <a:rPr lang="en-US"/>
              <a:t> (hashing) </a:t>
            </a:r>
            <a:r>
              <a:rPr lang="en-US" err="1"/>
              <a:t>χρησιμο</a:t>
            </a:r>
            <a:r>
              <a:rPr lang="en-US"/>
              <a:t>π</a:t>
            </a:r>
            <a:r>
              <a:rPr lang="en-US" err="1"/>
              <a:t>οιείτ</a:t>
            </a:r>
            <a:r>
              <a:rPr lang="en-US"/>
              <a:t>αι </a:t>
            </a:r>
            <a:r>
              <a:rPr lang="en-US" err="1"/>
              <a:t>γι</a:t>
            </a:r>
            <a:r>
              <a:rPr lang="en-US"/>
              <a:t>α:</a:t>
            </a:r>
          </a:p>
          <a:p>
            <a:pPr marL="285750" indent="-285750">
              <a:buFont typeface="Arial,Sans-Serif"/>
              <a:buChar char="•"/>
            </a:pPr>
            <a:r>
              <a:rPr lang="en-US" err="1"/>
              <a:t>την</a:t>
            </a:r>
            <a:r>
              <a:rPr lang="en-US"/>
              <a:t> απ</a:t>
            </a:r>
            <a:r>
              <a:rPr lang="en-US" err="1"/>
              <a:t>οθήκευση</a:t>
            </a:r>
            <a:r>
              <a:rPr lang="en-US"/>
              <a:t> </a:t>
            </a:r>
            <a:r>
              <a:rPr lang="en-US" err="1"/>
              <a:t>κωδικών</a:t>
            </a:r>
            <a:r>
              <a:rPr lang="en-US"/>
              <a:t> π</a:t>
            </a:r>
            <a:r>
              <a:rPr lang="en-US" err="1"/>
              <a:t>ρόσ</a:t>
            </a:r>
            <a:r>
              <a:rPr lang="en-US"/>
              <a:t>βα</a:t>
            </a:r>
            <a:r>
              <a:rPr lang="en-US" err="1"/>
              <a:t>σης</a:t>
            </a:r>
            <a:endParaRPr lang="en-US"/>
          </a:p>
          <a:p>
            <a:pPr marL="285750" indent="-285750">
              <a:buFont typeface="Arial,Sans-Serif"/>
              <a:buChar char="•"/>
            </a:pPr>
            <a:r>
              <a:rPr lang="en-US" err="1"/>
              <a:t>τη</a:t>
            </a:r>
            <a:r>
              <a:rPr lang="en-US"/>
              <a:t> </a:t>
            </a:r>
            <a:r>
              <a:rPr lang="en-US" err="1"/>
              <a:t>δημιουργί</a:t>
            </a:r>
            <a:r>
              <a:rPr lang="en-US"/>
              <a:t>α </a:t>
            </a:r>
            <a:r>
              <a:rPr lang="en-US" err="1"/>
              <a:t>ψηφι</a:t>
            </a:r>
            <a:r>
              <a:rPr lang="en-US"/>
              <a:t>α</a:t>
            </a:r>
            <a:r>
              <a:rPr lang="en-US" err="1"/>
              <a:t>κών</a:t>
            </a:r>
            <a:r>
              <a:rPr lang="en-US"/>
              <a:t> υπ</a:t>
            </a:r>
            <a:r>
              <a:rPr lang="en-US" err="1"/>
              <a:t>ογρ</a:t>
            </a:r>
            <a:r>
              <a:rPr lang="en-US"/>
              <a:t>α</a:t>
            </a:r>
            <a:r>
              <a:rPr lang="en-US" err="1"/>
              <a:t>φών</a:t>
            </a:r>
            <a:endParaRPr lang="en-US"/>
          </a:p>
          <a:p>
            <a:pPr marL="285750" indent="-285750">
              <a:buFont typeface="Arial,Sans-Serif"/>
              <a:buChar char="•"/>
            </a:pPr>
            <a:r>
              <a:rPr lang="en-US" err="1"/>
              <a:t>την</a:t>
            </a:r>
            <a:r>
              <a:rPr lang="en-US"/>
              <a:t> επα</a:t>
            </a:r>
            <a:r>
              <a:rPr lang="en-US" err="1"/>
              <a:t>λήθευση</a:t>
            </a:r>
            <a:r>
              <a:rPr lang="en-US"/>
              <a:t> </a:t>
            </a:r>
            <a:r>
              <a:rPr lang="en-US" err="1"/>
              <a:t>της</a:t>
            </a:r>
            <a:r>
              <a:rPr lang="en-US"/>
              <a:t> α</a:t>
            </a:r>
            <a:r>
              <a:rPr lang="en-US" err="1"/>
              <a:t>κερ</a:t>
            </a:r>
            <a:r>
              <a:rPr lang="en-US"/>
              <a:t>α</a:t>
            </a:r>
            <a:r>
              <a:rPr lang="en-US" err="1"/>
              <a:t>ιότητ</a:t>
            </a:r>
            <a:r>
              <a:rPr lang="en-US"/>
              <a:t>ας </a:t>
            </a:r>
            <a:r>
              <a:rPr lang="en-US" err="1"/>
              <a:t>δεδομένων</a:t>
            </a:r>
            <a:endParaRPr lang="en-US"/>
          </a:p>
          <a:p>
            <a:endParaRPr lang="en-US"/>
          </a:p>
          <a:p>
            <a:r>
              <a:rPr lang="en-US" err="1"/>
              <a:t>Έν</a:t>
            </a:r>
            <a:r>
              <a:rPr lang="en-US"/>
              <a:t>ας από </a:t>
            </a:r>
            <a:r>
              <a:rPr lang="en-US" err="1"/>
              <a:t>τους</a:t>
            </a:r>
            <a:r>
              <a:rPr lang="en-US"/>
              <a:t> π</a:t>
            </a:r>
            <a:r>
              <a:rPr lang="en-US" err="1"/>
              <a:t>ιο</a:t>
            </a:r>
            <a:r>
              <a:rPr lang="en-US"/>
              <a:t> </a:t>
            </a:r>
            <a:r>
              <a:rPr lang="en-US" err="1"/>
              <a:t>χρησιμο</a:t>
            </a:r>
            <a:r>
              <a:rPr lang="en-US"/>
              <a:t>π</a:t>
            </a:r>
            <a:r>
              <a:rPr lang="en-US" err="1"/>
              <a:t>οιούμενους</a:t>
            </a:r>
            <a:r>
              <a:rPr lang="en-US"/>
              <a:t> α</a:t>
            </a:r>
            <a:r>
              <a:rPr lang="en-US" err="1"/>
              <a:t>λγόριθμους</a:t>
            </a:r>
            <a:r>
              <a:rPr lang="en-US"/>
              <a:t> </a:t>
            </a:r>
            <a:r>
              <a:rPr lang="en-US" err="1"/>
              <a:t>είν</a:t>
            </a:r>
            <a:r>
              <a:rPr lang="en-US"/>
              <a:t>αι </a:t>
            </a:r>
          </a:p>
          <a:p>
            <a:r>
              <a:rPr lang="en-US"/>
              <a:t>ο SHA-256 (Secure Hash Algorithm), </a:t>
            </a:r>
          </a:p>
          <a:p>
            <a:r>
              <a:rPr lang="en-US" err="1"/>
              <a:t>μέρος</a:t>
            </a:r>
            <a:r>
              <a:rPr lang="en-US"/>
              <a:t> </a:t>
            </a:r>
            <a:r>
              <a:rPr lang="en-US" err="1"/>
              <a:t>της</a:t>
            </a:r>
            <a:r>
              <a:rPr lang="en-US"/>
              <a:t> </a:t>
            </a:r>
            <a:r>
              <a:rPr lang="en-US" err="1"/>
              <a:t>οικογένει</a:t>
            </a:r>
            <a:r>
              <a:rPr lang="en-US"/>
              <a:t>ας SHA 2.</a:t>
            </a:r>
          </a:p>
          <a:p>
            <a:endParaRPr lang="en-US"/>
          </a:p>
        </p:txBody>
      </p:sp>
      <p:pic>
        <p:nvPicPr>
          <p:cNvPr id="4" name="Picture 3" descr="A diagram of a cryptography&#10;&#10;Description automatically generated">
            <a:extLst>
              <a:ext uri="{FF2B5EF4-FFF2-40B4-BE49-F238E27FC236}">
                <a16:creationId xmlns:a16="http://schemas.microsoft.com/office/drawing/2014/main" id="{D4F27F8D-9FD0-EE5F-660D-79B30E54FD9F}"/>
              </a:ext>
            </a:extLst>
          </p:cNvPr>
          <p:cNvPicPr>
            <a:picLocks noChangeAspect="1"/>
          </p:cNvPicPr>
          <p:nvPr/>
        </p:nvPicPr>
        <p:blipFill>
          <a:blip r:embed="rId3"/>
          <a:stretch>
            <a:fillRect/>
          </a:stretch>
        </p:blipFill>
        <p:spPr>
          <a:xfrm>
            <a:off x="5517317" y="2644250"/>
            <a:ext cx="3469000" cy="2082946"/>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526"/>
        <p:cNvGrpSpPr/>
        <p:nvPr/>
      </p:nvGrpSpPr>
      <p:grpSpPr>
        <a:xfrm>
          <a:off x="0" y="0"/>
          <a:ext cx="0" cy="0"/>
          <a:chOff x="0" y="0"/>
          <a:chExt cx="0" cy="0"/>
        </a:xfrm>
      </p:grpSpPr>
      <p:sp>
        <p:nvSpPr>
          <p:cNvPr id="7" name="Subtitle 6">
            <a:extLst>
              <a:ext uri="{FF2B5EF4-FFF2-40B4-BE49-F238E27FC236}">
                <a16:creationId xmlns:a16="http://schemas.microsoft.com/office/drawing/2014/main" id="{67E63610-83A7-75D4-0DC8-720FA5C8D81D}"/>
              </a:ext>
            </a:extLst>
          </p:cNvPr>
          <p:cNvSpPr>
            <a:spLocks noGrp="1"/>
          </p:cNvSpPr>
          <p:nvPr>
            <p:ph type="subTitle" idx="2"/>
          </p:nvPr>
        </p:nvSpPr>
        <p:spPr>
          <a:xfrm>
            <a:off x="203807" y="388298"/>
            <a:ext cx="8730985" cy="3667291"/>
          </a:xfrm>
        </p:spPr>
        <p:txBody>
          <a:bodyPr/>
          <a:lstStyle/>
          <a:p>
            <a:pPr marL="139700" indent="0">
              <a:buNone/>
            </a:pPr>
            <a:r>
              <a:rPr lang="en-US" sz="1300" err="1">
                <a:solidFill>
                  <a:srgbClr val="000000"/>
                </a:solidFill>
                <a:cs typeface="Calibri"/>
              </a:rPr>
              <a:t>Άκρως</a:t>
            </a:r>
            <a:r>
              <a:rPr lang="en-US" sz="1300">
                <a:solidFill>
                  <a:srgbClr val="000000"/>
                </a:solidFill>
                <a:cs typeface="Calibri"/>
              </a:rPr>
              <a:t> </a:t>
            </a:r>
            <a:r>
              <a:rPr lang="en-US" sz="1300" b="1">
                <a:solidFill>
                  <a:srgbClr val="000000"/>
                </a:solidFill>
                <a:cs typeface="Calibri"/>
              </a:rPr>
              <a:t>απαρα</a:t>
            </a:r>
            <a:r>
              <a:rPr lang="en-US" sz="1300" b="1" err="1">
                <a:solidFill>
                  <a:srgbClr val="000000"/>
                </a:solidFill>
                <a:cs typeface="Calibri"/>
              </a:rPr>
              <a:t>ίτητες</a:t>
            </a:r>
            <a:r>
              <a:rPr lang="en-US" sz="1300">
                <a:solidFill>
                  <a:srgbClr val="000000"/>
                </a:solidFill>
                <a:cs typeface="Calibri"/>
              </a:rPr>
              <a:t> </a:t>
            </a:r>
            <a:r>
              <a:rPr lang="en-US" sz="1300" err="1">
                <a:solidFill>
                  <a:srgbClr val="000000"/>
                </a:solidFill>
                <a:cs typeface="Calibri"/>
              </a:rPr>
              <a:t>σε</a:t>
            </a:r>
            <a:r>
              <a:rPr lang="en-US" sz="1300">
                <a:solidFill>
                  <a:srgbClr val="000000"/>
                </a:solidFill>
                <a:cs typeface="Calibri"/>
              </a:rPr>
              <a:t> π</a:t>
            </a:r>
            <a:r>
              <a:rPr lang="en-US" sz="1300" err="1">
                <a:solidFill>
                  <a:srgbClr val="000000"/>
                </a:solidFill>
                <a:cs typeface="Calibri"/>
              </a:rPr>
              <a:t>ληροφορι</a:t>
            </a:r>
            <a:r>
              <a:rPr lang="en-US" sz="1300">
                <a:solidFill>
                  <a:srgbClr val="000000"/>
                </a:solidFill>
                <a:cs typeface="Calibri"/>
              </a:rPr>
              <a:t>ακά συστήματα: </a:t>
            </a:r>
            <a:endParaRPr lang="en-US" sz="1300"/>
          </a:p>
          <a:p>
            <a:pPr>
              <a:lnSpc>
                <a:spcPct val="114999"/>
              </a:lnSpc>
            </a:pPr>
            <a:r>
              <a:rPr lang="en-US" sz="1300">
                <a:solidFill>
                  <a:srgbClr val="000000"/>
                </a:solidFill>
                <a:cs typeface="Calibri"/>
              </a:rPr>
              <a:t>η π</a:t>
            </a:r>
            <a:r>
              <a:rPr lang="en-US" sz="1300" err="1">
                <a:solidFill>
                  <a:srgbClr val="000000"/>
                </a:solidFill>
                <a:cs typeface="Calibri"/>
              </a:rPr>
              <a:t>ιστο</a:t>
            </a:r>
            <a:r>
              <a:rPr lang="en-US" sz="1300">
                <a:solidFill>
                  <a:srgbClr val="000000"/>
                </a:solidFill>
                <a:cs typeface="Calibri"/>
              </a:rPr>
              <a:t>ποίηση </a:t>
            </a:r>
            <a:endParaRPr lang="en-US" sz="1300"/>
          </a:p>
          <a:p>
            <a:pPr>
              <a:lnSpc>
                <a:spcPct val="114999"/>
              </a:lnSpc>
            </a:pPr>
            <a:r>
              <a:rPr lang="en-US" sz="1300">
                <a:solidFill>
                  <a:srgbClr val="000000"/>
                </a:solidFill>
                <a:cs typeface="Calibri"/>
              </a:rPr>
              <a:t>η τα</a:t>
            </a:r>
            <a:r>
              <a:rPr lang="en-US" sz="1300" err="1">
                <a:solidFill>
                  <a:srgbClr val="000000"/>
                </a:solidFill>
                <a:cs typeface="Calibri"/>
              </a:rPr>
              <a:t>υτο</a:t>
            </a:r>
            <a:r>
              <a:rPr lang="en-US" sz="1300">
                <a:solidFill>
                  <a:srgbClr val="000000"/>
                </a:solidFill>
                <a:cs typeface="Calibri"/>
              </a:rPr>
              <a:t>ποίηση </a:t>
            </a:r>
            <a:endParaRPr lang="en-US" sz="1300">
              <a:solidFill>
                <a:srgbClr val="4B4739"/>
              </a:solidFill>
            </a:endParaRPr>
          </a:p>
          <a:p>
            <a:pPr marL="139700" indent="0">
              <a:lnSpc>
                <a:spcPct val="114999"/>
              </a:lnSpc>
              <a:buNone/>
            </a:pPr>
            <a:r>
              <a:rPr lang="en-US" sz="1300" b="1" i="1" err="1">
                <a:solidFill>
                  <a:srgbClr val="000000"/>
                </a:solidFill>
                <a:cs typeface="Calibri"/>
              </a:rPr>
              <a:t>Γι</a:t>
            </a:r>
            <a:r>
              <a:rPr lang="en-US" sz="1300" b="1" i="1">
                <a:solidFill>
                  <a:srgbClr val="000000"/>
                </a:solidFill>
                <a:cs typeface="Calibri"/>
              </a:rPr>
              <a:t>ατί </a:t>
            </a:r>
            <a:r>
              <a:rPr lang="en-US" sz="1300">
                <a:solidFill>
                  <a:srgbClr val="000000"/>
                </a:solidFill>
                <a:cs typeface="Calibri"/>
              </a:rPr>
              <a:t>διαβεβαιώνουν την ασφαλή διασύνδεση συσκευής και εξουσιοδοτημένου χρήστη ή άλλου τελικού προορισμού των δεδομένων (π.χ. server) και π</a:t>
            </a:r>
            <a:r>
              <a:rPr lang="en-US" sz="1300" err="1">
                <a:solidFill>
                  <a:srgbClr val="000000"/>
                </a:solidFill>
                <a:cs typeface="Calibri"/>
              </a:rPr>
              <a:t>ροφυλάσσουν</a:t>
            </a:r>
            <a:r>
              <a:rPr lang="en-US" sz="1300">
                <a:solidFill>
                  <a:srgbClr val="000000"/>
                </a:solidFill>
                <a:cs typeface="Calibri"/>
              </a:rPr>
              <a:t> από κα</a:t>
            </a:r>
            <a:r>
              <a:rPr lang="en-US" sz="1300" err="1">
                <a:solidFill>
                  <a:srgbClr val="000000"/>
                </a:solidFill>
                <a:cs typeface="Calibri"/>
              </a:rPr>
              <a:t>κό</a:t>
            </a:r>
            <a:r>
              <a:rPr lang="en-US" sz="1300">
                <a:solidFill>
                  <a:srgbClr val="000000"/>
                </a:solidFill>
                <a:cs typeface="Calibri"/>
              </a:rPr>
              <a:t>βουλους παράγοντες</a:t>
            </a:r>
            <a:endParaRPr lang="en-US" sz="1300"/>
          </a:p>
          <a:p>
            <a:pPr marL="139700" indent="0">
              <a:lnSpc>
                <a:spcPct val="114999"/>
              </a:lnSpc>
              <a:buNone/>
            </a:pPr>
            <a:endParaRPr lang="en-US" sz="1300">
              <a:solidFill>
                <a:srgbClr val="000000"/>
              </a:solidFill>
              <a:cs typeface="Calibri"/>
            </a:endParaRPr>
          </a:p>
          <a:p>
            <a:pPr marL="139700" indent="0">
              <a:lnSpc>
                <a:spcPct val="114999"/>
              </a:lnSpc>
              <a:buNone/>
            </a:pPr>
            <a:r>
              <a:rPr lang="en-US" sz="1300" err="1">
                <a:solidFill>
                  <a:srgbClr val="000000"/>
                </a:solidFill>
                <a:cs typeface="Calibri"/>
              </a:rPr>
              <a:t>Σε</a:t>
            </a:r>
            <a:r>
              <a:rPr lang="en-US" sz="1300">
                <a:solidFill>
                  <a:srgbClr val="000000"/>
                </a:solidFill>
                <a:cs typeface="Calibri"/>
              </a:rPr>
              <a:t> </a:t>
            </a:r>
            <a:r>
              <a:rPr lang="en-US" sz="1300" err="1">
                <a:solidFill>
                  <a:srgbClr val="000000"/>
                </a:solidFill>
                <a:cs typeface="Calibri"/>
              </a:rPr>
              <a:t>συστήμ</a:t>
            </a:r>
            <a:r>
              <a:rPr lang="en-US" sz="1300">
                <a:solidFill>
                  <a:srgbClr val="000000"/>
                </a:solidFill>
                <a:cs typeface="Calibri"/>
              </a:rPr>
              <a:t>ατα με </a:t>
            </a:r>
            <a:r>
              <a:rPr lang="en-US" sz="1300" b="1" i="1">
                <a:solidFill>
                  <a:srgbClr val="000000"/>
                </a:solidFill>
                <a:cs typeface="Calibri"/>
              </a:rPr>
              <a:t>χαμηλό</a:t>
            </a:r>
            <a:r>
              <a:rPr lang="en-US" sz="1300">
                <a:solidFill>
                  <a:srgbClr val="000000"/>
                </a:solidFill>
                <a:cs typeface="Calibri"/>
              </a:rPr>
              <a:t> επίπεδο πιστοποίησης και ταυτοποίησης υπάρχουν πολλοί τρόποι απόκτησης πρόσβασης από επιτιθέμενους (DoS, DDoS attacks) προκαλώντας σοβαρές ζημιές στην υποδομή, αφού μπορούν να καταργήσουν τις υπηρεσίες της</a:t>
            </a:r>
            <a:endParaRPr lang="en-US" sz="1300"/>
          </a:p>
          <a:p>
            <a:pPr marL="139700" indent="0">
              <a:lnSpc>
                <a:spcPct val="114999"/>
              </a:lnSpc>
              <a:buNone/>
            </a:pPr>
            <a:endParaRPr lang="en-US" sz="1300">
              <a:solidFill>
                <a:srgbClr val="000000"/>
              </a:solidFill>
              <a:cs typeface="Calibri"/>
            </a:endParaRPr>
          </a:p>
          <a:p>
            <a:pPr marL="139700" indent="0">
              <a:lnSpc>
                <a:spcPct val="114999"/>
              </a:lnSpc>
              <a:buNone/>
            </a:pPr>
            <a:r>
              <a:rPr lang="en-US" sz="1300" b="1">
                <a:solidFill>
                  <a:srgbClr val="000000"/>
                </a:solidFill>
                <a:cs typeface="Calibri"/>
              </a:rPr>
              <a:t>Βα</a:t>
            </a:r>
            <a:r>
              <a:rPr lang="en-US" sz="1300" b="1" err="1">
                <a:solidFill>
                  <a:srgbClr val="000000"/>
                </a:solidFill>
                <a:cs typeface="Calibri"/>
              </a:rPr>
              <a:t>σικά</a:t>
            </a:r>
            <a:r>
              <a:rPr lang="en-US" sz="1300" b="1">
                <a:solidFill>
                  <a:srgbClr val="000000"/>
                </a:solidFill>
                <a:cs typeface="Calibri"/>
              </a:rPr>
              <a:t> </a:t>
            </a:r>
            <a:r>
              <a:rPr lang="en-US" sz="1300" b="1" err="1">
                <a:solidFill>
                  <a:srgbClr val="000000"/>
                </a:solidFill>
                <a:cs typeface="Calibri"/>
              </a:rPr>
              <a:t>είδη</a:t>
            </a:r>
            <a:r>
              <a:rPr lang="en-US" sz="1300" b="1">
                <a:solidFill>
                  <a:srgbClr val="000000"/>
                </a:solidFill>
                <a:cs typeface="Calibri"/>
              </a:rPr>
              <a:t> επ</a:t>
            </a:r>
            <a:r>
              <a:rPr lang="en-US" sz="1300" b="1" err="1">
                <a:solidFill>
                  <a:srgbClr val="000000"/>
                </a:solidFill>
                <a:cs typeface="Calibri"/>
              </a:rPr>
              <a:t>ιθέσεων</a:t>
            </a:r>
            <a:r>
              <a:rPr lang="en-US" sz="1300" b="1">
                <a:solidFill>
                  <a:srgbClr val="000000"/>
                </a:solidFill>
                <a:cs typeface="Calibri"/>
              </a:rPr>
              <a:t> π</a:t>
            </a:r>
            <a:r>
              <a:rPr lang="en-US" sz="1300" b="1" err="1">
                <a:solidFill>
                  <a:srgbClr val="000000"/>
                </a:solidFill>
                <a:cs typeface="Calibri"/>
              </a:rPr>
              <a:t>ου</a:t>
            </a:r>
            <a:r>
              <a:rPr lang="en-US" sz="1300" b="1">
                <a:solidFill>
                  <a:srgbClr val="000000"/>
                </a:solidFill>
                <a:cs typeface="Calibri"/>
              </a:rPr>
              <a:t> παραβ</a:t>
            </a:r>
            <a:r>
              <a:rPr lang="en-US" sz="1300" b="1" err="1">
                <a:solidFill>
                  <a:srgbClr val="000000"/>
                </a:solidFill>
                <a:cs typeface="Calibri"/>
              </a:rPr>
              <a:t>ιάζουν</a:t>
            </a:r>
            <a:r>
              <a:rPr lang="en-US" sz="1300" b="1">
                <a:solidFill>
                  <a:srgbClr val="000000"/>
                </a:solidFill>
                <a:cs typeface="Calibri"/>
              </a:rPr>
              <a:t> </a:t>
            </a:r>
            <a:r>
              <a:rPr lang="en-US" sz="1300" b="1" err="1">
                <a:solidFill>
                  <a:srgbClr val="000000"/>
                </a:solidFill>
                <a:cs typeface="Calibri"/>
              </a:rPr>
              <a:t>τον</a:t>
            </a:r>
            <a:r>
              <a:rPr lang="en-US" sz="1300" b="1">
                <a:solidFill>
                  <a:srgbClr val="000000"/>
                </a:solidFill>
                <a:cs typeface="Calibri"/>
              </a:rPr>
              <a:t> </a:t>
            </a:r>
            <a:r>
              <a:rPr lang="en-US" sz="1300" b="1" err="1">
                <a:solidFill>
                  <a:srgbClr val="000000"/>
                </a:solidFill>
                <a:cs typeface="Calibri"/>
              </a:rPr>
              <a:t>έλεγχο</a:t>
            </a:r>
            <a:r>
              <a:rPr lang="en-US" sz="1300" b="1">
                <a:solidFill>
                  <a:srgbClr val="000000"/>
                </a:solidFill>
                <a:cs typeface="Calibri"/>
              </a:rPr>
              <a:t> π</a:t>
            </a:r>
            <a:r>
              <a:rPr lang="en-US" sz="1300" b="1" err="1">
                <a:solidFill>
                  <a:srgbClr val="000000"/>
                </a:solidFill>
                <a:cs typeface="Calibri"/>
              </a:rPr>
              <a:t>ρόσ</a:t>
            </a:r>
            <a:r>
              <a:rPr lang="en-US" sz="1300" b="1">
                <a:solidFill>
                  <a:srgbClr val="000000"/>
                </a:solidFill>
                <a:cs typeface="Calibri"/>
              </a:rPr>
              <a:t>βασης στις συσκευές με τέτοιες υποδομές: </a:t>
            </a:r>
          </a:p>
          <a:p>
            <a:pPr>
              <a:lnSpc>
                <a:spcPct val="114999"/>
              </a:lnSpc>
            </a:pPr>
            <a:endParaRPr lang="en-US" sz="1200"/>
          </a:p>
        </p:txBody>
      </p:sp>
      <p:sp>
        <p:nvSpPr>
          <p:cNvPr id="11" name="Title 10">
            <a:extLst>
              <a:ext uri="{FF2B5EF4-FFF2-40B4-BE49-F238E27FC236}">
                <a16:creationId xmlns:a16="http://schemas.microsoft.com/office/drawing/2014/main" id="{C0ECE4CD-5581-FE4A-1DDE-E976D4D530CF}"/>
              </a:ext>
            </a:extLst>
          </p:cNvPr>
          <p:cNvSpPr>
            <a:spLocks noGrp="1"/>
          </p:cNvSpPr>
          <p:nvPr>
            <p:ph type="title"/>
          </p:nvPr>
        </p:nvSpPr>
        <p:spPr>
          <a:xfrm>
            <a:off x="720000" y="2573"/>
            <a:ext cx="7704000" cy="572700"/>
          </a:xfrm>
        </p:spPr>
        <p:txBody>
          <a:bodyPr/>
          <a:lstStyle/>
          <a:p>
            <a:r>
              <a:rPr lang="en-US" sz="2000" b="0" err="1">
                <a:solidFill>
                  <a:srgbClr val="000000"/>
                </a:solidFill>
                <a:latin typeface="Lato"/>
                <a:cs typeface="Calibri"/>
              </a:rPr>
              <a:t>Προηγμέν</a:t>
            </a:r>
            <a:r>
              <a:rPr lang="en-US" sz="2000" b="0">
                <a:solidFill>
                  <a:srgbClr val="000000"/>
                </a:solidFill>
                <a:latin typeface="Lato"/>
                <a:cs typeface="Calibri"/>
              </a:rPr>
              <a:t>α </a:t>
            </a:r>
            <a:r>
              <a:rPr lang="en-US" sz="2000" b="0" err="1">
                <a:solidFill>
                  <a:srgbClr val="000000"/>
                </a:solidFill>
                <a:latin typeface="Lato"/>
                <a:cs typeface="Calibri"/>
              </a:rPr>
              <a:t>συστήμ</a:t>
            </a:r>
            <a:r>
              <a:rPr lang="en-US" sz="2000" b="0">
                <a:solidFill>
                  <a:srgbClr val="000000"/>
                </a:solidFill>
                <a:latin typeface="Lato"/>
                <a:cs typeface="Calibri"/>
              </a:rPr>
              <a:t>ατα τα</a:t>
            </a:r>
            <a:r>
              <a:rPr lang="en-US" sz="2000" b="0" err="1">
                <a:solidFill>
                  <a:srgbClr val="000000"/>
                </a:solidFill>
                <a:latin typeface="Lato"/>
                <a:cs typeface="Calibri"/>
              </a:rPr>
              <a:t>υτο</a:t>
            </a:r>
            <a:r>
              <a:rPr lang="en-US" sz="2000" b="0">
                <a:solidFill>
                  <a:srgbClr val="000000"/>
                </a:solidFill>
                <a:latin typeface="Lato"/>
                <a:cs typeface="Calibri"/>
              </a:rPr>
              <a:t>π</a:t>
            </a:r>
            <a:r>
              <a:rPr lang="en-US" sz="2000" b="0" err="1">
                <a:solidFill>
                  <a:srgbClr val="000000"/>
                </a:solidFill>
                <a:latin typeface="Lato"/>
                <a:cs typeface="Calibri"/>
              </a:rPr>
              <a:t>οίησης</a:t>
            </a:r>
            <a:r>
              <a:rPr lang="en-US" sz="2000" b="0">
                <a:solidFill>
                  <a:srgbClr val="000000"/>
                </a:solidFill>
                <a:latin typeface="Lato"/>
                <a:cs typeface="Calibri"/>
              </a:rPr>
              <a:t> και π</a:t>
            </a:r>
            <a:r>
              <a:rPr lang="en-US" sz="2000" b="0" err="1">
                <a:solidFill>
                  <a:srgbClr val="000000"/>
                </a:solidFill>
                <a:latin typeface="Lato"/>
                <a:cs typeface="Calibri"/>
              </a:rPr>
              <a:t>ιστο</a:t>
            </a:r>
            <a:r>
              <a:rPr lang="en-US" sz="2000" b="0">
                <a:solidFill>
                  <a:srgbClr val="000000"/>
                </a:solidFill>
                <a:latin typeface="Lato"/>
                <a:cs typeface="Calibri"/>
              </a:rPr>
              <a:t>π</a:t>
            </a:r>
            <a:r>
              <a:rPr lang="en-US" sz="2000" b="0" err="1">
                <a:solidFill>
                  <a:srgbClr val="000000"/>
                </a:solidFill>
                <a:latin typeface="Lato"/>
                <a:cs typeface="Calibri"/>
              </a:rPr>
              <a:t>οίησης</a:t>
            </a:r>
            <a:r>
              <a:rPr lang="en-US" sz="2000" b="0">
                <a:solidFill>
                  <a:srgbClr val="000000"/>
                </a:solidFill>
                <a:latin typeface="Lato"/>
                <a:cs typeface="Calibri"/>
              </a:rPr>
              <a:t> (1/2)</a:t>
            </a:r>
            <a:br>
              <a:rPr lang="en-US" sz="2200" b="0">
                <a:solidFill>
                  <a:srgbClr val="000000"/>
                </a:solidFill>
                <a:latin typeface="Calibri"/>
                <a:cs typeface="Calibri"/>
              </a:rPr>
            </a:br>
            <a:r>
              <a:rPr lang="en-US" sz="2200" b="0">
                <a:solidFill>
                  <a:srgbClr val="000000"/>
                </a:solidFill>
                <a:latin typeface="Calibri"/>
                <a:cs typeface="Calibri"/>
              </a:rPr>
              <a:t> </a:t>
            </a:r>
            <a:endParaRPr lang="en-US"/>
          </a:p>
        </p:txBody>
      </p:sp>
      <p:pic>
        <p:nvPicPr>
          <p:cNvPr id="12" name="Picture 11" descr="A close-up of a computer&#10;&#10;Description automatically generated">
            <a:extLst>
              <a:ext uri="{FF2B5EF4-FFF2-40B4-BE49-F238E27FC236}">
                <a16:creationId xmlns:a16="http://schemas.microsoft.com/office/drawing/2014/main" id="{FAE3CE2A-F321-A7A1-997A-AC122C0C7375}"/>
              </a:ext>
            </a:extLst>
          </p:cNvPr>
          <p:cNvPicPr>
            <a:picLocks noChangeAspect="1"/>
          </p:cNvPicPr>
          <p:nvPr/>
        </p:nvPicPr>
        <p:blipFill>
          <a:blip r:embed="rId3"/>
          <a:stretch>
            <a:fillRect/>
          </a:stretch>
        </p:blipFill>
        <p:spPr>
          <a:xfrm>
            <a:off x="1499265" y="3121128"/>
            <a:ext cx="6145469" cy="1887794"/>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535"/>
        <p:cNvGrpSpPr/>
        <p:nvPr/>
      </p:nvGrpSpPr>
      <p:grpSpPr>
        <a:xfrm>
          <a:off x="0" y="0"/>
          <a:ext cx="0" cy="0"/>
          <a:chOff x="0" y="0"/>
          <a:chExt cx="0" cy="0"/>
        </a:xfrm>
      </p:grpSpPr>
      <p:sp>
        <p:nvSpPr>
          <p:cNvPr id="3" name="Title 2">
            <a:extLst>
              <a:ext uri="{FF2B5EF4-FFF2-40B4-BE49-F238E27FC236}">
                <a16:creationId xmlns:a16="http://schemas.microsoft.com/office/drawing/2014/main" id="{0B1D85BB-FC3B-726F-1A34-2D3B7FB74DC3}"/>
              </a:ext>
            </a:extLst>
          </p:cNvPr>
          <p:cNvSpPr>
            <a:spLocks noGrp="1"/>
          </p:cNvSpPr>
          <p:nvPr>
            <p:ph type="title"/>
          </p:nvPr>
        </p:nvSpPr>
        <p:spPr>
          <a:xfrm>
            <a:off x="720000" y="2573"/>
            <a:ext cx="7704000" cy="572700"/>
          </a:xfrm>
        </p:spPr>
        <p:txBody>
          <a:bodyPr/>
          <a:lstStyle/>
          <a:p>
            <a:r>
              <a:rPr lang="en-US" sz="2000" err="1">
                <a:solidFill>
                  <a:srgbClr val="000000"/>
                </a:solidFill>
                <a:latin typeface="Lato"/>
                <a:cs typeface="Calibri"/>
              </a:rPr>
              <a:t>Προηγμέν</a:t>
            </a:r>
            <a:r>
              <a:rPr lang="en-US" sz="2000">
                <a:solidFill>
                  <a:srgbClr val="000000"/>
                </a:solidFill>
                <a:latin typeface="Lato"/>
                <a:cs typeface="Calibri"/>
              </a:rPr>
              <a:t>α </a:t>
            </a:r>
            <a:r>
              <a:rPr lang="en-US" sz="2000" err="1">
                <a:solidFill>
                  <a:srgbClr val="000000"/>
                </a:solidFill>
                <a:latin typeface="Lato"/>
                <a:cs typeface="Calibri"/>
              </a:rPr>
              <a:t>συστήμ</a:t>
            </a:r>
            <a:r>
              <a:rPr lang="en-US" sz="2000">
                <a:solidFill>
                  <a:srgbClr val="000000"/>
                </a:solidFill>
                <a:latin typeface="Lato"/>
                <a:cs typeface="Calibri"/>
              </a:rPr>
              <a:t>ατα τα</a:t>
            </a:r>
            <a:r>
              <a:rPr lang="en-US" sz="2000" err="1">
                <a:solidFill>
                  <a:srgbClr val="000000"/>
                </a:solidFill>
                <a:latin typeface="Lato"/>
                <a:cs typeface="Calibri"/>
              </a:rPr>
              <a:t>υτο</a:t>
            </a:r>
            <a:r>
              <a:rPr lang="en-US" sz="2000">
                <a:solidFill>
                  <a:srgbClr val="000000"/>
                </a:solidFill>
                <a:latin typeface="Lato"/>
                <a:cs typeface="Calibri"/>
              </a:rPr>
              <a:t>π</a:t>
            </a:r>
            <a:r>
              <a:rPr lang="en-US" sz="2000" err="1">
                <a:solidFill>
                  <a:srgbClr val="000000"/>
                </a:solidFill>
                <a:latin typeface="Lato"/>
                <a:cs typeface="Calibri"/>
              </a:rPr>
              <a:t>οίησης</a:t>
            </a:r>
            <a:r>
              <a:rPr lang="en-US" sz="2000">
                <a:solidFill>
                  <a:srgbClr val="000000"/>
                </a:solidFill>
                <a:latin typeface="Lato"/>
                <a:cs typeface="Calibri"/>
              </a:rPr>
              <a:t> και π</a:t>
            </a:r>
            <a:r>
              <a:rPr lang="en-US" sz="2000" err="1">
                <a:solidFill>
                  <a:srgbClr val="000000"/>
                </a:solidFill>
                <a:latin typeface="Lato"/>
                <a:cs typeface="Calibri"/>
              </a:rPr>
              <a:t>ιστο</a:t>
            </a:r>
            <a:r>
              <a:rPr lang="en-US" sz="2000">
                <a:solidFill>
                  <a:srgbClr val="000000"/>
                </a:solidFill>
                <a:latin typeface="Lato"/>
                <a:cs typeface="Calibri"/>
              </a:rPr>
              <a:t>π</a:t>
            </a:r>
            <a:r>
              <a:rPr lang="en-US" sz="2000" err="1">
                <a:solidFill>
                  <a:srgbClr val="000000"/>
                </a:solidFill>
                <a:latin typeface="Lato"/>
                <a:cs typeface="Calibri"/>
              </a:rPr>
              <a:t>οίησης</a:t>
            </a:r>
            <a:r>
              <a:rPr lang="en-US" sz="2000">
                <a:solidFill>
                  <a:srgbClr val="000000"/>
                </a:solidFill>
                <a:latin typeface="Lato"/>
                <a:cs typeface="Calibri"/>
              </a:rPr>
              <a:t> (2/2)</a:t>
            </a:r>
            <a:endParaRPr lang="en-US" sz="2000">
              <a:latin typeface="Lato"/>
            </a:endParaRPr>
          </a:p>
        </p:txBody>
      </p:sp>
      <p:sp>
        <p:nvSpPr>
          <p:cNvPr id="4" name="TextBox 3">
            <a:extLst>
              <a:ext uri="{FF2B5EF4-FFF2-40B4-BE49-F238E27FC236}">
                <a16:creationId xmlns:a16="http://schemas.microsoft.com/office/drawing/2014/main" id="{E8889EC0-4556-E912-2A98-E819BBCD8F0A}"/>
              </a:ext>
            </a:extLst>
          </p:cNvPr>
          <p:cNvSpPr txBox="1"/>
          <p:nvPr/>
        </p:nvSpPr>
        <p:spPr>
          <a:xfrm>
            <a:off x="239662" y="414797"/>
            <a:ext cx="8452669" cy="310854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err="1">
                <a:latin typeface="Lato"/>
                <a:cs typeface="Calibri"/>
              </a:rPr>
              <a:t>Γι</a:t>
            </a:r>
            <a:r>
              <a:rPr lang="en-US">
                <a:latin typeface="Lato"/>
                <a:cs typeface="Calibri"/>
              </a:rPr>
              <a:t>α </a:t>
            </a:r>
            <a:r>
              <a:rPr lang="en-US" err="1">
                <a:latin typeface="Lato"/>
                <a:cs typeface="Calibri"/>
              </a:rPr>
              <a:t>την</a:t>
            </a:r>
            <a:r>
              <a:rPr lang="en-US">
                <a:latin typeface="Lato"/>
                <a:cs typeface="Calibri"/>
              </a:rPr>
              <a:t> απ</a:t>
            </a:r>
            <a:r>
              <a:rPr lang="en-US" err="1">
                <a:latin typeface="Lato"/>
                <a:cs typeface="Calibri"/>
              </a:rPr>
              <a:t>οφυγή</a:t>
            </a:r>
            <a:r>
              <a:rPr lang="en-US">
                <a:latin typeface="Lato"/>
                <a:cs typeface="Calibri"/>
              </a:rPr>
              <a:t> </a:t>
            </a:r>
            <a:r>
              <a:rPr lang="en-US" err="1">
                <a:latin typeface="Lato"/>
                <a:cs typeface="Calibri"/>
              </a:rPr>
              <a:t>τέτοιων</a:t>
            </a:r>
            <a:r>
              <a:rPr lang="en-US">
                <a:latin typeface="Lato"/>
                <a:cs typeface="Calibri"/>
              </a:rPr>
              <a:t> επ</a:t>
            </a:r>
            <a:r>
              <a:rPr lang="en-US" err="1">
                <a:latin typeface="Lato"/>
                <a:cs typeface="Calibri"/>
              </a:rPr>
              <a:t>ιθέσεων</a:t>
            </a:r>
            <a:r>
              <a:rPr lang="en-US">
                <a:latin typeface="Lato"/>
                <a:cs typeface="Calibri"/>
              </a:rPr>
              <a:t> </a:t>
            </a:r>
            <a:r>
              <a:rPr lang="en-US" err="1">
                <a:latin typeface="Lato"/>
                <a:cs typeface="Calibri"/>
              </a:rPr>
              <a:t>χρησιμο</a:t>
            </a:r>
            <a:r>
              <a:rPr lang="en-US">
                <a:latin typeface="Lato"/>
                <a:cs typeface="Calibri"/>
              </a:rPr>
              <a:t>π</a:t>
            </a:r>
            <a:r>
              <a:rPr lang="en-US" err="1">
                <a:latin typeface="Lato"/>
                <a:cs typeface="Calibri"/>
              </a:rPr>
              <a:t>οιούντ</a:t>
            </a:r>
            <a:r>
              <a:rPr lang="en-US">
                <a:latin typeface="Lato"/>
                <a:cs typeface="Calibri"/>
              </a:rPr>
              <a:t>αι α</a:t>
            </a:r>
            <a:r>
              <a:rPr lang="en-US" err="1">
                <a:latin typeface="Lato"/>
                <a:cs typeface="Calibri"/>
              </a:rPr>
              <a:t>ρχιτεκτονικές</a:t>
            </a:r>
            <a:r>
              <a:rPr lang="en-US">
                <a:latin typeface="Lato"/>
                <a:cs typeface="Calibri"/>
              </a:rPr>
              <a:t> π</a:t>
            </a:r>
            <a:r>
              <a:rPr lang="en-US" err="1">
                <a:latin typeface="Lato"/>
                <a:cs typeface="Calibri"/>
              </a:rPr>
              <a:t>ου</a:t>
            </a:r>
            <a:r>
              <a:rPr lang="en-US">
                <a:latin typeface="Lato"/>
                <a:cs typeface="Calibri"/>
              </a:rPr>
              <a:t> </a:t>
            </a:r>
            <a:r>
              <a:rPr lang="en-US" err="1">
                <a:latin typeface="Lato"/>
                <a:cs typeface="Calibri"/>
              </a:rPr>
              <a:t>δι</a:t>
            </a:r>
            <a:r>
              <a:rPr lang="en-US">
                <a:latin typeface="Lato"/>
                <a:cs typeface="Calibri"/>
              </a:rPr>
              <a:t>α</a:t>
            </a:r>
            <a:r>
              <a:rPr lang="en-US" err="1">
                <a:latin typeface="Lato"/>
                <a:cs typeface="Calibri"/>
              </a:rPr>
              <a:t>σφ</a:t>
            </a:r>
            <a:r>
              <a:rPr lang="en-US">
                <a:latin typeface="Lato"/>
                <a:cs typeface="Calibri"/>
              </a:rPr>
              <a:t>α</a:t>
            </a:r>
            <a:r>
              <a:rPr lang="en-US" err="1">
                <a:latin typeface="Lato"/>
                <a:cs typeface="Calibri"/>
              </a:rPr>
              <a:t>λίζουν</a:t>
            </a:r>
            <a:r>
              <a:rPr lang="en-US">
                <a:latin typeface="Lato"/>
                <a:cs typeface="Calibri"/>
              </a:rPr>
              <a:t> π</a:t>
            </a:r>
            <a:r>
              <a:rPr lang="en-US" err="1">
                <a:latin typeface="Lato"/>
                <a:cs typeface="Calibri"/>
              </a:rPr>
              <a:t>οιοι</a:t>
            </a:r>
            <a:r>
              <a:rPr lang="en-US">
                <a:latin typeface="Lato"/>
                <a:cs typeface="Calibri"/>
              </a:rPr>
              <a:t> </a:t>
            </a:r>
            <a:r>
              <a:rPr lang="en-US" err="1">
                <a:latin typeface="Lato"/>
                <a:cs typeface="Calibri"/>
              </a:rPr>
              <a:t>χρήστες</a:t>
            </a:r>
            <a:r>
              <a:rPr lang="en-US">
                <a:latin typeface="Lato"/>
                <a:cs typeface="Calibri"/>
              </a:rPr>
              <a:t> ή π</a:t>
            </a:r>
            <a:r>
              <a:rPr lang="en-US" err="1">
                <a:latin typeface="Lato"/>
                <a:cs typeface="Calibri"/>
              </a:rPr>
              <a:t>οι</a:t>
            </a:r>
            <a:r>
              <a:rPr lang="en-US">
                <a:latin typeface="Lato"/>
                <a:cs typeface="Calibri"/>
              </a:rPr>
              <a:t>α </a:t>
            </a:r>
            <a:r>
              <a:rPr lang="en-US" err="1">
                <a:latin typeface="Lato"/>
                <a:cs typeface="Calibri"/>
              </a:rPr>
              <a:t>συστήμ</a:t>
            </a:r>
            <a:r>
              <a:rPr lang="en-US">
                <a:latin typeface="Lato"/>
                <a:cs typeface="Calibri"/>
              </a:rPr>
              <a:t>ατα μπ</a:t>
            </a:r>
            <a:r>
              <a:rPr lang="en-US" err="1">
                <a:latin typeface="Lato"/>
                <a:cs typeface="Calibri"/>
              </a:rPr>
              <a:t>ορούν</a:t>
            </a:r>
            <a:r>
              <a:rPr lang="en-US">
                <a:latin typeface="Lato"/>
                <a:cs typeface="Calibri"/>
              </a:rPr>
              <a:t> να επ</a:t>
            </a:r>
            <a:r>
              <a:rPr lang="en-US" err="1">
                <a:latin typeface="Lato"/>
                <a:cs typeface="Calibri"/>
              </a:rPr>
              <a:t>ικοινωνήσουν</a:t>
            </a:r>
            <a:r>
              <a:rPr lang="en-US">
                <a:latin typeface="Lato"/>
                <a:cs typeface="Calibri"/>
              </a:rPr>
              <a:t> </a:t>
            </a:r>
            <a:r>
              <a:rPr lang="en-US" err="1">
                <a:latin typeface="Lato"/>
                <a:cs typeface="Calibri"/>
              </a:rPr>
              <a:t>με</a:t>
            </a:r>
            <a:r>
              <a:rPr lang="en-US">
                <a:latin typeface="Lato"/>
                <a:cs typeface="Calibri"/>
              </a:rPr>
              <a:t> </a:t>
            </a:r>
            <a:r>
              <a:rPr lang="en-US" err="1">
                <a:latin typeface="Lato"/>
                <a:cs typeface="Calibri"/>
              </a:rPr>
              <a:t>μι</a:t>
            </a:r>
            <a:r>
              <a:rPr lang="en-US">
                <a:latin typeface="Lato"/>
                <a:cs typeface="Calibri"/>
              </a:rPr>
              <a:t>α </a:t>
            </a:r>
            <a:r>
              <a:rPr lang="en-US" err="1">
                <a:latin typeface="Lato"/>
                <a:cs typeface="Calibri"/>
              </a:rPr>
              <a:t>συσκευή</a:t>
            </a:r>
            <a:r>
              <a:rPr lang="en-US">
                <a:latin typeface="Lato"/>
                <a:cs typeface="Calibri"/>
              </a:rPr>
              <a:t>, π</a:t>
            </a:r>
            <a:r>
              <a:rPr lang="en-US" err="1">
                <a:latin typeface="Lato"/>
                <a:cs typeface="Calibri"/>
              </a:rPr>
              <a:t>εριορίζοντ</a:t>
            </a:r>
            <a:r>
              <a:rPr lang="en-US">
                <a:latin typeface="Lato"/>
                <a:cs typeface="Calibri"/>
              </a:rPr>
              <a:t>ας </a:t>
            </a:r>
            <a:r>
              <a:rPr lang="en-US" err="1">
                <a:latin typeface="Lato"/>
                <a:cs typeface="Calibri"/>
              </a:rPr>
              <a:t>έτσι</a:t>
            </a:r>
            <a:r>
              <a:rPr lang="en-US">
                <a:latin typeface="Lato"/>
                <a:cs typeface="Calibri"/>
              </a:rPr>
              <a:t> π</a:t>
            </a:r>
            <a:r>
              <a:rPr lang="en-US" err="1">
                <a:latin typeface="Lato"/>
                <a:cs typeface="Calibri"/>
              </a:rPr>
              <a:t>ιθ</a:t>
            </a:r>
            <a:r>
              <a:rPr lang="en-US">
                <a:latin typeface="Lato"/>
                <a:cs typeface="Calibri"/>
              </a:rPr>
              <a:t>α</a:t>
            </a:r>
            <a:r>
              <a:rPr lang="en-US" err="1">
                <a:latin typeface="Lato"/>
                <a:cs typeface="Calibri"/>
              </a:rPr>
              <a:t>νές</a:t>
            </a:r>
            <a:r>
              <a:rPr lang="en-US">
                <a:latin typeface="Lato"/>
                <a:cs typeface="Calibri"/>
              </a:rPr>
              <a:t> επ</a:t>
            </a:r>
            <a:r>
              <a:rPr lang="en-US" err="1">
                <a:latin typeface="Lato"/>
                <a:cs typeface="Calibri"/>
              </a:rPr>
              <a:t>ιθέσεις</a:t>
            </a:r>
            <a:endParaRPr lang="en-US">
              <a:latin typeface="Lato"/>
            </a:endParaRPr>
          </a:p>
          <a:p>
            <a:pPr algn="just"/>
            <a:endParaRPr lang="en-US">
              <a:latin typeface="Lato"/>
              <a:cs typeface="Calibri"/>
            </a:endParaRPr>
          </a:p>
          <a:p>
            <a:pPr algn="just"/>
            <a:r>
              <a:rPr lang="en-US">
                <a:latin typeface="Lato"/>
                <a:cs typeface="Calibri"/>
              </a:rPr>
              <a:t>Επ</a:t>
            </a:r>
            <a:r>
              <a:rPr lang="en-US" err="1">
                <a:latin typeface="Lato"/>
                <a:cs typeface="Calibri"/>
              </a:rPr>
              <a:t>ειδή</a:t>
            </a:r>
            <a:r>
              <a:rPr lang="en-US">
                <a:latin typeface="Lato"/>
                <a:cs typeface="Calibri"/>
              </a:rPr>
              <a:t> υπ</a:t>
            </a:r>
            <a:r>
              <a:rPr lang="en-US" err="1">
                <a:latin typeface="Lato"/>
                <a:cs typeface="Calibri"/>
              </a:rPr>
              <a:t>άρχει</a:t>
            </a:r>
            <a:r>
              <a:rPr lang="en-US">
                <a:latin typeface="Lato"/>
                <a:cs typeface="Calibri"/>
              </a:rPr>
              <a:t> </a:t>
            </a:r>
            <a:r>
              <a:rPr lang="en-US" err="1">
                <a:latin typeface="Lato"/>
                <a:cs typeface="Calibri"/>
              </a:rPr>
              <a:t>έν</a:t>
            </a:r>
            <a:r>
              <a:rPr lang="en-US">
                <a:latin typeface="Lato"/>
                <a:cs typeface="Calibri"/>
              </a:rPr>
              <a:t>ας </a:t>
            </a:r>
            <a:r>
              <a:rPr lang="en-US" err="1">
                <a:latin typeface="Lato"/>
                <a:cs typeface="Calibri"/>
              </a:rPr>
              <a:t>τεράστιος</a:t>
            </a:r>
            <a:r>
              <a:rPr lang="en-US">
                <a:latin typeface="Lato"/>
                <a:cs typeface="Calibri"/>
              </a:rPr>
              <a:t> α</a:t>
            </a:r>
            <a:r>
              <a:rPr lang="en-US" err="1">
                <a:latin typeface="Lato"/>
                <a:cs typeface="Calibri"/>
              </a:rPr>
              <a:t>ριθμός</a:t>
            </a:r>
            <a:r>
              <a:rPr lang="en-US">
                <a:latin typeface="Lato"/>
                <a:cs typeface="Calibri"/>
              </a:rPr>
              <a:t> IoT </a:t>
            </a:r>
            <a:r>
              <a:rPr lang="en-US" err="1">
                <a:latin typeface="Lato"/>
                <a:cs typeface="Calibri"/>
              </a:rPr>
              <a:t>συσκευών</a:t>
            </a:r>
            <a:r>
              <a:rPr lang="en-US">
                <a:latin typeface="Lato"/>
                <a:cs typeface="Calibri"/>
              </a:rPr>
              <a:t> π</a:t>
            </a:r>
            <a:r>
              <a:rPr lang="en-US" err="1">
                <a:latin typeface="Lato"/>
                <a:cs typeface="Calibri"/>
              </a:rPr>
              <a:t>ου</a:t>
            </a:r>
            <a:r>
              <a:rPr lang="en-US">
                <a:latin typeface="Lato"/>
                <a:cs typeface="Calibri"/>
              </a:rPr>
              <a:t> </a:t>
            </a:r>
            <a:r>
              <a:rPr lang="en-US" err="1">
                <a:latin typeface="Lato"/>
                <a:cs typeface="Calibri"/>
              </a:rPr>
              <a:t>είν</a:t>
            </a:r>
            <a:r>
              <a:rPr lang="en-US">
                <a:latin typeface="Lato"/>
                <a:cs typeface="Calibri"/>
              </a:rPr>
              <a:t>αι </a:t>
            </a:r>
            <a:r>
              <a:rPr lang="en-US" err="1">
                <a:latin typeface="Lato"/>
                <a:cs typeface="Calibri"/>
              </a:rPr>
              <a:t>συνδεδεμένες</a:t>
            </a:r>
            <a:r>
              <a:rPr lang="en-US">
                <a:latin typeface="Lato"/>
                <a:cs typeface="Calibri"/>
              </a:rPr>
              <a:t> </a:t>
            </a:r>
            <a:r>
              <a:rPr lang="en-US" err="1">
                <a:latin typeface="Lato"/>
                <a:cs typeface="Calibri"/>
              </a:rPr>
              <a:t>μετ</a:t>
            </a:r>
            <a:r>
              <a:rPr lang="en-US">
                <a:latin typeface="Lato"/>
                <a:cs typeface="Calibri"/>
              </a:rPr>
              <a:t>α</a:t>
            </a:r>
            <a:r>
              <a:rPr lang="en-US" err="1">
                <a:latin typeface="Lato"/>
                <a:cs typeface="Calibri"/>
              </a:rPr>
              <a:t>ξύ</a:t>
            </a:r>
            <a:r>
              <a:rPr lang="en-US">
                <a:latin typeface="Lato"/>
                <a:cs typeface="Calibri"/>
              </a:rPr>
              <a:t> </a:t>
            </a:r>
            <a:r>
              <a:rPr lang="en-US" err="1">
                <a:latin typeface="Lato"/>
                <a:cs typeface="Calibri"/>
              </a:rPr>
              <a:t>τους</a:t>
            </a:r>
            <a:r>
              <a:rPr lang="en-US">
                <a:latin typeface="Lato"/>
                <a:cs typeface="Calibri"/>
              </a:rPr>
              <a:t> και επ</a:t>
            </a:r>
            <a:r>
              <a:rPr lang="en-US" err="1">
                <a:latin typeface="Lato"/>
                <a:cs typeface="Calibri"/>
              </a:rPr>
              <a:t>ικοινωνούν</a:t>
            </a:r>
            <a:r>
              <a:rPr lang="en-US">
                <a:latin typeface="Lato"/>
                <a:cs typeface="Calibri"/>
              </a:rPr>
              <a:t> </a:t>
            </a:r>
            <a:r>
              <a:rPr lang="en-US" err="1">
                <a:latin typeface="Lato"/>
                <a:cs typeface="Calibri"/>
              </a:rPr>
              <a:t>σε</a:t>
            </a:r>
            <a:r>
              <a:rPr lang="en-US">
                <a:latin typeface="Lato"/>
                <a:cs typeface="Calibri"/>
              </a:rPr>
              <a:t> α</a:t>
            </a:r>
            <a:r>
              <a:rPr lang="en-US" err="1">
                <a:latin typeface="Lato"/>
                <a:cs typeface="Calibri"/>
              </a:rPr>
              <a:t>ληθινό</a:t>
            </a:r>
            <a:r>
              <a:rPr lang="en-US">
                <a:latin typeface="Lato"/>
                <a:cs typeface="Calibri"/>
              </a:rPr>
              <a:t> </a:t>
            </a:r>
            <a:r>
              <a:rPr lang="en-US" err="1">
                <a:latin typeface="Lato"/>
                <a:cs typeface="Calibri"/>
              </a:rPr>
              <a:t>χρόνο</a:t>
            </a:r>
            <a:r>
              <a:rPr lang="en-US">
                <a:latin typeface="Lato"/>
                <a:cs typeface="Calibri"/>
              </a:rPr>
              <a:t>, </a:t>
            </a:r>
            <a:r>
              <a:rPr lang="en-US" err="1">
                <a:latin typeface="Lato"/>
                <a:cs typeface="Calibri"/>
              </a:rPr>
              <a:t>το</a:t>
            </a:r>
            <a:r>
              <a:rPr lang="en-US">
                <a:latin typeface="Lato"/>
                <a:cs typeface="Calibri"/>
              </a:rPr>
              <a:t> π</a:t>
            </a:r>
            <a:r>
              <a:rPr lang="en-US" err="1">
                <a:latin typeface="Lato"/>
                <a:cs typeface="Calibri"/>
              </a:rPr>
              <a:t>ρό</a:t>
            </a:r>
            <a:r>
              <a:rPr lang="en-US">
                <a:latin typeface="Lato"/>
                <a:cs typeface="Calibri"/>
              </a:rPr>
              <a:t>β</a:t>
            </a:r>
            <a:r>
              <a:rPr lang="en-US" err="1">
                <a:latin typeface="Lato"/>
                <a:cs typeface="Calibri"/>
              </a:rPr>
              <a:t>λημ</a:t>
            </a:r>
            <a:r>
              <a:rPr lang="en-US">
                <a:latin typeface="Lato"/>
                <a:cs typeface="Calibri"/>
              </a:rPr>
              <a:t>α </a:t>
            </a:r>
            <a:r>
              <a:rPr lang="en-US" err="1">
                <a:latin typeface="Lato"/>
                <a:cs typeface="Calibri"/>
              </a:rPr>
              <a:t>του</a:t>
            </a:r>
            <a:r>
              <a:rPr lang="en-US">
                <a:latin typeface="Lato"/>
                <a:cs typeface="Calibri"/>
              </a:rPr>
              <a:t> </a:t>
            </a:r>
            <a:r>
              <a:rPr lang="en-US" err="1">
                <a:latin typeface="Lato"/>
                <a:cs typeface="Calibri"/>
              </a:rPr>
              <a:t>ελέγχου</a:t>
            </a:r>
            <a:r>
              <a:rPr lang="en-US">
                <a:latin typeface="Lato"/>
                <a:cs typeface="Calibri"/>
              </a:rPr>
              <a:t> π</a:t>
            </a:r>
            <a:r>
              <a:rPr lang="en-US" err="1">
                <a:latin typeface="Lato"/>
                <a:cs typeface="Calibri"/>
              </a:rPr>
              <a:t>ρόσ</a:t>
            </a:r>
            <a:r>
              <a:rPr lang="en-US">
                <a:latin typeface="Lato"/>
                <a:cs typeface="Calibri"/>
              </a:rPr>
              <a:t>βα</a:t>
            </a:r>
            <a:r>
              <a:rPr lang="en-US" err="1">
                <a:latin typeface="Lato"/>
                <a:cs typeface="Calibri"/>
              </a:rPr>
              <a:t>σης</a:t>
            </a:r>
            <a:r>
              <a:rPr lang="en-US">
                <a:latin typeface="Lato"/>
                <a:cs typeface="Calibri"/>
              </a:rPr>
              <a:t> </a:t>
            </a:r>
            <a:r>
              <a:rPr lang="en-US" err="1">
                <a:latin typeface="Lato"/>
                <a:cs typeface="Calibri"/>
              </a:rPr>
              <a:t>γίνετ</a:t>
            </a:r>
            <a:r>
              <a:rPr lang="en-US">
                <a:latin typeface="Lato"/>
                <a:cs typeface="Calibri"/>
              </a:rPr>
              <a:t>αι </a:t>
            </a:r>
            <a:r>
              <a:rPr lang="en-US" err="1">
                <a:latin typeface="Lato"/>
                <a:cs typeface="Calibri"/>
              </a:rPr>
              <a:t>όλο</a:t>
            </a:r>
            <a:r>
              <a:rPr lang="en-US">
                <a:latin typeface="Lato"/>
                <a:cs typeface="Calibri"/>
              </a:rPr>
              <a:t> και π</a:t>
            </a:r>
            <a:r>
              <a:rPr lang="en-US" err="1">
                <a:latin typeface="Lato"/>
                <a:cs typeface="Calibri"/>
              </a:rPr>
              <a:t>ιο</a:t>
            </a:r>
            <a:r>
              <a:rPr lang="en-US">
                <a:latin typeface="Lato"/>
                <a:cs typeface="Calibri"/>
              </a:rPr>
              <a:t> </a:t>
            </a:r>
            <a:r>
              <a:rPr lang="en-US" err="1">
                <a:latin typeface="Lato"/>
                <a:cs typeface="Calibri"/>
              </a:rPr>
              <a:t>σημ</a:t>
            </a:r>
            <a:r>
              <a:rPr lang="en-US">
                <a:latin typeface="Lato"/>
                <a:cs typeface="Calibri"/>
              </a:rPr>
              <a:t>α</a:t>
            </a:r>
            <a:r>
              <a:rPr lang="en-US" err="1">
                <a:latin typeface="Lato"/>
                <a:cs typeface="Calibri"/>
              </a:rPr>
              <a:t>ντικό</a:t>
            </a:r>
            <a:r>
              <a:rPr lang="en-US">
                <a:latin typeface="Lato"/>
                <a:cs typeface="Calibri"/>
              </a:rPr>
              <a:t>, και </a:t>
            </a:r>
            <a:r>
              <a:rPr lang="en-US" err="1">
                <a:latin typeface="Lato"/>
                <a:cs typeface="Calibri"/>
              </a:rPr>
              <a:t>όλο</a:t>
            </a:r>
            <a:r>
              <a:rPr lang="en-US">
                <a:latin typeface="Lato"/>
                <a:cs typeface="Calibri"/>
              </a:rPr>
              <a:t> και π</a:t>
            </a:r>
            <a:r>
              <a:rPr lang="en-US" err="1">
                <a:latin typeface="Lato"/>
                <a:cs typeface="Calibri"/>
              </a:rPr>
              <a:t>ιο</a:t>
            </a:r>
            <a:r>
              <a:rPr lang="en-US">
                <a:latin typeface="Lato"/>
                <a:cs typeface="Calibri"/>
              </a:rPr>
              <a:t> </a:t>
            </a:r>
            <a:r>
              <a:rPr lang="en-US" err="1">
                <a:latin typeface="Lato"/>
                <a:cs typeface="Calibri"/>
              </a:rPr>
              <a:t>δύσκολη</a:t>
            </a:r>
            <a:r>
              <a:rPr lang="en-US">
                <a:latin typeface="Lato"/>
                <a:cs typeface="Calibri"/>
              </a:rPr>
              <a:t> η επ</a:t>
            </a:r>
            <a:r>
              <a:rPr lang="en-US" err="1">
                <a:latin typeface="Lato"/>
                <a:cs typeface="Calibri"/>
              </a:rPr>
              <a:t>ίλυσή</a:t>
            </a:r>
            <a:r>
              <a:rPr lang="en-US">
                <a:latin typeface="Lato"/>
                <a:cs typeface="Calibri"/>
              </a:rPr>
              <a:t> </a:t>
            </a:r>
            <a:r>
              <a:rPr lang="en-US" err="1">
                <a:latin typeface="Lato"/>
                <a:cs typeface="Calibri"/>
              </a:rPr>
              <a:t>του</a:t>
            </a:r>
            <a:endParaRPr lang="en-US">
              <a:latin typeface="Lato"/>
            </a:endParaRPr>
          </a:p>
          <a:p>
            <a:endParaRPr lang="en-US">
              <a:latin typeface="Lato"/>
              <a:cs typeface="Calibri"/>
            </a:endParaRPr>
          </a:p>
          <a:p>
            <a:r>
              <a:rPr lang="en-US" err="1">
                <a:latin typeface="Lato"/>
                <a:cs typeface="Calibri"/>
              </a:rPr>
              <a:t>Οι</a:t>
            </a:r>
            <a:r>
              <a:rPr lang="en-US">
                <a:latin typeface="Lato"/>
                <a:cs typeface="Calibri"/>
              </a:rPr>
              <a:t> π</a:t>
            </a:r>
            <a:r>
              <a:rPr lang="en-US" err="1">
                <a:latin typeface="Lato"/>
                <a:cs typeface="Calibri"/>
              </a:rPr>
              <a:t>ιο</a:t>
            </a:r>
            <a:r>
              <a:rPr lang="en-US">
                <a:latin typeface="Lato"/>
                <a:cs typeface="Calibri"/>
              </a:rPr>
              <a:t> </a:t>
            </a:r>
            <a:r>
              <a:rPr lang="en-US" err="1">
                <a:latin typeface="Lato"/>
                <a:cs typeface="Calibri"/>
              </a:rPr>
              <a:t>συνηθισμένοι</a:t>
            </a:r>
            <a:r>
              <a:rPr lang="en-US">
                <a:latin typeface="Lato"/>
                <a:cs typeface="Calibri"/>
              </a:rPr>
              <a:t> και </a:t>
            </a:r>
            <a:r>
              <a:rPr lang="en-US" err="1">
                <a:latin typeface="Lato"/>
                <a:cs typeface="Calibri"/>
              </a:rPr>
              <a:t>εύκολοι</a:t>
            </a:r>
            <a:r>
              <a:rPr lang="en-US">
                <a:latin typeface="Lato"/>
                <a:cs typeface="Calibri"/>
              </a:rPr>
              <a:t> </a:t>
            </a:r>
            <a:r>
              <a:rPr lang="en-US" err="1">
                <a:latin typeface="Lato"/>
                <a:cs typeface="Calibri"/>
              </a:rPr>
              <a:t>τρό</a:t>
            </a:r>
            <a:r>
              <a:rPr lang="en-US">
                <a:latin typeface="Lato"/>
                <a:cs typeface="Calibri"/>
              </a:rPr>
              <a:t>π</a:t>
            </a:r>
            <a:r>
              <a:rPr lang="en-US" err="1">
                <a:latin typeface="Lato"/>
                <a:cs typeface="Calibri"/>
              </a:rPr>
              <a:t>οι</a:t>
            </a:r>
            <a:r>
              <a:rPr lang="en-US">
                <a:latin typeface="Lato"/>
                <a:cs typeface="Calibri"/>
              </a:rPr>
              <a:t> </a:t>
            </a:r>
            <a:r>
              <a:rPr lang="en-US" b="1">
                <a:latin typeface="Lato"/>
                <a:cs typeface="Calibri"/>
              </a:rPr>
              <a:t>α</a:t>
            </a:r>
            <a:r>
              <a:rPr lang="en-US" b="1" err="1">
                <a:latin typeface="Lato"/>
                <a:cs typeface="Calibri"/>
              </a:rPr>
              <a:t>υθεντικο</a:t>
            </a:r>
            <a:r>
              <a:rPr lang="en-US" b="1">
                <a:latin typeface="Lato"/>
                <a:cs typeface="Calibri"/>
              </a:rPr>
              <a:t>π</a:t>
            </a:r>
            <a:r>
              <a:rPr lang="en-US" b="1" err="1">
                <a:latin typeface="Lato"/>
                <a:cs typeface="Calibri"/>
              </a:rPr>
              <a:t>οίησης</a:t>
            </a:r>
            <a:r>
              <a:rPr lang="en-US">
                <a:latin typeface="Lato"/>
                <a:cs typeface="Calibri"/>
              </a:rPr>
              <a:t> </a:t>
            </a:r>
            <a:r>
              <a:rPr lang="en-US" err="1">
                <a:latin typeface="Lato"/>
                <a:cs typeface="Calibri"/>
              </a:rPr>
              <a:t>στις</a:t>
            </a:r>
            <a:r>
              <a:rPr lang="en-US">
                <a:latin typeface="Lato"/>
                <a:cs typeface="Calibri"/>
              </a:rPr>
              <a:t> IoT </a:t>
            </a:r>
            <a:r>
              <a:rPr lang="en-US" err="1">
                <a:latin typeface="Lato"/>
                <a:cs typeface="Calibri"/>
              </a:rPr>
              <a:t>συσκευές</a:t>
            </a:r>
            <a:r>
              <a:rPr lang="en-US">
                <a:latin typeface="Lato"/>
                <a:cs typeface="Calibri"/>
              </a:rPr>
              <a:t> </a:t>
            </a:r>
            <a:r>
              <a:rPr lang="en-US" err="1">
                <a:latin typeface="Lato"/>
                <a:cs typeface="Calibri"/>
              </a:rPr>
              <a:t>είν</a:t>
            </a:r>
            <a:r>
              <a:rPr lang="en-US">
                <a:latin typeface="Lato"/>
                <a:cs typeface="Calibri"/>
              </a:rPr>
              <a:t>αι: </a:t>
            </a:r>
            <a:endParaRPr lang="en-US">
              <a:latin typeface="Lato"/>
            </a:endParaRPr>
          </a:p>
          <a:p>
            <a:r>
              <a:rPr lang="en-US">
                <a:latin typeface="Lato"/>
              </a:rPr>
              <a:t>• </a:t>
            </a:r>
            <a:r>
              <a:rPr lang="en-US" err="1">
                <a:latin typeface="Lato"/>
                <a:cs typeface="Calibri"/>
              </a:rPr>
              <a:t>Στ</a:t>
            </a:r>
            <a:r>
              <a:rPr lang="en-US">
                <a:latin typeface="Lato"/>
                <a:cs typeface="Calibri"/>
              </a:rPr>
              <a:t>α</a:t>
            </a:r>
            <a:r>
              <a:rPr lang="en-US" err="1">
                <a:latin typeface="Lato"/>
                <a:cs typeface="Calibri"/>
              </a:rPr>
              <a:t>θερός</a:t>
            </a:r>
            <a:r>
              <a:rPr lang="en-US">
                <a:latin typeface="Lato"/>
                <a:cs typeface="Calibri"/>
              </a:rPr>
              <a:t> </a:t>
            </a:r>
            <a:r>
              <a:rPr lang="en-US" err="1">
                <a:latin typeface="Lato"/>
                <a:cs typeface="Calibri"/>
              </a:rPr>
              <a:t>μυστικός</a:t>
            </a:r>
            <a:r>
              <a:rPr lang="en-US">
                <a:latin typeface="Lato"/>
                <a:cs typeface="Calibri"/>
              </a:rPr>
              <a:t> </a:t>
            </a:r>
            <a:r>
              <a:rPr lang="en-US" err="1">
                <a:latin typeface="Lato"/>
                <a:cs typeface="Calibri"/>
              </a:rPr>
              <a:t>κωδικός</a:t>
            </a:r>
            <a:endParaRPr lang="en-US">
              <a:latin typeface="Lato"/>
            </a:endParaRPr>
          </a:p>
          <a:p>
            <a:r>
              <a:rPr lang="en-US">
                <a:latin typeface="Lato"/>
              </a:rPr>
              <a:t>• </a:t>
            </a:r>
            <a:r>
              <a:rPr lang="en-US" err="1">
                <a:latin typeface="Lato"/>
                <a:cs typeface="Calibri"/>
              </a:rPr>
              <a:t>Τoken</a:t>
            </a:r>
            <a:r>
              <a:rPr lang="en-US">
                <a:latin typeface="Lato"/>
                <a:cs typeface="Calibri"/>
              </a:rPr>
              <a:t>-based π</a:t>
            </a:r>
            <a:r>
              <a:rPr lang="en-US" err="1">
                <a:latin typeface="Lato"/>
                <a:cs typeface="Calibri"/>
              </a:rPr>
              <a:t>ιστο</a:t>
            </a:r>
            <a:r>
              <a:rPr lang="en-US">
                <a:latin typeface="Lato"/>
                <a:cs typeface="Calibri"/>
              </a:rPr>
              <a:t>π</a:t>
            </a:r>
            <a:r>
              <a:rPr lang="en-US" err="1">
                <a:latin typeface="Lato"/>
                <a:cs typeface="Calibri"/>
              </a:rPr>
              <a:t>οίηση</a:t>
            </a:r>
            <a:r>
              <a:rPr lang="en-US">
                <a:latin typeface="Lato"/>
                <a:cs typeface="Calibri"/>
              </a:rPr>
              <a:t> </a:t>
            </a:r>
            <a:endParaRPr lang="en-US">
              <a:latin typeface="Lato"/>
            </a:endParaRPr>
          </a:p>
          <a:p>
            <a:r>
              <a:rPr lang="en-US">
                <a:latin typeface="Lato"/>
              </a:rPr>
              <a:t>• </a:t>
            </a:r>
            <a:r>
              <a:rPr lang="en-US" err="1">
                <a:latin typeface="Lato"/>
                <a:cs typeface="Calibri"/>
              </a:rPr>
              <a:t>Βιομετρικός</a:t>
            </a:r>
            <a:r>
              <a:rPr lang="en-US">
                <a:latin typeface="Lato"/>
                <a:cs typeface="Calibri"/>
              </a:rPr>
              <a:t> </a:t>
            </a:r>
            <a:r>
              <a:rPr lang="en-US" err="1">
                <a:latin typeface="Lato"/>
                <a:cs typeface="Calibri"/>
              </a:rPr>
              <a:t>έλεγχος</a:t>
            </a:r>
            <a:r>
              <a:rPr lang="en-US">
                <a:latin typeface="Lato"/>
                <a:cs typeface="Calibri"/>
              </a:rPr>
              <a:t> (δα</a:t>
            </a:r>
            <a:r>
              <a:rPr lang="en-US" err="1">
                <a:latin typeface="Lato"/>
                <a:cs typeface="Calibri"/>
              </a:rPr>
              <a:t>κτυλικό</a:t>
            </a:r>
            <a:r>
              <a:rPr lang="en-US">
                <a:latin typeface="Lato"/>
                <a:cs typeface="Calibri"/>
              </a:rPr>
              <a:t> απ</a:t>
            </a:r>
            <a:r>
              <a:rPr lang="en-US" err="1">
                <a:latin typeface="Lato"/>
                <a:cs typeface="Calibri"/>
              </a:rPr>
              <a:t>οτύ</a:t>
            </a:r>
            <a:r>
              <a:rPr lang="en-US">
                <a:latin typeface="Lato"/>
                <a:cs typeface="Calibri"/>
              </a:rPr>
              <a:t>π</a:t>
            </a:r>
            <a:r>
              <a:rPr lang="en-US" err="1">
                <a:latin typeface="Lato"/>
                <a:cs typeface="Calibri"/>
              </a:rPr>
              <a:t>ωμ</a:t>
            </a:r>
            <a:r>
              <a:rPr lang="en-US">
                <a:latin typeface="Lato"/>
                <a:cs typeface="Calibri"/>
              </a:rPr>
              <a:t>α, </a:t>
            </a:r>
            <a:r>
              <a:rPr lang="en-US" err="1">
                <a:latin typeface="Lato"/>
                <a:cs typeface="Calibri"/>
              </a:rPr>
              <a:t>ίριδ</a:t>
            </a:r>
            <a:r>
              <a:rPr lang="en-US">
                <a:latin typeface="Lato"/>
                <a:cs typeface="Calibri"/>
              </a:rPr>
              <a:t>α </a:t>
            </a:r>
            <a:r>
              <a:rPr lang="en-US" err="1">
                <a:latin typeface="Lato"/>
                <a:cs typeface="Calibri"/>
              </a:rPr>
              <a:t>του</a:t>
            </a:r>
            <a:r>
              <a:rPr lang="en-US">
                <a:latin typeface="Lato"/>
                <a:cs typeface="Calibri"/>
              </a:rPr>
              <a:t> μα</a:t>
            </a:r>
            <a:r>
              <a:rPr lang="en-US" err="1">
                <a:latin typeface="Lato"/>
                <a:cs typeface="Calibri"/>
              </a:rPr>
              <a:t>τιού</a:t>
            </a:r>
            <a:r>
              <a:rPr lang="en-US">
                <a:latin typeface="Lato"/>
                <a:cs typeface="Calibri"/>
              </a:rPr>
              <a:t>, </a:t>
            </a:r>
            <a:r>
              <a:rPr lang="en-US" err="1">
                <a:latin typeface="Lato"/>
                <a:cs typeface="Calibri"/>
              </a:rPr>
              <a:t>έλεγχος</a:t>
            </a:r>
            <a:r>
              <a:rPr lang="en-US">
                <a:latin typeface="Lato"/>
                <a:cs typeface="Calibri"/>
              </a:rPr>
              <a:t> </a:t>
            </a:r>
            <a:r>
              <a:rPr lang="en-US" err="1">
                <a:latin typeface="Lato"/>
                <a:cs typeface="Calibri"/>
              </a:rPr>
              <a:t>του</a:t>
            </a:r>
            <a:r>
              <a:rPr lang="en-US">
                <a:latin typeface="Lato"/>
                <a:cs typeface="Calibri"/>
              </a:rPr>
              <a:t> π</a:t>
            </a:r>
            <a:r>
              <a:rPr lang="en-US" err="1">
                <a:latin typeface="Lato"/>
                <a:cs typeface="Calibri"/>
              </a:rPr>
              <a:t>ροσώ</a:t>
            </a:r>
            <a:r>
              <a:rPr lang="en-US">
                <a:latin typeface="Lato"/>
                <a:cs typeface="Calibri"/>
              </a:rPr>
              <a:t>π</a:t>
            </a:r>
            <a:r>
              <a:rPr lang="en-US" err="1">
                <a:latin typeface="Lato"/>
                <a:cs typeface="Calibri"/>
              </a:rPr>
              <a:t>ου</a:t>
            </a:r>
            <a:r>
              <a:rPr lang="en-US">
                <a:latin typeface="Lato"/>
                <a:cs typeface="Calibri"/>
              </a:rPr>
              <a:t>) – π</a:t>
            </a:r>
            <a:r>
              <a:rPr lang="en-US" err="1">
                <a:latin typeface="Lato"/>
                <a:cs typeface="Calibri"/>
              </a:rPr>
              <a:t>ιο</a:t>
            </a:r>
            <a:r>
              <a:rPr lang="en-US">
                <a:latin typeface="Lato"/>
                <a:cs typeface="Calibri"/>
              </a:rPr>
              <a:t> α</a:t>
            </a:r>
            <a:r>
              <a:rPr lang="en-US" err="1">
                <a:latin typeface="Lato"/>
                <a:cs typeface="Calibri"/>
              </a:rPr>
              <a:t>κρι</a:t>
            </a:r>
            <a:r>
              <a:rPr lang="en-US">
                <a:latin typeface="Lato"/>
                <a:cs typeface="Calibri"/>
              </a:rPr>
              <a:t>β</a:t>
            </a:r>
            <a:r>
              <a:rPr lang="en-US" err="1">
                <a:latin typeface="Lato"/>
                <a:cs typeface="Calibri"/>
              </a:rPr>
              <a:t>ός</a:t>
            </a:r>
            <a:r>
              <a:rPr lang="en-US">
                <a:latin typeface="Lato"/>
                <a:cs typeface="Calibri"/>
              </a:rPr>
              <a:t> </a:t>
            </a:r>
            <a:endParaRPr lang="en-US">
              <a:latin typeface="Lato"/>
            </a:endParaRPr>
          </a:p>
          <a:p>
            <a:r>
              <a:rPr lang="en-US">
                <a:latin typeface="Lato"/>
              </a:rPr>
              <a:t>• </a:t>
            </a:r>
            <a:r>
              <a:rPr lang="en-US">
                <a:latin typeface="Lato"/>
                <a:cs typeface="Calibri"/>
              </a:rPr>
              <a:t>Lightweight </a:t>
            </a:r>
            <a:r>
              <a:rPr lang="en-US" err="1">
                <a:latin typeface="Lato"/>
                <a:cs typeface="Calibri"/>
              </a:rPr>
              <a:t>κρυ</a:t>
            </a:r>
            <a:r>
              <a:rPr lang="en-US">
                <a:latin typeface="Lato"/>
                <a:cs typeface="Calibri"/>
              </a:rPr>
              <a:t>π</a:t>
            </a:r>
            <a:r>
              <a:rPr lang="en-US" err="1">
                <a:latin typeface="Lato"/>
                <a:cs typeface="Calibri"/>
              </a:rPr>
              <a:t>τογράφηση</a:t>
            </a:r>
            <a:endParaRPr lang="en-US">
              <a:latin typeface="Lato"/>
            </a:endParaRPr>
          </a:p>
          <a:p>
            <a:r>
              <a:rPr lang="en-US">
                <a:latin typeface="Lato"/>
              </a:rPr>
              <a:t>• </a:t>
            </a:r>
            <a:r>
              <a:rPr lang="en-US">
                <a:latin typeface="Lato"/>
                <a:cs typeface="Calibri"/>
              </a:rPr>
              <a:t>Yπ</a:t>
            </a:r>
            <a:r>
              <a:rPr lang="en-US" err="1">
                <a:latin typeface="Lato"/>
                <a:cs typeface="Calibri"/>
              </a:rPr>
              <a:t>οδομές</a:t>
            </a:r>
            <a:r>
              <a:rPr lang="en-US">
                <a:latin typeface="Lato"/>
                <a:cs typeface="Calibri"/>
              </a:rPr>
              <a:t> </a:t>
            </a:r>
            <a:r>
              <a:rPr lang="en-US" err="1">
                <a:latin typeface="Lato"/>
                <a:cs typeface="Calibri"/>
              </a:rPr>
              <a:t>νέφους</a:t>
            </a:r>
            <a:r>
              <a:rPr lang="en-US">
                <a:latin typeface="Lato"/>
                <a:cs typeface="Calibri"/>
              </a:rPr>
              <a:t> (cloud) </a:t>
            </a:r>
            <a:r>
              <a:rPr lang="en-US" err="1">
                <a:latin typeface="Lato"/>
                <a:cs typeface="Calibri"/>
              </a:rPr>
              <a:t>γι</a:t>
            </a:r>
            <a:r>
              <a:rPr lang="en-US">
                <a:latin typeface="Lato"/>
                <a:cs typeface="Calibri"/>
              </a:rPr>
              <a:t>α </a:t>
            </a:r>
            <a:r>
              <a:rPr lang="en-US" err="1">
                <a:latin typeface="Lato"/>
                <a:cs typeface="Calibri"/>
              </a:rPr>
              <a:t>την</a:t>
            </a:r>
            <a:r>
              <a:rPr lang="en-US">
                <a:latin typeface="Lato"/>
                <a:cs typeface="Calibri"/>
              </a:rPr>
              <a:t> α</a:t>
            </a:r>
            <a:r>
              <a:rPr lang="en-US" err="1">
                <a:latin typeface="Lato"/>
                <a:cs typeface="Calibri"/>
              </a:rPr>
              <a:t>σφ</a:t>
            </a:r>
            <a:r>
              <a:rPr lang="en-US">
                <a:latin typeface="Lato"/>
                <a:cs typeface="Calibri"/>
              </a:rPr>
              <a:t>α</a:t>
            </a:r>
            <a:r>
              <a:rPr lang="en-US" err="1">
                <a:latin typeface="Lato"/>
                <a:cs typeface="Calibri"/>
              </a:rPr>
              <a:t>λή</a:t>
            </a:r>
            <a:r>
              <a:rPr lang="en-US">
                <a:latin typeface="Lato"/>
                <a:cs typeface="Calibri"/>
              </a:rPr>
              <a:t> </a:t>
            </a:r>
            <a:r>
              <a:rPr lang="en-US" err="1">
                <a:latin typeface="Lato"/>
                <a:cs typeface="Calibri"/>
              </a:rPr>
              <a:t>μετ</a:t>
            </a:r>
            <a:r>
              <a:rPr lang="en-US">
                <a:latin typeface="Lato"/>
                <a:cs typeface="Calibri"/>
              </a:rPr>
              <a:t>α</a:t>
            </a:r>
            <a:r>
              <a:rPr lang="en-US" err="1">
                <a:latin typeface="Lato"/>
                <a:cs typeface="Calibri"/>
              </a:rPr>
              <a:t>φορά</a:t>
            </a:r>
            <a:r>
              <a:rPr lang="en-US">
                <a:latin typeface="Lato"/>
                <a:cs typeface="Calibri"/>
              </a:rPr>
              <a:t> </a:t>
            </a:r>
            <a:r>
              <a:rPr lang="en-US" err="1">
                <a:latin typeface="Lato"/>
                <a:cs typeface="Calibri"/>
              </a:rPr>
              <a:t>των</a:t>
            </a:r>
            <a:r>
              <a:rPr lang="en-US">
                <a:latin typeface="Lato"/>
                <a:cs typeface="Calibri"/>
              </a:rPr>
              <a:t> </a:t>
            </a:r>
            <a:r>
              <a:rPr lang="en-US" err="1">
                <a:latin typeface="Lato"/>
                <a:cs typeface="Calibri"/>
              </a:rPr>
              <a:t>δεδομένων</a:t>
            </a:r>
            <a:endParaRPr lang="en-US">
              <a:latin typeface="Lato"/>
            </a:endParaRPr>
          </a:p>
          <a:p>
            <a:pPr algn="l"/>
            <a:endParaRPr lang="en-US">
              <a:latin typeface="Lato"/>
            </a:endParaRPr>
          </a:p>
        </p:txBody>
      </p:sp>
      <p:pic>
        <p:nvPicPr>
          <p:cNvPr id="5" name="Picture 4" descr="A diagram of a company&#10;&#10;Description automatically generated">
            <a:extLst>
              <a:ext uri="{FF2B5EF4-FFF2-40B4-BE49-F238E27FC236}">
                <a16:creationId xmlns:a16="http://schemas.microsoft.com/office/drawing/2014/main" id="{E9326E86-EE8B-9FC9-035C-2710DCBDAB7F}"/>
              </a:ext>
            </a:extLst>
          </p:cNvPr>
          <p:cNvPicPr>
            <a:picLocks noChangeAspect="1"/>
          </p:cNvPicPr>
          <p:nvPr/>
        </p:nvPicPr>
        <p:blipFill>
          <a:blip r:embed="rId3"/>
          <a:stretch>
            <a:fillRect/>
          </a:stretch>
        </p:blipFill>
        <p:spPr>
          <a:xfrm>
            <a:off x="2572367" y="3405956"/>
            <a:ext cx="3787263" cy="1622322"/>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564"/>
        <p:cNvGrpSpPr/>
        <p:nvPr/>
      </p:nvGrpSpPr>
      <p:grpSpPr>
        <a:xfrm>
          <a:off x="0" y="0"/>
          <a:ext cx="0" cy="0"/>
          <a:chOff x="0" y="0"/>
          <a:chExt cx="0" cy="0"/>
        </a:xfrm>
      </p:grpSpPr>
      <p:sp>
        <p:nvSpPr>
          <p:cNvPr id="3" name="Title 2">
            <a:extLst>
              <a:ext uri="{FF2B5EF4-FFF2-40B4-BE49-F238E27FC236}">
                <a16:creationId xmlns:a16="http://schemas.microsoft.com/office/drawing/2014/main" id="{EE71A526-4C62-9B8A-2AF3-6404866D2BE4}"/>
              </a:ext>
            </a:extLst>
          </p:cNvPr>
          <p:cNvSpPr>
            <a:spLocks noGrp="1"/>
          </p:cNvSpPr>
          <p:nvPr>
            <p:ph type="title"/>
          </p:nvPr>
        </p:nvSpPr>
        <p:spPr>
          <a:xfrm>
            <a:off x="713225" y="2573"/>
            <a:ext cx="7717500" cy="572700"/>
          </a:xfrm>
        </p:spPr>
        <p:txBody>
          <a:bodyPr/>
          <a:lstStyle/>
          <a:p>
            <a:r>
              <a:rPr lang="en-US" sz="2400" b="0" err="1">
                <a:solidFill>
                  <a:srgbClr val="000000"/>
                </a:solidFill>
                <a:latin typeface="Lato"/>
                <a:cs typeface="Calibri"/>
              </a:rPr>
              <a:t>Ασφ</a:t>
            </a:r>
            <a:r>
              <a:rPr lang="en-US" sz="2400" b="0">
                <a:solidFill>
                  <a:srgbClr val="000000"/>
                </a:solidFill>
                <a:latin typeface="Lato"/>
                <a:cs typeface="Calibri"/>
              </a:rPr>
              <a:t>α</a:t>
            </a:r>
            <a:r>
              <a:rPr lang="en-US" sz="2400" b="0" err="1">
                <a:solidFill>
                  <a:srgbClr val="000000"/>
                </a:solidFill>
                <a:latin typeface="Lato"/>
                <a:cs typeface="Calibri"/>
              </a:rPr>
              <a:t>λής</a:t>
            </a:r>
            <a:r>
              <a:rPr lang="en-US" sz="2400" b="0">
                <a:solidFill>
                  <a:srgbClr val="000000"/>
                </a:solidFill>
                <a:latin typeface="Lato"/>
                <a:cs typeface="Calibri"/>
              </a:rPr>
              <a:t> </a:t>
            </a:r>
            <a:r>
              <a:rPr lang="en-US" sz="2400" b="0" err="1">
                <a:solidFill>
                  <a:srgbClr val="000000"/>
                </a:solidFill>
                <a:latin typeface="Lato"/>
                <a:cs typeface="Calibri"/>
              </a:rPr>
              <a:t>μετάδοση</a:t>
            </a:r>
            <a:r>
              <a:rPr lang="en-US" sz="2400" b="0">
                <a:solidFill>
                  <a:srgbClr val="000000"/>
                </a:solidFill>
                <a:latin typeface="Lato"/>
                <a:cs typeface="Calibri"/>
              </a:rPr>
              <a:t> </a:t>
            </a:r>
            <a:r>
              <a:rPr lang="en-US" sz="2400" b="0" err="1">
                <a:solidFill>
                  <a:srgbClr val="000000"/>
                </a:solidFill>
                <a:latin typeface="Lato"/>
                <a:cs typeface="Calibri"/>
              </a:rPr>
              <a:t>δεδομένων</a:t>
            </a:r>
            <a:r>
              <a:rPr lang="en-US" sz="2400" b="0">
                <a:solidFill>
                  <a:srgbClr val="000000"/>
                </a:solidFill>
                <a:latin typeface="Lato"/>
                <a:cs typeface="Calibri"/>
              </a:rPr>
              <a:t> </a:t>
            </a:r>
            <a:endParaRPr lang="en-US">
              <a:latin typeface="Lato"/>
            </a:endParaRPr>
          </a:p>
        </p:txBody>
      </p:sp>
      <p:sp>
        <p:nvSpPr>
          <p:cNvPr id="4" name="TextBox 3">
            <a:extLst>
              <a:ext uri="{FF2B5EF4-FFF2-40B4-BE49-F238E27FC236}">
                <a16:creationId xmlns:a16="http://schemas.microsoft.com/office/drawing/2014/main" id="{D9D22286-ACF3-DE1C-9D06-D03F10D47939}"/>
              </a:ext>
            </a:extLst>
          </p:cNvPr>
          <p:cNvSpPr txBox="1"/>
          <p:nvPr/>
        </p:nvSpPr>
        <p:spPr>
          <a:xfrm>
            <a:off x="709764" y="571499"/>
            <a:ext cx="7300453" cy="426270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500" err="1">
                <a:latin typeface="Lato"/>
                <a:cs typeface="Calibri"/>
              </a:rPr>
              <a:t>Αφορά</a:t>
            </a:r>
            <a:r>
              <a:rPr lang="en-US" sz="1500">
                <a:latin typeface="Lato"/>
                <a:cs typeface="Calibri"/>
              </a:rPr>
              <a:t> </a:t>
            </a:r>
            <a:r>
              <a:rPr lang="en-US" sz="1500" err="1">
                <a:latin typeface="Lato"/>
                <a:cs typeface="Calibri"/>
              </a:rPr>
              <a:t>τον</a:t>
            </a:r>
            <a:r>
              <a:rPr lang="en-US" sz="1500">
                <a:latin typeface="Lato"/>
                <a:cs typeface="Calibri"/>
              </a:rPr>
              <a:t> </a:t>
            </a:r>
            <a:r>
              <a:rPr lang="en-US" sz="1500" err="1">
                <a:latin typeface="Lato"/>
                <a:cs typeface="Calibri"/>
              </a:rPr>
              <a:t>τρό</a:t>
            </a:r>
            <a:r>
              <a:rPr lang="en-US" sz="1500">
                <a:latin typeface="Lato"/>
                <a:cs typeface="Calibri"/>
              </a:rPr>
              <a:t>πο που θα επικοινωνήσουν δύο συσκευές (συνήθως μέσω διαδικτύου) ώστε να ανταλλάξουν πληροφορίες εξασφαλίζοντας την ακεραιότητα και εμπιστευτικότητα τους </a:t>
            </a:r>
            <a:endParaRPr lang="en-US" sz="1500">
              <a:latin typeface="Lato"/>
            </a:endParaRPr>
          </a:p>
          <a:p>
            <a:r>
              <a:rPr lang="en-US" sz="1500">
                <a:latin typeface="Wingdings"/>
                <a:sym typeface="Wingdings"/>
              </a:rPr>
              <a:t>à</a:t>
            </a:r>
            <a:r>
              <a:rPr lang="en-US" sz="1500">
                <a:latin typeface="Lato"/>
                <a:cs typeface="Calibri"/>
              </a:rPr>
              <a:t> </a:t>
            </a:r>
            <a:r>
              <a:rPr lang="en-US" sz="1500" err="1">
                <a:latin typeface="Lato"/>
                <a:cs typeface="Calibri"/>
              </a:rPr>
              <a:t>Xρησιμο</a:t>
            </a:r>
            <a:r>
              <a:rPr lang="en-US" sz="1500">
                <a:latin typeface="Lato"/>
                <a:cs typeface="Calibri"/>
              </a:rPr>
              <a:t>ποιούνται αλγόριθμοι κρυπτογράφησης και τεχνικές για την διασφάλιση του δικτύου που χρησιμοποιείται για την επικοινωνία</a:t>
            </a:r>
            <a:endParaRPr lang="en-US" sz="1500"/>
          </a:p>
          <a:p>
            <a:endParaRPr lang="en-US" sz="1500">
              <a:latin typeface="Lato"/>
              <a:cs typeface="Calibri"/>
            </a:endParaRPr>
          </a:p>
          <a:p>
            <a:pPr marL="285750" indent="-285750">
              <a:buChar char="•"/>
            </a:pPr>
            <a:r>
              <a:rPr lang="en-US" sz="1500">
                <a:latin typeface="Lato"/>
                <a:cs typeface="Calibri"/>
              </a:rPr>
              <a:t>IoT </a:t>
            </a:r>
            <a:r>
              <a:rPr lang="en-US" sz="1500" err="1">
                <a:latin typeface="Lato"/>
                <a:cs typeface="Calibri"/>
              </a:rPr>
              <a:t>συσκευές</a:t>
            </a:r>
            <a:r>
              <a:rPr lang="en-US" sz="1500">
                <a:latin typeface="Lato"/>
                <a:cs typeface="Calibri"/>
              </a:rPr>
              <a:t> </a:t>
            </a:r>
            <a:r>
              <a:rPr lang="en-US" sz="1500">
                <a:latin typeface="Wingdings"/>
                <a:sym typeface="Wingdings"/>
              </a:rPr>
              <a:t>à</a:t>
            </a:r>
            <a:r>
              <a:rPr lang="en-US" sz="1500">
                <a:latin typeface="Lato"/>
                <a:cs typeface="Calibri"/>
              </a:rPr>
              <a:t> </a:t>
            </a:r>
            <a:r>
              <a:rPr lang="en-US" sz="1500" err="1">
                <a:latin typeface="Lato"/>
                <a:cs typeface="Calibri"/>
              </a:rPr>
              <a:t>κρυ</a:t>
            </a:r>
            <a:r>
              <a:rPr lang="en-US" sz="1500">
                <a:latin typeface="Lato"/>
                <a:cs typeface="Calibri"/>
              </a:rPr>
              <a:t>πτογράφηση για ασφαλή μεταφορά δεδομένων (απόδοση και λόγω του ότι μπορούν να είναι συνδεδεμένες με πολλά διαφορετικά δίκτυα)</a:t>
            </a:r>
            <a:endParaRPr lang="en-US" sz="1500">
              <a:latin typeface="Lato"/>
            </a:endParaRPr>
          </a:p>
          <a:p>
            <a:pPr marL="285750" indent="-285750">
              <a:buChar char="•"/>
            </a:pPr>
            <a:endParaRPr lang="en-US" sz="1500">
              <a:latin typeface="Lato"/>
              <a:cs typeface="Calibri"/>
            </a:endParaRPr>
          </a:p>
          <a:p>
            <a:r>
              <a:rPr lang="en-US" sz="1500" b="1" i="1" err="1">
                <a:latin typeface="Lato"/>
                <a:cs typeface="Calibri"/>
              </a:rPr>
              <a:t>Όμως</a:t>
            </a:r>
            <a:r>
              <a:rPr lang="en-US" sz="1500">
                <a:latin typeface="Lato"/>
                <a:cs typeface="Calibri"/>
              </a:rPr>
              <a:t>, </a:t>
            </a:r>
            <a:r>
              <a:rPr lang="en-US" sz="1500" err="1">
                <a:latin typeface="Lato"/>
                <a:cs typeface="Calibri"/>
              </a:rPr>
              <a:t>με</a:t>
            </a:r>
            <a:r>
              <a:rPr lang="en-US" sz="1500">
                <a:latin typeface="Lato"/>
                <a:cs typeface="Calibri"/>
              </a:rPr>
              <a:t> </a:t>
            </a:r>
            <a:r>
              <a:rPr lang="en-US" sz="1500" err="1">
                <a:latin typeface="Lato"/>
                <a:cs typeface="Calibri"/>
              </a:rPr>
              <a:t>την</a:t>
            </a:r>
            <a:r>
              <a:rPr lang="en-US" sz="1500">
                <a:latin typeface="Lato"/>
                <a:cs typeface="Calibri"/>
              </a:rPr>
              <a:t> </a:t>
            </a:r>
            <a:r>
              <a:rPr lang="en-US" sz="1500" err="1">
                <a:latin typeface="Lato"/>
                <a:cs typeface="Calibri"/>
              </a:rPr>
              <a:t>κρυ</a:t>
            </a:r>
            <a:r>
              <a:rPr lang="en-US" sz="1500">
                <a:latin typeface="Lato"/>
                <a:cs typeface="Calibri"/>
              </a:rPr>
              <a:t>πτογράφησή τους, </a:t>
            </a:r>
            <a:r>
              <a:rPr lang="en-US" sz="1500" b="1">
                <a:latin typeface="Lato"/>
                <a:cs typeface="Calibri"/>
              </a:rPr>
              <a:t>ΔΕΝ</a:t>
            </a:r>
            <a:r>
              <a:rPr lang="en-US" sz="1500">
                <a:latin typeface="Lato"/>
                <a:cs typeface="Calibri"/>
              </a:rPr>
              <a:t> προστατεύονται από άλλα είδη επιθέσεων, π.χ. π</a:t>
            </a:r>
            <a:r>
              <a:rPr lang="en-US" sz="1500" err="1">
                <a:latin typeface="Lato"/>
                <a:cs typeface="Calibri"/>
              </a:rPr>
              <a:t>ου</a:t>
            </a:r>
            <a:r>
              <a:rPr lang="en-US" sz="1500">
                <a:latin typeface="Lato"/>
                <a:cs typeface="Calibri"/>
              </a:rPr>
              <a:t> παραβ</a:t>
            </a:r>
            <a:r>
              <a:rPr lang="en-US" sz="1500" err="1">
                <a:latin typeface="Lato"/>
                <a:cs typeface="Calibri"/>
              </a:rPr>
              <a:t>ιάζουν</a:t>
            </a:r>
            <a:r>
              <a:rPr lang="en-US" sz="1500">
                <a:latin typeface="Lato"/>
                <a:cs typeface="Calibri"/>
              </a:rPr>
              <a:t> </a:t>
            </a:r>
            <a:r>
              <a:rPr lang="en-US" sz="1500" err="1">
                <a:latin typeface="Lato"/>
                <a:cs typeface="Calibri"/>
              </a:rPr>
              <a:t>την</a:t>
            </a:r>
            <a:r>
              <a:rPr lang="en-US" sz="1500">
                <a:latin typeface="Lato"/>
                <a:cs typeface="Calibri"/>
              </a:rPr>
              <a:t> α</a:t>
            </a:r>
            <a:r>
              <a:rPr lang="en-US" sz="1500" err="1">
                <a:latin typeface="Lato"/>
                <a:cs typeface="Calibri"/>
              </a:rPr>
              <a:t>κερ</a:t>
            </a:r>
            <a:r>
              <a:rPr lang="en-US" sz="1500">
                <a:latin typeface="Lato"/>
                <a:cs typeface="Calibri"/>
              </a:rPr>
              <a:t>αιότητα </a:t>
            </a:r>
            <a:r>
              <a:rPr lang="en-US" sz="1500" i="1">
                <a:latin typeface="Lato"/>
                <a:cs typeface="Calibri"/>
              </a:rPr>
              <a:t>ή</a:t>
            </a:r>
            <a:r>
              <a:rPr lang="en-US" sz="1500">
                <a:latin typeface="Lato"/>
                <a:cs typeface="Calibri"/>
              </a:rPr>
              <a:t> την διαθεσιμότητά τους</a:t>
            </a:r>
            <a:endParaRPr lang="en-US" sz="1500">
              <a:latin typeface="Lato"/>
            </a:endParaRPr>
          </a:p>
          <a:p>
            <a:endParaRPr lang="en-US" sz="1500">
              <a:latin typeface="Lato"/>
              <a:cs typeface="Calibri"/>
            </a:endParaRPr>
          </a:p>
          <a:p>
            <a:r>
              <a:rPr lang="en-US" sz="1500" err="1">
                <a:latin typeface="Lato"/>
                <a:cs typeface="Calibri"/>
              </a:rPr>
              <a:t>Γι</a:t>
            </a:r>
            <a:r>
              <a:rPr lang="en-US" sz="1500">
                <a:latin typeface="Lato"/>
                <a:cs typeface="Calibri"/>
              </a:rPr>
              <a:t>α την ασφάλεια των δεδομένων χρησιμοποιούνται διάφορες τεχνικές που τα προστατεύουν με βάση </a:t>
            </a:r>
            <a:r>
              <a:rPr lang="en-US" sz="1500" u="sng">
                <a:latin typeface="Lato"/>
                <a:cs typeface="Calibri"/>
              </a:rPr>
              <a:t>τον τρόπο που στέλνονται στον τελικό προορισμό</a:t>
            </a:r>
            <a:endParaRPr lang="en-US" sz="1500">
              <a:latin typeface="Lato"/>
            </a:endParaRPr>
          </a:p>
          <a:p>
            <a:r>
              <a:rPr lang="en-US" sz="1500" err="1">
                <a:latin typeface="Lato"/>
                <a:cs typeface="Calibri"/>
              </a:rPr>
              <a:t>Π.χ</a:t>
            </a:r>
            <a:r>
              <a:rPr lang="en-US" sz="1500">
                <a:latin typeface="Lato"/>
                <a:cs typeface="Calibri"/>
              </a:rPr>
              <a:t>. τα </a:t>
            </a:r>
            <a:r>
              <a:rPr lang="en-US" sz="1500" err="1">
                <a:latin typeface="Lato"/>
                <a:cs typeface="Calibri"/>
              </a:rPr>
              <a:t>δεδομέν</a:t>
            </a:r>
            <a:r>
              <a:rPr lang="en-US" sz="1500">
                <a:latin typeface="Lato"/>
                <a:cs typeface="Calibri"/>
              </a:rPr>
              <a:t>α μπορεί να στέλνονται με βάση την τοποθεσία κάθε συσκευής, ή με βάση κάποια ιεραρχική προσέγγιση, από όπου στέλνονται στον τελικό τους προορισμό. </a:t>
            </a:r>
            <a:endParaRPr lang="en-US" sz="1500">
              <a:latin typeface="Lato"/>
            </a:endParaRPr>
          </a:p>
          <a:p>
            <a:pPr algn="l"/>
            <a:endParaRPr lang="en-US" sz="1600">
              <a:latin typeface="Lato"/>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3" name="Google Shape;333;p31"/>
          <p:cNvSpPr txBox="1">
            <a:spLocks noGrp="1"/>
          </p:cNvSpPr>
          <p:nvPr>
            <p:ph type="title"/>
          </p:nvPr>
        </p:nvSpPr>
        <p:spPr>
          <a:xfrm>
            <a:off x="624270" y="2996969"/>
            <a:ext cx="5067600" cy="841800"/>
          </a:xfrm>
          <a:prstGeom prst="rect">
            <a:avLst/>
          </a:prstGeom>
        </p:spPr>
        <p:txBody>
          <a:bodyPr spcFirstLastPara="1" wrap="square" lIns="91425" tIns="91425" rIns="91425" bIns="91425" anchor="t" anchorCtr="0">
            <a:noAutofit/>
          </a:bodyPr>
          <a:lstStyle/>
          <a:p>
            <a:pPr>
              <a:lnSpc>
                <a:spcPct val="114999"/>
              </a:lnSpc>
            </a:pPr>
            <a:r>
              <a:rPr lang="en" sz="3000" b="1" err="1">
                <a:cs typeface="Arial"/>
              </a:rPr>
              <a:t>Συμ</a:t>
            </a:r>
            <a:r>
              <a:rPr lang="en" sz="3000" b="1">
                <a:cs typeface="Arial"/>
              </a:rPr>
              <a:t>π</a:t>
            </a:r>
            <a:r>
              <a:rPr lang="en" sz="3000" b="1" err="1">
                <a:cs typeface="Arial"/>
              </a:rPr>
              <a:t>εράσμ</a:t>
            </a:r>
            <a:r>
              <a:rPr lang="en" sz="3000" b="1">
                <a:cs typeface="Arial"/>
              </a:rPr>
              <a:t>ατα και </a:t>
            </a:r>
            <a:r>
              <a:rPr lang="en" sz="3000" b="1" err="1">
                <a:cs typeface="Arial"/>
              </a:rPr>
              <a:t>Προο</a:t>
            </a:r>
            <a:r>
              <a:rPr lang="en" sz="3000" b="1">
                <a:cs typeface="Arial"/>
              </a:rPr>
              <a:t>π</a:t>
            </a:r>
            <a:r>
              <a:rPr lang="en" sz="3000" b="1" err="1">
                <a:cs typeface="Arial"/>
              </a:rPr>
              <a:t>τικές</a:t>
            </a:r>
          </a:p>
          <a:p>
            <a:pPr>
              <a:lnSpc>
                <a:spcPct val="114999"/>
              </a:lnSpc>
            </a:pPr>
            <a:endParaRPr lang="en" sz="3000" b="1">
              <a:cs typeface="Arial"/>
            </a:endParaRPr>
          </a:p>
          <a:p>
            <a:pPr>
              <a:lnSpc>
                <a:spcPct val="114999"/>
              </a:lnSpc>
            </a:pPr>
            <a:endParaRPr lang="en" sz="3000" b="1"/>
          </a:p>
        </p:txBody>
      </p:sp>
      <p:sp>
        <p:nvSpPr>
          <p:cNvPr id="3" name="Title 2">
            <a:extLst>
              <a:ext uri="{FF2B5EF4-FFF2-40B4-BE49-F238E27FC236}">
                <a16:creationId xmlns:a16="http://schemas.microsoft.com/office/drawing/2014/main" id="{D66C0449-5F5B-ED31-BDCE-CB7AADE806A0}"/>
              </a:ext>
            </a:extLst>
          </p:cNvPr>
          <p:cNvSpPr>
            <a:spLocks noGrp="1"/>
          </p:cNvSpPr>
          <p:nvPr>
            <p:ph type="title" idx="2"/>
          </p:nvPr>
        </p:nvSpPr>
        <p:spPr>
          <a:xfrm>
            <a:off x="624270" y="2314715"/>
            <a:ext cx="1324200" cy="841800"/>
          </a:xfrm>
        </p:spPr>
        <p:txBody>
          <a:bodyPr/>
          <a:lstStyle/>
          <a:p>
            <a:r>
              <a:rPr lang="en-US" b="1"/>
              <a:t>07</a:t>
            </a:r>
          </a:p>
        </p:txBody>
      </p:sp>
    </p:spTree>
    <p:extLst>
      <p:ext uri="{BB962C8B-B14F-4D97-AF65-F5344CB8AC3E}">
        <p14:creationId xmlns:p14="http://schemas.microsoft.com/office/powerpoint/2010/main" val="237527890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38EEBC-98D6-BDDF-F67E-3144927AC2E6}"/>
              </a:ext>
            </a:extLst>
          </p:cNvPr>
          <p:cNvSpPr>
            <a:spLocks noGrp="1"/>
          </p:cNvSpPr>
          <p:nvPr>
            <p:ph type="title"/>
          </p:nvPr>
        </p:nvSpPr>
        <p:spPr>
          <a:xfrm>
            <a:off x="374428" y="261426"/>
            <a:ext cx="7704000" cy="572700"/>
          </a:xfrm>
        </p:spPr>
        <p:txBody>
          <a:bodyPr/>
          <a:lstStyle/>
          <a:p>
            <a:r>
              <a:rPr lang="el-GR">
                <a:latin typeface="Lato"/>
              </a:rPr>
              <a:t>Απαιτούνται </a:t>
            </a:r>
            <a:r>
              <a:rPr lang="el-GR" b="1">
                <a:latin typeface="Lato"/>
              </a:rPr>
              <a:t>λύσεις</a:t>
            </a:r>
            <a:r>
              <a:rPr lang="el-GR">
                <a:latin typeface="Lato"/>
              </a:rPr>
              <a:t>…</a:t>
            </a:r>
            <a:endParaRPr lang="en-US">
              <a:latin typeface="Lato"/>
            </a:endParaRPr>
          </a:p>
        </p:txBody>
      </p:sp>
      <p:sp>
        <p:nvSpPr>
          <p:cNvPr id="12" name="TextBox 11">
            <a:extLst>
              <a:ext uri="{FF2B5EF4-FFF2-40B4-BE49-F238E27FC236}">
                <a16:creationId xmlns:a16="http://schemas.microsoft.com/office/drawing/2014/main" id="{A56F9064-11CB-2684-2F1D-96E251C1F37A}"/>
              </a:ext>
            </a:extLst>
          </p:cNvPr>
          <p:cNvSpPr txBox="1"/>
          <p:nvPr/>
        </p:nvSpPr>
        <p:spPr>
          <a:xfrm>
            <a:off x="211984" y="1874078"/>
            <a:ext cx="8015141" cy="2062103"/>
          </a:xfrm>
          <a:prstGeom prst="rect">
            <a:avLst/>
          </a:prstGeom>
          <a:noFill/>
        </p:spPr>
        <p:txBody>
          <a:bodyPr wrap="square" lIns="91440" tIns="45720" rIns="91440" bIns="45720" anchor="t">
            <a:spAutoFit/>
          </a:bodyPr>
          <a:lstStyle/>
          <a:p>
            <a:pPr marL="285750" indent="-285750">
              <a:buChar char="•"/>
            </a:pPr>
            <a:r>
              <a:rPr lang="el-GR" sz="1600">
                <a:solidFill>
                  <a:schemeClr val="tx1"/>
                </a:solidFill>
                <a:latin typeface="Lato"/>
                <a:ea typeface="Lato"/>
              </a:rPr>
              <a:t>Ανάγκη για </a:t>
            </a:r>
            <a:r>
              <a:rPr lang="el-GR" sz="1600" b="1">
                <a:solidFill>
                  <a:schemeClr val="tx1"/>
                </a:solidFill>
                <a:latin typeface="Lato"/>
                <a:ea typeface="Lato"/>
              </a:rPr>
              <a:t>πλήρη συμμόρφωση </a:t>
            </a:r>
            <a:r>
              <a:rPr lang="el-GR" sz="1600">
                <a:solidFill>
                  <a:schemeClr val="tx1"/>
                </a:solidFill>
                <a:latin typeface="Lato"/>
                <a:ea typeface="Lato"/>
              </a:rPr>
              <a:t>με τις διατάξεις του GDPR και </a:t>
            </a:r>
            <a:r>
              <a:rPr lang="el-GR" sz="1600" b="1">
                <a:solidFill>
                  <a:schemeClr val="tx1"/>
                </a:solidFill>
                <a:latin typeface="Lato"/>
                <a:ea typeface="Lato"/>
              </a:rPr>
              <a:t>εμπλουτισμό </a:t>
            </a:r>
            <a:r>
              <a:rPr lang="el-GR" sz="1600">
                <a:solidFill>
                  <a:schemeClr val="tx1"/>
                </a:solidFill>
                <a:latin typeface="Lato"/>
                <a:ea typeface="Lato"/>
              </a:rPr>
              <a:t>του ώστε να είναι </a:t>
            </a:r>
            <a:r>
              <a:rPr lang="el-GR" sz="1600" b="1">
                <a:solidFill>
                  <a:schemeClr val="tx1"/>
                </a:solidFill>
                <a:latin typeface="Lato"/>
                <a:ea typeface="Lato"/>
              </a:rPr>
              <a:t>πιο σαφής </a:t>
            </a:r>
            <a:r>
              <a:rPr lang="el-GR" sz="1600">
                <a:solidFill>
                  <a:schemeClr val="tx1"/>
                </a:solidFill>
                <a:latin typeface="Lato"/>
                <a:ea typeface="Lato"/>
              </a:rPr>
              <a:t>ως προς την εφαρμογή του</a:t>
            </a:r>
            <a:endParaRPr lang="en-US" sz="1600">
              <a:solidFill>
                <a:schemeClr val="tx1"/>
              </a:solidFill>
              <a:latin typeface="Lato"/>
              <a:ea typeface="Lato"/>
            </a:endParaRPr>
          </a:p>
          <a:p>
            <a:pPr marL="285750" indent="-285750">
              <a:buChar char="•"/>
            </a:pPr>
            <a:r>
              <a:rPr lang="el-GR" sz="1600">
                <a:solidFill>
                  <a:schemeClr val="tx1"/>
                </a:solidFill>
                <a:latin typeface="Lato"/>
                <a:ea typeface="Lato"/>
              </a:rPr>
              <a:t>Εφαρμογή προτύπων ασφαλείας </a:t>
            </a:r>
            <a:r>
              <a:rPr lang="el-GR" sz="1600" b="1">
                <a:solidFill>
                  <a:schemeClr val="tx1"/>
                </a:solidFill>
                <a:ea typeface="Lato"/>
              </a:rPr>
              <a:t>υποχρεωτικά.</a:t>
            </a:r>
          </a:p>
          <a:p>
            <a:pPr marL="285750" indent="-285750">
              <a:buChar char="•"/>
            </a:pPr>
            <a:r>
              <a:rPr lang="el-GR" sz="1600" b="1">
                <a:solidFill>
                  <a:schemeClr val="tx1"/>
                </a:solidFill>
                <a:latin typeface="Lato"/>
                <a:ea typeface="Lato"/>
              </a:rPr>
              <a:t>Υιοθέτηση</a:t>
            </a:r>
            <a:r>
              <a:rPr lang="el-GR" sz="1600">
                <a:solidFill>
                  <a:schemeClr val="tx1"/>
                </a:solidFill>
                <a:latin typeface="Lato"/>
                <a:ea typeface="Lato"/>
              </a:rPr>
              <a:t> τεχνικών μετριασμού των κινδύνων από όλους τους οργανισμούς που χρησιμοποιούν </a:t>
            </a:r>
            <a:r>
              <a:rPr lang="el-GR" sz="1600" err="1">
                <a:solidFill>
                  <a:schemeClr val="tx1"/>
                </a:solidFill>
                <a:latin typeface="Lato"/>
                <a:ea typeface="Lato"/>
              </a:rPr>
              <a:t>IoT</a:t>
            </a:r>
            <a:r>
              <a:rPr lang="en-US" sz="1600">
                <a:solidFill>
                  <a:schemeClr val="tx1"/>
                </a:solidFill>
                <a:latin typeface="Lato"/>
                <a:ea typeface="Lato"/>
              </a:rPr>
              <a:t>.</a:t>
            </a:r>
            <a:endParaRPr lang="el-GR" sz="1600">
              <a:solidFill>
                <a:schemeClr val="tx1"/>
              </a:solidFill>
              <a:latin typeface="Lato"/>
              <a:ea typeface="Lato"/>
            </a:endParaRPr>
          </a:p>
          <a:p>
            <a:pPr marL="285750" indent="-285750">
              <a:buChar char="•"/>
            </a:pPr>
            <a:r>
              <a:rPr lang="el-GR" sz="1600" b="1">
                <a:solidFill>
                  <a:schemeClr val="tx1"/>
                </a:solidFill>
                <a:latin typeface="Lato"/>
                <a:ea typeface="Lato"/>
              </a:rPr>
              <a:t>Υποχρεωτική </a:t>
            </a:r>
            <a:r>
              <a:rPr lang="el-GR" sz="1600">
                <a:solidFill>
                  <a:schemeClr val="tx1"/>
                </a:solidFill>
                <a:latin typeface="Lato"/>
                <a:ea typeface="Lato"/>
              </a:rPr>
              <a:t>χρήση κρυπτογράφησης για αποθήκευση και διαβίβαση δεδομένων</a:t>
            </a:r>
            <a:endParaRPr lang="en-US" sz="1600">
              <a:solidFill>
                <a:schemeClr val="tx1"/>
              </a:solidFill>
              <a:latin typeface="Lato"/>
              <a:ea typeface="Lato"/>
            </a:endParaRPr>
          </a:p>
          <a:p>
            <a:pPr marL="285750" indent="-285750">
              <a:buChar char="•"/>
            </a:pPr>
            <a:r>
              <a:rPr lang="el-GR" sz="1600" b="1">
                <a:solidFill>
                  <a:schemeClr val="tx1"/>
                </a:solidFill>
                <a:latin typeface="Lato"/>
                <a:ea typeface="Lato"/>
              </a:rPr>
              <a:t>Υποχρεωτική </a:t>
            </a:r>
            <a:r>
              <a:rPr lang="el-GR" sz="1600">
                <a:solidFill>
                  <a:schemeClr val="tx1"/>
                </a:solidFill>
                <a:latin typeface="Lato"/>
                <a:ea typeface="Lato"/>
              </a:rPr>
              <a:t>χρήση μηχανισμών ταυτοποίησης και πιστοποίησης χρηστών και συσκευών</a:t>
            </a:r>
            <a:endParaRPr lang="en-US" sz="1600">
              <a:solidFill>
                <a:schemeClr val="tx1"/>
              </a:solidFill>
              <a:latin typeface="Lato"/>
            </a:endParaRPr>
          </a:p>
        </p:txBody>
      </p:sp>
      <p:sp>
        <p:nvSpPr>
          <p:cNvPr id="14" name="TextBox 13">
            <a:extLst>
              <a:ext uri="{FF2B5EF4-FFF2-40B4-BE49-F238E27FC236}">
                <a16:creationId xmlns:a16="http://schemas.microsoft.com/office/drawing/2014/main" id="{26B7E72D-8BF3-4A56-DAFE-E128833D387A}"/>
              </a:ext>
            </a:extLst>
          </p:cNvPr>
          <p:cNvSpPr txBox="1"/>
          <p:nvPr/>
        </p:nvSpPr>
        <p:spPr>
          <a:xfrm>
            <a:off x="372462" y="4184237"/>
            <a:ext cx="8084635" cy="584775"/>
          </a:xfrm>
          <a:prstGeom prst="rect">
            <a:avLst/>
          </a:prstGeom>
          <a:noFill/>
        </p:spPr>
        <p:txBody>
          <a:bodyPr wrap="square">
            <a:spAutoFit/>
          </a:bodyPr>
          <a:lstStyle/>
          <a:p>
            <a:r>
              <a:rPr lang="el-GR" sz="1600">
                <a:solidFill>
                  <a:schemeClr val="tx1"/>
                </a:solidFill>
                <a:latin typeface="Lato" panose="020F0502020204030203" pitchFamily="34" charset="0"/>
                <a:ea typeface="Lato" panose="020F0502020204030203" pitchFamily="34" charset="0"/>
                <a:cs typeface="Lato" panose="020F0502020204030203" pitchFamily="34" charset="0"/>
              </a:rPr>
              <a:t>Συνδυάζοντας όλα τα παραπάνω με συνείδηση και υπευθυνότητα</a:t>
            </a:r>
            <a:r>
              <a:rPr lang="en-US" sz="1600">
                <a:solidFill>
                  <a:schemeClr val="tx1"/>
                </a:solidFill>
                <a:latin typeface="Lato" panose="020F0502020204030203" pitchFamily="34" charset="0"/>
                <a:ea typeface="Lato" panose="020F0502020204030203" pitchFamily="34" charset="0"/>
                <a:cs typeface="Lato" panose="020F0502020204030203" pitchFamily="34" charset="0"/>
              </a:rPr>
              <a:t>,</a:t>
            </a:r>
            <a:r>
              <a:rPr lang="el-GR" sz="1600">
                <a:solidFill>
                  <a:schemeClr val="tx1"/>
                </a:solidFill>
                <a:latin typeface="Lato" panose="020F0502020204030203" pitchFamily="34" charset="0"/>
                <a:ea typeface="Lato" panose="020F0502020204030203" pitchFamily="34" charset="0"/>
                <a:cs typeface="Lato" panose="020F0502020204030203" pitchFamily="34" charset="0"/>
              </a:rPr>
              <a:t> η </a:t>
            </a:r>
            <a:r>
              <a:rPr lang="el-GR" sz="1600" err="1">
                <a:solidFill>
                  <a:schemeClr val="tx1"/>
                </a:solidFill>
                <a:latin typeface="Lato" panose="020F0502020204030203" pitchFamily="34" charset="0"/>
                <a:ea typeface="Lato" panose="020F0502020204030203" pitchFamily="34" charset="0"/>
                <a:cs typeface="Lato" panose="020F0502020204030203" pitchFamily="34" charset="0"/>
              </a:rPr>
              <a:t>ιδιωτικότητα</a:t>
            </a:r>
            <a:r>
              <a:rPr lang="el-GR" sz="1600">
                <a:solidFill>
                  <a:schemeClr val="tx1"/>
                </a:solidFill>
                <a:latin typeface="Lato" panose="020F0502020204030203" pitchFamily="34" charset="0"/>
                <a:ea typeface="Lato" panose="020F0502020204030203" pitchFamily="34" charset="0"/>
                <a:cs typeface="Lato" panose="020F0502020204030203" pitchFamily="34" charset="0"/>
              </a:rPr>
              <a:t> μπορεί να είναι </a:t>
            </a:r>
            <a:r>
              <a:rPr lang="el-GR" sz="1600" b="1">
                <a:solidFill>
                  <a:schemeClr val="accent1">
                    <a:lumMod val="75000"/>
                  </a:schemeClr>
                </a:solidFill>
                <a:latin typeface="Lato" panose="020F0502020204030203" pitchFamily="34" charset="0"/>
                <a:ea typeface="Lato" panose="020F0502020204030203" pitchFamily="34" charset="0"/>
                <a:cs typeface="Lato" panose="020F0502020204030203" pitchFamily="34" charset="0"/>
              </a:rPr>
              <a:t>εφικτή</a:t>
            </a:r>
            <a:r>
              <a:rPr lang="el-GR" sz="1600">
                <a:solidFill>
                  <a:schemeClr val="tx1"/>
                </a:solidFill>
                <a:latin typeface="Lato" panose="020F0502020204030203" pitchFamily="34" charset="0"/>
                <a:ea typeface="Lato" panose="020F0502020204030203" pitchFamily="34" charset="0"/>
                <a:cs typeface="Lato" panose="020F0502020204030203" pitchFamily="34" charset="0"/>
              </a:rPr>
              <a:t> και </a:t>
            </a:r>
            <a:r>
              <a:rPr lang="el-GR" sz="1600" b="1">
                <a:solidFill>
                  <a:schemeClr val="accent1">
                    <a:lumMod val="75000"/>
                  </a:schemeClr>
                </a:solidFill>
                <a:latin typeface="Lato" panose="020F0502020204030203" pitchFamily="34" charset="0"/>
                <a:ea typeface="Lato" panose="020F0502020204030203" pitchFamily="34" charset="0"/>
                <a:cs typeface="Lato" panose="020F0502020204030203" pitchFamily="34" charset="0"/>
              </a:rPr>
              <a:t>διασφαλισμένη</a:t>
            </a:r>
            <a:r>
              <a:rPr lang="el-GR" sz="1600">
                <a:solidFill>
                  <a:schemeClr val="tx1"/>
                </a:solidFill>
                <a:latin typeface="Lato" panose="020F0502020204030203" pitchFamily="34" charset="0"/>
                <a:ea typeface="Lato" panose="020F0502020204030203" pitchFamily="34" charset="0"/>
                <a:cs typeface="Lato" panose="020F0502020204030203" pitchFamily="34" charset="0"/>
              </a:rPr>
              <a:t>.</a:t>
            </a:r>
            <a:r>
              <a:rPr lang="en-US" sz="1600">
                <a:solidFill>
                  <a:schemeClr val="tx1"/>
                </a:solidFill>
                <a:latin typeface="Lato" panose="020F0502020204030203" pitchFamily="34" charset="0"/>
                <a:ea typeface="Lato" panose="020F0502020204030203" pitchFamily="34" charset="0"/>
                <a:cs typeface="Lato" panose="020F0502020204030203" pitchFamily="34" charset="0"/>
              </a:rPr>
              <a:t> </a:t>
            </a:r>
          </a:p>
        </p:txBody>
      </p:sp>
      <p:sp>
        <p:nvSpPr>
          <p:cNvPr id="3" name="TextBox 2">
            <a:extLst>
              <a:ext uri="{FF2B5EF4-FFF2-40B4-BE49-F238E27FC236}">
                <a16:creationId xmlns:a16="http://schemas.microsoft.com/office/drawing/2014/main" id="{5FB9D9D1-12BD-30E8-B61A-C163F8CC9EB0}"/>
              </a:ext>
            </a:extLst>
          </p:cNvPr>
          <p:cNvSpPr txBox="1"/>
          <p:nvPr/>
        </p:nvSpPr>
        <p:spPr>
          <a:xfrm>
            <a:off x="212009" y="774291"/>
            <a:ext cx="8627805"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l-GR" sz="1500">
                <a:solidFill>
                  <a:schemeClr val="tx1"/>
                </a:solidFill>
                <a:latin typeface="Lato"/>
              </a:rPr>
              <a:t>Σύμφωνα με τα παραπάνω, είναι προφανές </a:t>
            </a:r>
            <a:r>
              <a:rPr lang="en-US" sz="1500" err="1">
                <a:solidFill>
                  <a:schemeClr val="tx1"/>
                </a:solidFill>
                <a:latin typeface="Lato"/>
              </a:rPr>
              <a:t>ότι</a:t>
            </a:r>
            <a:r>
              <a:rPr lang="en-US" sz="1500">
                <a:solidFill>
                  <a:schemeClr val="tx1"/>
                </a:solidFill>
                <a:latin typeface="Lato"/>
              </a:rPr>
              <a:t> </a:t>
            </a:r>
            <a:r>
              <a:rPr lang="en-US" sz="1500" err="1">
                <a:solidFill>
                  <a:schemeClr val="tx1"/>
                </a:solidFill>
                <a:latin typeface="Lato"/>
              </a:rPr>
              <a:t>οι</a:t>
            </a:r>
            <a:r>
              <a:rPr lang="en-US" sz="1500">
                <a:solidFill>
                  <a:schemeClr val="tx1"/>
                </a:solidFill>
                <a:latin typeface="Lato"/>
              </a:rPr>
              <a:t> κα</a:t>
            </a:r>
            <a:r>
              <a:rPr lang="en-US" sz="1500" err="1">
                <a:solidFill>
                  <a:schemeClr val="tx1"/>
                </a:solidFill>
                <a:latin typeface="Lato"/>
              </a:rPr>
              <a:t>νονισμοί</a:t>
            </a:r>
            <a:r>
              <a:rPr lang="en-US" sz="1500">
                <a:solidFill>
                  <a:schemeClr val="tx1"/>
                </a:solidFill>
                <a:latin typeface="Lato"/>
              </a:rPr>
              <a:t> και τα π</a:t>
            </a:r>
            <a:r>
              <a:rPr lang="en-US" sz="1500" err="1">
                <a:solidFill>
                  <a:schemeClr val="tx1"/>
                </a:solidFill>
                <a:latin typeface="Lato"/>
              </a:rPr>
              <a:t>ρότυ</a:t>
            </a:r>
            <a:r>
              <a:rPr lang="en-US" sz="1500">
                <a:solidFill>
                  <a:schemeClr val="tx1"/>
                </a:solidFill>
                <a:latin typeface="Lato"/>
              </a:rPr>
              <a:t>πα </a:t>
            </a:r>
            <a:r>
              <a:rPr lang="en-US" sz="1500" err="1">
                <a:solidFill>
                  <a:schemeClr val="tx1"/>
                </a:solidFill>
                <a:latin typeface="Lato"/>
              </a:rPr>
              <a:t>συχνά</a:t>
            </a:r>
            <a:r>
              <a:rPr lang="en-US" sz="1500">
                <a:solidFill>
                  <a:schemeClr val="tx1"/>
                </a:solidFill>
                <a:latin typeface="Lato"/>
              </a:rPr>
              <a:t> </a:t>
            </a:r>
            <a:r>
              <a:rPr lang="en-US" sz="1500" err="1">
                <a:solidFill>
                  <a:schemeClr val="tx1"/>
                </a:solidFill>
                <a:latin typeface="Lato"/>
              </a:rPr>
              <a:t>δεν</a:t>
            </a:r>
            <a:r>
              <a:rPr lang="en-US" sz="1500">
                <a:solidFill>
                  <a:schemeClr val="tx1"/>
                </a:solidFill>
                <a:latin typeface="Lato"/>
              </a:rPr>
              <a:t> α</a:t>
            </a:r>
            <a:r>
              <a:rPr lang="en-US" sz="1500" err="1">
                <a:solidFill>
                  <a:schemeClr val="tx1"/>
                </a:solidFill>
                <a:latin typeface="Lato"/>
              </a:rPr>
              <a:t>κολουθούντ</a:t>
            </a:r>
            <a:r>
              <a:rPr lang="en-US" sz="1500">
                <a:solidFill>
                  <a:schemeClr val="tx1"/>
                </a:solidFill>
                <a:latin typeface="Lato"/>
              </a:rPr>
              <a:t>αι </a:t>
            </a:r>
            <a:r>
              <a:rPr lang="el-GR" sz="1500">
                <a:solidFill>
                  <a:schemeClr val="tx1"/>
                </a:solidFill>
                <a:latin typeface="Lato"/>
              </a:rPr>
              <a:t>πιστά</a:t>
            </a:r>
            <a:r>
              <a:rPr lang="en-US" sz="1500">
                <a:solidFill>
                  <a:schemeClr val="tx1"/>
                </a:solidFill>
                <a:latin typeface="Lato"/>
              </a:rPr>
              <a:t> από π</a:t>
            </a:r>
            <a:r>
              <a:rPr lang="en-US" sz="1500" err="1">
                <a:solidFill>
                  <a:schemeClr val="tx1"/>
                </a:solidFill>
                <a:latin typeface="Lato"/>
              </a:rPr>
              <a:t>ολλούς</a:t>
            </a:r>
            <a:r>
              <a:rPr lang="en-US" sz="1500">
                <a:solidFill>
                  <a:schemeClr val="tx1"/>
                </a:solidFill>
                <a:latin typeface="Lato"/>
              </a:rPr>
              <a:t> </a:t>
            </a:r>
            <a:r>
              <a:rPr lang="en-US" sz="1500" err="1">
                <a:solidFill>
                  <a:schemeClr val="tx1"/>
                </a:solidFill>
                <a:latin typeface="Lato"/>
              </a:rPr>
              <a:t>οργ</a:t>
            </a:r>
            <a:r>
              <a:rPr lang="en-US" sz="1500">
                <a:solidFill>
                  <a:schemeClr val="tx1"/>
                </a:solidFill>
                <a:latin typeface="Lato"/>
              </a:rPr>
              <a:t>α</a:t>
            </a:r>
            <a:r>
              <a:rPr lang="en-US" sz="1500" err="1">
                <a:solidFill>
                  <a:schemeClr val="tx1"/>
                </a:solidFill>
                <a:latin typeface="Lato"/>
              </a:rPr>
              <a:t>νισμούς</a:t>
            </a:r>
            <a:r>
              <a:rPr lang="el-GR" sz="1500">
                <a:solidFill>
                  <a:schemeClr val="tx1"/>
                </a:solidFill>
                <a:latin typeface="Lato"/>
              </a:rPr>
              <a:t> </a:t>
            </a:r>
            <a:r>
              <a:rPr lang="en-US" sz="1500">
                <a:solidFill>
                  <a:schemeClr val="tx1"/>
                </a:solidFill>
                <a:latin typeface="Lato"/>
              </a:rPr>
              <a:t>και </a:t>
            </a:r>
            <a:r>
              <a:rPr lang="el-GR" sz="1500">
                <a:solidFill>
                  <a:schemeClr val="tx1"/>
                </a:solidFill>
                <a:latin typeface="Lato"/>
              </a:rPr>
              <a:t>αρκετές φορές είναι</a:t>
            </a:r>
            <a:r>
              <a:rPr lang="en-US" sz="1500">
                <a:solidFill>
                  <a:schemeClr val="tx1"/>
                </a:solidFill>
                <a:latin typeface="Lato"/>
              </a:rPr>
              <a:t> α</a:t>
            </a:r>
            <a:r>
              <a:rPr lang="en-US" sz="1500" err="1">
                <a:solidFill>
                  <a:schemeClr val="tx1"/>
                </a:solidFill>
                <a:latin typeface="Lato"/>
              </a:rPr>
              <a:t>νε</a:t>
            </a:r>
            <a:r>
              <a:rPr lang="en-US" sz="1500">
                <a:solidFill>
                  <a:schemeClr val="tx1"/>
                </a:solidFill>
                <a:latin typeface="Lato"/>
              </a:rPr>
              <a:t>πα</a:t>
            </a:r>
            <a:r>
              <a:rPr lang="en-US" sz="1500" err="1">
                <a:solidFill>
                  <a:schemeClr val="tx1"/>
                </a:solidFill>
                <a:latin typeface="Lato"/>
              </a:rPr>
              <a:t>ρκή</a:t>
            </a:r>
            <a:r>
              <a:rPr lang="en-US" sz="1500">
                <a:solidFill>
                  <a:schemeClr val="tx1"/>
                </a:solidFill>
                <a:latin typeface="Lato"/>
              </a:rPr>
              <a:t>.</a:t>
            </a:r>
            <a:endParaRPr lang="en-US" sz="1500">
              <a:solidFill>
                <a:schemeClr val="tx1"/>
              </a:solidFill>
            </a:endParaRPr>
          </a:p>
          <a:p>
            <a:endParaRPr lang="en-US" sz="1500">
              <a:solidFill>
                <a:schemeClr val="tx1"/>
              </a:solidFill>
              <a:latin typeface="Lato"/>
            </a:endParaRPr>
          </a:p>
          <a:p>
            <a:r>
              <a:rPr lang="en-US" sz="1500" err="1">
                <a:solidFill>
                  <a:schemeClr val="tx1"/>
                </a:solidFill>
                <a:latin typeface="Lato"/>
              </a:rPr>
              <a:t>Γι</a:t>
            </a:r>
            <a:r>
              <a:rPr lang="en-US" sz="1500">
                <a:solidFill>
                  <a:schemeClr val="tx1"/>
                </a:solidFill>
                <a:latin typeface="Lato"/>
              </a:rPr>
              <a:t>α α</a:t>
            </a:r>
            <a:r>
              <a:rPr lang="en-US" sz="1500" err="1">
                <a:solidFill>
                  <a:schemeClr val="tx1"/>
                </a:solidFill>
                <a:latin typeface="Lato"/>
              </a:rPr>
              <a:t>υτό</a:t>
            </a:r>
            <a:r>
              <a:rPr lang="en-US" sz="1500">
                <a:solidFill>
                  <a:schemeClr val="tx1"/>
                </a:solidFill>
                <a:latin typeface="Lato"/>
              </a:rPr>
              <a:t> υπ</a:t>
            </a:r>
            <a:r>
              <a:rPr lang="en-US" sz="1500" err="1">
                <a:solidFill>
                  <a:schemeClr val="tx1"/>
                </a:solidFill>
                <a:latin typeface="Lato"/>
              </a:rPr>
              <a:t>άρχουν</a:t>
            </a:r>
            <a:r>
              <a:rPr lang="en-US" sz="1500">
                <a:solidFill>
                  <a:schemeClr val="tx1"/>
                </a:solidFill>
                <a:latin typeface="Lato"/>
              </a:rPr>
              <a:t> </a:t>
            </a:r>
            <a:r>
              <a:rPr lang="en-US" sz="1500" err="1">
                <a:solidFill>
                  <a:schemeClr val="tx1"/>
                </a:solidFill>
                <a:latin typeface="Lato"/>
              </a:rPr>
              <a:t>κά</a:t>
            </a:r>
            <a:r>
              <a:rPr lang="en-US" sz="1500">
                <a:solidFill>
                  <a:schemeClr val="tx1"/>
                </a:solidFill>
                <a:latin typeface="Lato"/>
              </a:rPr>
              <a:t>π</a:t>
            </a:r>
            <a:r>
              <a:rPr lang="en-US" sz="1500" err="1">
                <a:solidFill>
                  <a:schemeClr val="tx1"/>
                </a:solidFill>
                <a:latin typeface="Lato"/>
              </a:rPr>
              <a:t>οιες</a:t>
            </a:r>
            <a:r>
              <a:rPr lang="en-US" sz="1500">
                <a:solidFill>
                  <a:schemeClr val="tx1"/>
                </a:solidFill>
                <a:latin typeface="Lato"/>
              </a:rPr>
              <a:t> απα</a:t>
            </a:r>
            <a:r>
              <a:rPr lang="en-US" sz="1500" err="1">
                <a:solidFill>
                  <a:schemeClr val="tx1"/>
                </a:solidFill>
                <a:latin typeface="Lato"/>
              </a:rPr>
              <a:t>ιτήσεις</a:t>
            </a:r>
            <a:r>
              <a:rPr lang="en-US" sz="1500">
                <a:solidFill>
                  <a:schemeClr val="tx1"/>
                </a:solidFill>
                <a:latin typeface="Lato"/>
              </a:rPr>
              <a:t> π</a:t>
            </a:r>
            <a:r>
              <a:rPr lang="en-US" sz="1500" err="1">
                <a:solidFill>
                  <a:schemeClr val="tx1"/>
                </a:solidFill>
                <a:latin typeface="Lato"/>
              </a:rPr>
              <a:t>ου</a:t>
            </a:r>
            <a:r>
              <a:rPr lang="en-US" sz="1500">
                <a:solidFill>
                  <a:schemeClr val="tx1"/>
                </a:solidFill>
                <a:latin typeface="Lato"/>
              </a:rPr>
              <a:t> π</a:t>
            </a:r>
            <a:r>
              <a:rPr lang="en-US" sz="1500" err="1">
                <a:solidFill>
                  <a:schemeClr val="tx1"/>
                </a:solidFill>
                <a:latin typeface="Lato"/>
              </a:rPr>
              <a:t>ρέ</a:t>
            </a:r>
            <a:r>
              <a:rPr lang="en-US" sz="1500">
                <a:solidFill>
                  <a:schemeClr val="tx1"/>
                </a:solidFill>
                <a:latin typeface="Lato"/>
              </a:rPr>
              <a:t>π</a:t>
            </a:r>
            <a:r>
              <a:rPr lang="en-US" sz="1500" err="1">
                <a:solidFill>
                  <a:schemeClr val="tx1"/>
                </a:solidFill>
                <a:latin typeface="Lato"/>
              </a:rPr>
              <a:t>ει</a:t>
            </a:r>
            <a:r>
              <a:rPr lang="en-US" sz="1500">
                <a:solidFill>
                  <a:schemeClr val="tx1"/>
                </a:solidFill>
                <a:latin typeface="Lato"/>
              </a:rPr>
              <a:t> να τηρηθούν</a:t>
            </a:r>
          </a:p>
        </p:txBody>
      </p:sp>
    </p:spTree>
    <p:extLst>
      <p:ext uri="{BB962C8B-B14F-4D97-AF65-F5344CB8AC3E}">
        <p14:creationId xmlns:p14="http://schemas.microsoft.com/office/powerpoint/2010/main" val="115933862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E89C7E-0A8F-A54E-D67A-C2246B319536}"/>
              </a:ext>
            </a:extLst>
          </p:cNvPr>
          <p:cNvSpPr>
            <a:spLocks noGrp="1"/>
          </p:cNvSpPr>
          <p:nvPr>
            <p:ph type="title"/>
          </p:nvPr>
        </p:nvSpPr>
        <p:spPr/>
        <p:txBody>
          <a:bodyPr/>
          <a:lstStyle/>
          <a:p>
            <a:r>
              <a:rPr lang="el-GR">
                <a:latin typeface="Lato"/>
              </a:rPr>
              <a:t>Συμπεράσματα &amp; Προοπτικές</a:t>
            </a:r>
            <a:r>
              <a:rPr lang="el-GR"/>
              <a:t>…  </a:t>
            </a:r>
            <a:endParaRPr lang="en-US"/>
          </a:p>
        </p:txBody>
      </p:sp>
      <p:sp>
        <p:nvSpPr>
          <p:cNvPr id="7" name="TextBox 6">
            <a:extLst>
              <a:ext uri="{FF2B5EF4-FFF2-40B4-BE49-F238E27FC236}">
                <a16:creationId xmlns:a16="http://schemas.microsoft.com/office/drawing/2014/main" id="{959A7974-69D7-5796-F59B-BDFB87002821}"/>
              </a:ext>
            </a:extLst>
          </p:cNvPr>
          <p:cNvSpPr txBox="1"/>
          <p:nvPr/>
        </p:nvSpPr>
        <p:spPr>
          <a:xfrm>
            <a:off x="713225" y="1494526"/>
            <a:ext cx="7224772" cy="738664"/>
          </a:xfrm>
          <a:prstGeom prst="rect">
            <a:avLst/>
          </a:prstGeom>
          <a:noFill/>
        </p:spPr>
        <p:txBody>
          <a:bodyPr wrap="square" lIns="91440" tIns="45720" rIns="91440" bIns="45720" anchor="t">
            <a:spAutoFit/>
          </a:bodyPr>
          <a:lstStyle/>
          <a:p>
            <a:pPr marL="285750" indent="-285750">
              <a:buFont typeface="Wingdings"/>
              <a:buChar char="Ø"/>
            </a:pPr>
            <a:r>
              <a:rPr lang="en-US"/>
              <a:t>Πα</a:t>
            </a:r>
            <a:r>
              <a:rPr lang="en-US" err="1"/>
              <a:t>ρά</a:t>
            </a:r>
            <a:r>
              <a:rPr lang="en-US"/>
              <a:t> τα </a:t>
            </a:r>
            <a:r>
              <a:rPr lang="en-US" err="1"/>
              <a:t>ζητήμ</a:t>
            </a:r>
            <a:r>
              <a:rPr lang="en-US"/>
              <a:t>ατα ασφάλειας και ιδιωτικότητας, το IoT χρειάζεται τα απαραίτητα μέτρα </a:t>
            </a:r>
            <a:r>
              <a:rPr lang="en-US" err="1"/>
              <a:t>γι</a:t>
            </a:r>
            <a:r>
              <a:rPr lang="en-US"/>
              <a:t>α να υποστηρίξουν όλα τ</a:t>
            </a:r>
            <a:r>
              <a:rPr lang="el-GR"/>
              <a:t>α στάδια</a:t>
            </a:r>
            <a:r>
              <a:rPr lang="en-US"/>
              <a:t>: από </a:t>
            </a:r>
            <a:r>
              <a:rPr lang="en-US" err="1"/>
              <a:t>τη</a:t>
            </a:r>
            <a:r>
              <a:rPr lang="en-US"/>
              <a:t> </a:t>
            </a:r>
            <a:r>
              <a:rPr lang="en-US" err="1"/>
              <a:t>σχεδί</a:t>
            </a:r>
            <a:r>
              <a:rPr lang="en-US"/>
              <a:t>αση και την ανάπτυξη μέχρι τη λειτουργία και τη διαχείριση των δεδομένων. </a:t>
            </a:r>
          </a:p>
        </p:txBody>
      </p:sp>
      <p:sp>
        <p:nvSpPr>
          <p:cNvPr id="9" name="TextBox 8">
            <a:extLst>
              <a:ext uri="{FF2B5EF4-FFF2-40B4-BE49-F238E27FC236}">
                <a16:creationId xmlns:a16="http://schemas.microsoft.com/office/drawing/2014/main" id="{AC5D2AE3-0107-FE83-1A37-95B38C9F0D51}"/>
              </a:ext>
            </a:extLst>
          </p:cNvPr>
          <p:cNvSpPr txBox="1"/>
          <p:nvPr/>
        </p:nvSpPr>
        <p:spPr>
          <a:xfrm>
            <a:off x="713224" y="2363278"/>
            <a:ext cx="7546855" cy="1815882"/>
          </a:xfrm>
          <a:prstGeom prst="rect">
            <a:avLst/>
          </a:prstGeom>
          <a:noFill/>
        </p:spPr>
        <p:txBody>
          <a:bodyPr wrap="square" lIns="91440" tIns="45720" rIns="91440" bIns="45720" rtlCol="0" anchor="t">
            <a:spAutoFit/>
          </a:bodyPr>
          <a:lstStyle/>
          <a:p>
            <a:pPr marL="285750" indent="-285750">
              <a:buFont typeface="Wingdings"/>
              <a:buChar char="Ø"/>
            </a:pPr>
            <a:r>
              <a:rPr lang="el-GR"/>
              <a:t>Μελετώντας τους διάφορους μηχανισμούς που αφορούν την διασφάλιση της </a:t>
            </a:r>
            <a:r>
              <a:rPr lang="el-GR" err="1"/>
              <a:t>ιδιωτικότητας</a:t>
            </a:r>
            <a:r>
              <a:rPr lang="el-GR"/>
              <a:t> στο </a:t>
            </a:r>
            <a:r>
              <a:rPr lang="en-US"/>
              <a:t>IoT</a:t>
            </a:r>
            <a:r>
              <a:rPr lang="el-GR"/>
              <a:t>, εύκολα παρατηρείται η έλλειψη και ο ασαφής καθορισμός των ενεργειών και μέτρων που μπορεί μια επιχείρηση να λάβει. </a:t>
            </a:r>
            <a:endParaRPr lang="en-US"/>
          </a:p>
          <a:p>
            <a:endParaRPr lang="el-GR"/>
          </a:p>
          <a:p>
            <a:pPr marL="285750" indent="-285750">
              <a:buFont typeface="Wingdings"/>
              <a:buChar char="Ø"/>
            </a:pPr>
            <a:r>
              <a:rPr lang="el-GR"/>
              <a:t>Για αυτό το λόγο θα πρέπει να </a:t>
            </a:r>
            <a:r>
              <a:rPr lang="el-GR" sz="1400"/>
              <a:t>αναπτυχθεί ένα συνολικό πρόγραμμα που θα αφορά αποκλειστικά τα </a:t>
            </a:r>
            <a:r>
              <a:rPr lang="en-US" sz="1400"/>
              <a:t>IoT</a:t>
            </a:r>
            <a:r>
              <a:rPr lang="el-GR" sz="1400"/>
              <a:t> και </a:t>
            </a:r>
            <a:r>
              <a:rPr lang="el-GR"/>
              <a:t>θα περιλαμβάνει συνολικά όλα τα βήματα, τεχνικά και μη, για την προστασία των προσωπικών δεδομένων, και θα δώσει στον κόσμο των </a:t>
            </a:r>
            <a:r>
              <a:rPr lang="el-GR" err="1"/>
              <a:t>ΙοΤ</a:t>
            </a:r>
            <a:r>
              <a:rPr lang="el-GR"/>
              <a:t> νέες προοπτικές ανάπτυξης και τα εφόδια για εχεμύθεια.</a:t>
            </a:r>
          </a:p>
        </p:txBody>
      </p:sp>
    </p:spTree>
    <p:extLst>
      <p:ext uri="{BB962C8B-B14F-4D97-AF65-F5344CB8AC3E}">
        <p14:creationId xmlns:p14="http://schemas.microsoft.com/office/powerpoint/2010/main" val="408862161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 name="Google Shape;655;p47">
            <a:extLst>
              <a:ext uri="{FF2B5EF4-FFF2-40B4-BE49-F238E27FC236}">
                <a16:creationId xmlns:a16="http://schemas.microsoft.com/office/drawing/2014/main" id="{52F3E5D8-FD28-4E57-609E-6A54AE4A877E}"/>
              </a:ext>
            </a:extLst>
          </p:cNvPr>
          <p:cNvSpPr txBox="1">
            <a:spLocks/>
          </p:cNvSpPr>
          <p:nvPr/>
        </p:nvSpPr>
        <p:spPr>
          <a:xfrm>
            <a:off x="1101653" y="1384087"/>
            <a:ext cx="6197799" cy="134737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600"/>
              <a:buFont typeface="DM Sans"/>
              <a:buNone/>
              <a:defRPr sz="4600" b="0" i="0" u="none" strike="noStrike" cap="none">
                <a:solidFill>
                  <a:schemeClr val="dk1"/>
                </a:solidFill>
                <a:latin typeface="DM Sans ExtraBold"/>
                <a:ea typeface="DM Sans ExtraBold"/>
                <a:cs typeface="DM Sans ExtraBold"/>
                <a:sym typeface="DM Sans ExtraBold"/>
              </a:defRPr>
            </a:lvl1pPr>
            <a:lvl2pPr marR="0" lvl="1" algn="ctr" rtl="0">
              <a:lnSpc>
                <a:spcPct val="100000"/>
              </a:lnSpc>
              <a:spcBef>
                <a:spcPts val="0"/>
              </a:spcBef>
              <a:spcAft>
                <a:spcPts val="0"/>
              </a:spcAft>
              <a:buClr>
                <a:schemeClr val="dk1"/>
              </a:buClr>
              <a:buSzPts val="3600"/>
              <a:buFont typeface="DM Sans"/>
              <a:buNone/>
              <a:defRPr sz="3600" b="1" i="0" u="none" strike="noStrike" cap="none">
                <a:solidFill>
                  <a:schemeClr val="dk1"/>
                </a:solidFill>
                <a:latin typeface="DM Sans"/>
                <a:ea typeface="DM Sans"/>
                <a:cs typeface="DM Sans"/>
                <a:sym typeface="DM Sans"/>
              </a:defRPr>
            </a:lvl2pPr>
            <a:lvl3pPr marR="0" lvl="2" algn="ctr" rtl="0">
              <a:lnSpc>
                <a:spcPct val="100000"/>
              </a:lnSpc>
              <a:spcBef>
                <a:spcPts val="0"/>
              </a:spcBef>
              <a:spcAft>
                <a:spcPts val="0"/>
              </a:spcAft>
              <a:buClr>
                <a:schemeClr val="dk1"/>
              </a:buClr>
              <a:buSzPts val="3600"/>
              <a:buFont typeface="DM Sans"/>
              <a:buNone/>
              <a:defRPr sz="3600" b="1" i="0" u="none" strike="noStrike" cap="none">
                <a:solidFill>
                  <a:schemeClr val="dk1"/>
                </a:solidFill>
                <a:latin typeface="DM Sans"/>
                <a:ea typeface="DM Sans"/>
                <a:cs typeface="DM Sans"/>
                <a:sym typeface="DM Sans"/>
              </a:defRPr>
            </a:lvl3pPr>
            <a:lvl4pPr marR="0" lvl="3" algn="ctr" rtl="0">
              <a:lnSpc>
                <a:spcPct val="100000"/>
              </a:lnSpc>
              <a:spcBef>
                <a:spcPts val="0"/>
              </a:spcBef>
              <a:spcAft>
                <a:spcPts val="0"/>
              </a:spcAft>
              <a:buClr>
                <a:schemeClr val="dk1"/>
              </a:buClr>
              <a:buSzPts val="3600"/>
              <a:buFont typeface="DM Sans"/>
              <a:buNone/>
              <a:defRPr sz="3600" b="1" i="0" u="none" strike="noStrike" cap="none">
                <a:solidFill>
                  <a:schemeClr val="dk1"/>
                </a:solidFill>
                <a:latin typeface="DM Sans"/>
                <a:ea typeface="DM Sans"/>
                <a:cs typeface="DM Sans"/>
                <a:sym typeface="DM Sans"/>
              </a:defRPr>
            </a:lvl4pPr>
            <a:lvl5pPr marR="0" lvl="4" algn="ctr" rtl="0">
              <a:lnSpc>
                <a:spcPct val="100000"/>
              </a:lnSpc>
              <a:spcBef>
                <a:spcPts val="0"/>
              </a:spcBef>
              <a:spcAft>
                <a:spcPts val="0"/>
              </a:spcAft>
              <a:buClr>
                <a:schemeClr val="dk1"/>
              </a:buClr>
              <a:buSzPts val="3600"/>
              <a:buFont typeface="DM Sans"/>
              <a:buNone/>
              <a:defRPr sz="3600" b="1" i="0" u="none" strike="noStrike" cap="none">
                <a:solidFill>
                  <a:schemeClr val="dk1"/>
                </a:solidFill>
                <a:latin typeface="DM Sans"/>
                <a:ea typeface="DM Sans"/>
                <a:cs typeface="DM Sans"/>
                <a:sym typeface="DM Sans"/>
              </a:defRPr>
            </a:lvl5pPr>
            <a:lvl6pPr marR="0" lvl="5" algn="ctr" rtl="0">
              <a:lnSpc>
                <a:spcPct val="100000"/>
              </a:lnSpc>
              <a:spcBef>
                <a:spcPts val="0"/>
              </a:spcBef>
              <a:spcAft>
                <a:spcPts val="0"/>
              </a:spcAft>
              <a:buClr>
                <a:schemeClr val="dk1"/>
              </a:buClr>
              <a:buSzPts val="3600"/>
              <a:buFont typeface="DM Sans"/>
              <a:buNone/>
              <a:defRPr sz="3600" b="1" i="0" u="none" strike="noStrike" cap="none">
                <a:solidFill>
                  <a:schemeClr val="dk1"/>
                </a:solidFill>
                <a:latin typeface="DM Sans"/>
                <a:ea typeface="DM Sans"/>
                <a:cs typeface="DM Sans"/>
                <a:sym typeface="DM Sans"/>
              </a:defRPr>
            </a:lvl6pPr>
            <a:lvl7pPr marR="0" lvl="6" algn="ctr" rtl="0">
              <a:lnSpc>
                <a:spcPct val="100000"/>
              </a:lnSpc>
              <a:spcBef>
                <a:spcPts val="0"/>
              </a:spcBef>
              <a:spcAft>
                <a:spcPts val="0"/>
              </a:spcAft>
              <a:buClr>
                <a:schemeClr val="dk1"/>
              </a:buClr>
              <a:buSzPts val="3600"/>
              <a:buFont typeface="DM Sans"/>
              <a:buNone/>
              <a:defRPr sz="3600" b="1" i="0" u="none" strike="noStrike" cap="none">
                <a:solidFill>
                  <a:schemeClr val="dk1"/>
                </a:solidFill>
                <a:latin typeface="DM Sans"/>
                <a:ea typeface="DM Sans"/>
                <a:cs typeface="DM Sans"/>
                <a:sym typeface="DM Sans"/>
              </a:defRPr>
            </a:lvl7pPr>
            <a:lvl8pPr marR="0" lvl="7" algn="ctr" rtl="0">
              <a:lnSpc>
                <a:spcPct val="100000"/>
              </a:lnSpc>
              <a:spcBef>
                <a:spcPts val="0"/>
              </a:spcBef>
              <a:spcAft>
                <a:spcPts val="0"/>
              </a:spcAft>
              <a:buClr>
                <a:schemeClr val="dk1"/>
              </a:buClr>
              <a:buSzPts val="3600"/>
              <a:buFont typeface="DM Sans"/>
              <a:buNone/>
              <a:defRPr sz="3600" b="1" i="0" u="none" strike="noStrike" cap="none">
                <a:solidFill>
                  <a:schemeClr val="dk1"/>
                </a:solidFill>
                <a:latin typeface="DM Sans"/>
                <a:ea typeface="DM Sans"/>
                <a:cs typeface="DM Sans"/>
                <a:sym typeface="DM Sans"/>
              </a:defRPr>
            </a:lvl8pPr>
            <a:lvl9pPr marR="0" lvl="8" algn="ctr" rtl="0">
              <a:lnSpc>
                <a:spcPct val="100000"/>
              </a:lnSpc>
              <a:spcBef>
                <a:spcPts val="0"/>
              </a:spcBef>
              <a:spcAft>
                <a:spcPts val="0"/>
              </a:spcAft>
              <a:buClr>
                <a:schemeClr val="dk1"/>
              </a:buClr>
              <a:buSzPts val="3600"/>
              <a:buFont typeface="DM Sans"/>
              <a:buNone/>
              <a:defRPr sz="3600" b="1" i="0" u="none" strike="noStrike" cap="none">
                <a:solidFill>
                  <a:schemeClr val="dk1"/>
                </a:solidFill>
                <a:latin typeface="DM Sans"/>
                <a:ea typeface="DM Sans"/>
                <a:cs typeface="DM Sans"/>
                <a:sym typeface="DM Sans"/>
              </a:defRPr>
            </a:lvl9pPr>
          </a:lstStyle>
          <a:p>
            <a:r>
              <a:rPr lang="el-GR" sz="4400">
                <a:latin typeface="Lato"/>
              </a:rPr>
              <a:t>Σας ευχαριστούμε!</a:t>
            </a:r>
          </a:p>
        </p:txBody>
      </p:sp>
      <p:sp>
        <p:nvSpPr>
          <p:cNvPr id="6" name="Google Shape;656;p47">
            <a:extLst>
              <a:ext uri="{FF2B5EF4-FFF2-40B4-BE49-F238E27FC236}">
                <a16:creationId xmlns:a16="http://schemas.microsoft.com/office/drawing/2014/main" id="{99C1E7A9-5679-9EDE-19B5-0A1083ED29AB}"/>
              </a:ext>
            </a:extLst>
          </p:cNvPr>
          <p:cNvSpPr txBox="1">
            <a:spLocks noGrp="1"/>
          </p:cNvSpPr>
          <p:nvPr>
            <p:ph type="subTitle" idx="1"/>
          </p:nvPr>
        </p:nvSpPr>
        <p:spPr>
          <a:xfrm>
            <a:off x="860709" y="4531068"/>
            <a:ext cx="4448100" cy="1224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l-GR" sz="1600" i="1"/>
              <a:t>Ιούλιος 2024, Πανεπιστήμιο Πειραιώς</a:t>
            </a:r>
          </a:p>
        </p:txBody>
      </p:sp>
      <p:pic>
        <p:nvPicPr>
          <p:cNvPr id="7" name="Picture 6" descr="https://cdn.discordapp.com/attachments/1242866031093874709/1262831275102834749/3111-pepe-thanks.png?ex=669806c6&amp;is=6696b546&amp;hm=74607b5b0703c31402cdd15f0560fcc3496efea9ff32abeb3f50ea3b1fdc73dd&amp;">
            <a:extLst>
              <a:ext uri="{FF2B5EF4-FFF2-40B4-BE49-F238E27FC236}">
                <a16:creationId xmlns:a16="http://schemas.microsoft.com/office/drawing/2014/main" id="{49ED8C5D-6441-FC22-907A-DFCB23E5CBC7}"/>
              </a:ext>
            </a:extLst>
          </p:cNvPr>
          <p:cNvPicPr>
            <a:picLocks noChangeAspect="1"/>
          </p:cNvPicPr>
          <p:nvPr/>
        </p:nvPicPr>
        <p:blipFill>
          <a:blip r:embed="rId3">
            <a:lum bright="70000" contrast="-70000"/>
          </a:blip>
          <a:stretch>
            <a:fillRect/>
          </a:stretch>
        </p:blipFill>
        <p:spPr>
          <a:xfrm>
            <a:off x="6223819" y="1200150"/>
            <a:ext cx="2743200" cy="2743200"/>
          </a:xfrm>
          <a:prstGeom prst="rect">
            <a:avLst/>
          </a:prstGeom>
        </p:spPr>
      </p:pic>
    </p:spTree>
    <p:extLst>
      <p:ext uri="{BB962C8B-B14F-4D97-AF65-F5344CB8AC3E}">
        <p14:creationId xmlns:p14="http://schemas.microsoft.com/office/powerpoint/2010/main" val="3821798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Google Shape;340;p32"/>
          <p:cNvSpPr txBox="1">
            <a:spLocks noGrp="1"/>
          </p:cNvSpPr>
          <p:nvPr>
            <p:ph type="title"/>
          </p:nvPr>
        </p:nvSpPr>
        <p:spPr>
          <a:xfrm>
            <a:off x="720000" y="121405"/>
            <a:ext cx="7704000" cy="572700"/>
          </a:xfrm>
          <a:prstGeom prst="rect">
            <a:avLst/>
          </a:prstGeom>
        </p:spPr>
        <p:txBody>
          <a:bodyPr spcFirstLastPara="1" wrap="square" lIns="91425" tIns="91425" rIns="91425" bIns="91425" anchor="t" anchorCtr="0">
            <a:noAutofit/>
          </a:bodyPr>
          <a:lstStyle/>
          <a:p>
            <a:r>
              <a:rPr lang="en" err="1">
                <a:latin typeface="Lato"/>
              </a:rPr>
              <a:t>Εισ</a:t>
            </a:r>
            <a:r>
              <a:rPr lang="en">
                <a:latin typeface="Lato"/>
              </a:rPr>
              <a:t>α</a:t>
            </a:r>
            <a:r>
              <a:rPr lang="en" err="1">
                <a:latin typeface="Lato"/>
              </a:rPr>
              <a:t>γωγή</a:t>
            </a:r>
            <a:r>
              <a:rPr lang="en">
                <a:latin typeface="Lato"/>
              </a:rPr>
              <a:t> </a:t>
            </a:r>
            <a:r>
              <a:rPr lang="en" err="1">
                <a:latin typeface="Lato"/>
              </a:rPr>
              <a:t>στο</a:t>
            </a:r>
            <a:r>
              <a:rPr lang="en">
                <a:latin typeface="Lato"/>
              </a:rPr>
              <a:t> </a:t>
            </a:r>
            <a:r>
              <a:rPr lang="en" err="1">
                <a:latin typeface="Lato"/>
              </a:rPr>
              <a:t>δι</a:t>
            </a:r>
            <a:r>
              <a:rPr lang="en">
                <a:latin typeface="Lato"/>
              </a:rPr>
              <a:t>α</a:t>
            </a:r>
            <a:r>
              <a:rPr lang="en" err="1">
                <a:latin typeface="Lato"/>
              </a:rPr>
              <a:t>δίκτυο</a:t>
            </a:r>
            <a:r>
              <a:rPr lang="en">
                <a:latin typeface="Lato"/>
              </a:rPr>
              <a:t> </a:t>
            </a:r>
            <a:r>
              <a:rPr lang="en" err="1">
                <a:latin typeface="Lato"/>
              </a:rPr>
              <a:t>των</a:t>
            </a:r>
            <a:r>
              <a:rPr lang="en">
                <a:latin typeface="Lato"/>
              </a:rPr>
              <a:t> πρα</a:t>
            </a:r>
            <a:r>
              <a:rPr lang="en" err="1">
                <a:latin typeface="Lato"/>
              </a:rPr>
              <a:t>γμάτων</a:t>
            </a:r>
            <a:endParaRPr lang="en">
              <a:latin typeface="Lato"/>
            </a:endParaRPr>
          </a:p>
          <a:p>
            <a:pPr marL="0" lvl="0" indent="0" algn="l">
              <a:spcBef>
                <a:spcPts val="0"/>
              </a:spcBef>
              <a:spcAft>
                <a:spcPts val="0"/>
              </a:spcAft>
              <a:buNone/>
            </a:pPr>
            <a:endParaRPr lang="en">
              <a:latin typeface="Lato"/>
            </a:endParaRPr>
          </a:p>
        </p:txBody>
      </p:sp>
      <p:sp>
        <p:nvSpPr>
          <p:cNvPr id="341" name="Google Shape;341;p32"/>
          <p:cNvSpPr txBox="1">
            <a:spLocks noGrp="1"/>
          </p:cNvSpPr>
          <p:nvPr>
            <p:ph type="subTitle" idx="1"/>
          </p:nvPr>
        </p:nvSpPr>
        <p:spPr>
          <a:xfrm>
            <a:off x="720025" y="1170515"/>
            <a:ext cx="7704000" cy="530400"/>
          </a:xfrm>
          <a:prstGeom prst="rect">
            <a:avLst/>
          </a:prstGeom>
        </p:spPr>
        <p:txBody>
          <a:bodyPr spcFirstLastPara="1" wrap="square" lIns="91425" tIns="91425" rIns="91425" bIns="91425" anchor="t" anchorCtr="0">
            <a:noAutofit/>
          </a:bodyPr>
          <a:lstStyle/>
          <a:p>
            <a:pPr marL="285750" indent="-285750">
              <a:lnSpc>
                <a:spcPct val="114999"/>
              </a:lnSpc>
              <a:buFont typeface="Arial"/>
              <a:buChar char="•"/>
            </a:pPr>
            <a:r>
              <a:rPr lang="en" err="1"/>
              <a:t>Το</a:t>
            </a:r>
            <a:r>
              <a:rPr lang="en"/>
              <a:t> </a:t>
            </a:r>
            <a:r>
              <a:rPr lang="en" err="1"/>
              <a:t>Δι</a:t>
            </a:r>
            <a:r>
              <a:rPr lang="en"/>
              <a:t>α</a:t>
            </a:r>
            <a:r>
              <a:rPr lang="en" err="1"/>
              <a:t>δίκτυο</a:t>
            </a:r>
            <a:r>
              <a:rPr lang="en"/>
              <a:t> </a:t>
            </a:r>
            <a:r>
              <a:rPr lang="en" err="1"/>
              <a:t>των</a:t>
            </a:r>
            <a:r>
              <a:rPr lang="en"/>
              <a:t> πρα</a:t>
            </a:r>
            <a:r>
              <a:rPr lang="en" err="1"/>
              <a:t>γμάτων</a:t>
            </a:r>
            <a:r>
              <a:rPr lang="en"/>
              <a:t> (IoT) ανα</a:t>
            </a:r>
            <a:r>
              <a:rPr lang="en" err="1"/>
              <a:t>φέρετ</a:t>
            </a:r>
            <a:r>
              <a:rPr lang="en"/>
              <a:t>αι </a:t>
            </a:r>
            <a:r>
              <a:rPr lang="en" err="1"/>
              <a:t>στο</a:t>
            </a:r>
            <a:r>
              <a:rPr lang="en"/>
              <a:t> </a:t>
            </a:r>
            <a:r>
              <a:rPr lang="en" err="1"/>
              <a:t>δίκτυο</a:t>
            </a:r>
            <a:r>
              <a:rPr lang="en"/>
              <a:t> </a:t>
            </a:r>
            <a:r>
              <a:rPr lang="en" err="1"/>
              <a:t>δι</a:t>
            </a:r>
            <a:r>
              <a:rPr lang="en"/>
              <a:t>α</a:t>
            </a:r>
            <a:r>
              <a:rPr lang="en" err="1"/>
              <a:t>συνδεδεμένων</a:t>
            </a:r>
            <a:r>
              <a:rPr lang="en"/>
              <a:t> </a:t>
            </a:r>
            <a:r>
              <a:rPr lang="en" err="1"/>
              <a:t>συσκευών</a:t>
            </a:r>
            <a:r>
              <a:rPr lang="en"/>
              <a:t> και α</a:t>
            </a:r>
            <a:r>
              <a:rPr lang="en" err="1"/>
              <a:t>ντικειμένων</a:t>
            </a:r>
            <a:r>
              <a:rPr lang="en"/>
              <a:t> π</a:t>
            </a:r>
            <a:r>
              <a:rPr lang="en" err="1"/>
              <a:t>ου</a:t>
            </a:r>
            <a:r>
              <a:rPr lang="en"/>
              <a:t> επ</a:t>
            </a:r>
            <a:r>
              <a:rPr lang="en" err="1"/>
              <a:t>ικοινωνούν</a:t>
            </a:r>
            <a:r>
              <a:rPr lang="en"/>
              <a:t> και α</a:t>
            </a:r>
            <a:r>
              <a:rPr lang="en" err="1"/>
              <a:t>ντ</a:t>
            </a:r>
            <a:r>
              <a:rPr lang="en"/>
              <a:t>α</a:t>
            </a:r>
            <a:r>
              <a:rPr lang="en" err="1"/>
              <a:t>λλάσσουν</a:t>
            </a:r>
            <a:r>
              <a:rPr lang="en"/>
              <a:t> </a:t>
            </a:r>
            <a:r>
              <a:rPr lang="en" err="1"/>
              <a:t>δεδομέν</a:t>
            </a:r>
            <a:r>
              <a:rPr lang="en"/>
              <a:t>α </a:t>
            </a:r>
            <a:r>
              <a:rPr lang="en" err="1"/>
              <a:t>μετ</a:t>
            </a:r>
            <a:r>
              <a:rPr lang="en"/>
              <a:t>α</a:t>
            </a:r>
            <a:r>
              <a:rPr lang="en" err="1"/>
              <a:t>ξύ</a:t>
            </a:r>
            <a:r>
              <a:rPr lang="en"/>
              <a:t> </a:t>
            </a:r>
            <a:r>
              <a:rPr lang="en" err="1"/>
              <a:t>τους</a:t>
            </a:r>
            <a:r>
              <a:rPr lang="en"/>
              <a:t> </a:t>
            </a:r>
            <a:r>
              <a:rPr lang="en" err="1"/>
              <a:t>μέσω</a:t>
            </a:r>
            <a:r>
              <a:rPr lang="en"/>
              <a:t> </a:t>
            </a:r>
            <a:r>
              <a:rPr lang="en" err="1"/>
              <a:t>του</a:t>
            </a:r>
            <a:r>
              <a:rPr lang="en"/>
              <a:t> </a:t>
            </a:r>
            <a:r>
              <a:rPr lang="en" err="1"/>
              <a:t>δι</a:t>
            </a:r>
            <a:r>
              <a:rPr lang="en"/>
              <a:t>α</a:t>
            </a:r>
            <a:r>
              <a:rPr lang="en" err="1"/>
              <a:t>δικτύου</a:t>
            </a:r>
            <a:r>
              <a:rPr lang="en"/>
              <a:t>.</a:t>
            </a:r>
            <a:endParaRPr lang="en-US"/>
          </a:p>
        </p:txBody>
      </p:sp>
      <p:sp>
        <p:nvSpPr>
          <p:cNvPr id="342" name="Google Shape;342;p32"/>
          <p:cNvSpPr txBox="1">
            <a:spLocks noGrp="1"/>
          </p:cNvSpPr>
          <p:nvPr>
            <p:ph type="subTitle" idx="2"/>
          </p:nvPr>
        </p:nvSpPr>
        <p:spPr>
          <a:xfrm>
            <a:off x="720025" y="2305978"/>
            <a:ext cx="7704000" cy="527700"/>
          </a:xfrm>
          <a:prstGeom prst="rect">
            <a:avLst/>
          </a:prstGeom>
        </p:spPr>
        <p:txBody>
          <a:bodyPr spcFirstLastPara="1" wrap="square" lIns="91425" tIns="91425" rIns="91425" bIns="91425" anchor="t" anchorCtr="0">
            <a:noAutofit/>
          </a:bodyPr>
          <a:lstStyle/>
          <a:p>
            <a:pPr marL="285750" indent="-285750">
              <a:lnSpc>
                <a:spcPct val="114999"/>
              </a:lnSpc>
              <a:buFont typeface="Arial"/>
              <a:buChar char="•"/>
            </a:pPr>
            <a:r>
              <a:rPr lang="en" err="1"/>
              <a:t>Οι</a:t>
            </a:r>
            <a:r>
              <a:rPr lang="en"/>
              <a:t> </a:t>
            </a:r>
            <a:r>
              <a:rPr lang="en" err="1"/>
              <a:t>συσκευές</a:t>
            </a:r>
            <a:r>
              <a:rPr lang="en"/>
              <a:t> IoT </a:t>
            </a:r>
            <a:r>
              <a:rPr lang="en" err="1"/>
              <a:t>είν</a:t>
            </a:r>
            <a:r>
              <a:rPr lang="en"/>
              <a:t>αι </a:t>
            </a:r>
            <a:r>
              <a:rPr lang="en" err="1"/>
              <a:t>εξο</a:t>
            </a:r>
            <a:r>
              <a:rPr lang="en"/>
              <a:t>π</a:t>
            </a:r>
            <a:r>
              <a:rPr lang="en" err="1"/>
              <a:t>λισμένες</a:t>
            </a:r>
            <a:r>
              <a:rPr lang="en"/>
              <a:t> </a:t>
            </a:r>
            <a:r>
              <a:rPr lang="en" err="1"/>
              <a:t>με</a:t>
            </a:r>
            <a:r>
              <a:rPr lang="en"/>
              <a:t> α</a:t>
            </a:r>
            <a:r>
              <a:rPr lang="en" err="1"/>
              <a:t>ισθητήρες</a:t>
            </a:r>
            <a:r>
              <a:rPr lang="en"/>
              <a:t> και </a:t>
            </a:r>
            <a:r>
              <a:rPr lang="en" err="1"/>
              <a:t>λογισμικό</a:t>
            </a:r>
            <a:r>
              <a:rPr lang="en"/>
              <a:t> π</a:t>
            </a:r>
            <a:r>
              <a:rPr lang="en" err="1"/>
              <a:t>ου</a:t>
            </a:r>
            <a:r>
              <a:rPr lang="en"/>
              <a:t> </a:t>
            </a:r>
            <a:r>
              <a:rPr lang="en" err="1"/>
              <a:t>συλλέγουν</a:t>
            </a:r>
            <a:r>
              <a:rPr lang="en"/>
              <a:t> και </a:t>
            </a:r>
            <a:r>
              <a:rPr lang="en" err="1"/>
              <a:t>μετ</a:t>
            </a:r>
            <a:r>
              <a:rPr lang="en"/>
              <a:t>α</a:t>
            </a:r>
            <a:r>
              <a:rPr lang="en" err="1"/>
              <a:t>δίδουν</a:t>
            </a:r>
            <a:r>
              <a:rPr lang="en"/>
              <a:t> </a:t>
            </a:r>
            <a:r>
              <a:rPr lang="en" err="1"/>
              <a:t>δεδομέν</a:t>
            </a:r>
            <a:r>
              <a:rPr lang="en"/>
              <a:t>α </a:t>
            </a:r>
            <a:r>
              <a:rPr lang="en" err="1"/>
              <a:t>μέσω</a:t>
            </a:r>
            <a:r>
              <a:rPr lang="en"/>
              <a:t> </a:t>
            </a:r>
            <a:r>
              <a:rPr lang="en" err="1"/>
              <a:t>του</a:t>
            </a:r>
            <a:r>
              <a:rPr lang="en"/>
              <a:t> </a:t>
            </a:r>
            <a:r>
              <a:rPr lang="en" err="1"/>
              <a:t>δι</a:t>
            </a:r>
            <a:r>
              <a:rPr lang="en"/>
              <a:t>α</a:t>
            </a:r>
            <a:r>
              <a:rPr lang="en" err="1"/>
              <a:t>δικτύου</a:t>
            </a:r>
            <a:r>
              <a:rPr lang="en"/>
              <a:t>.</a:t>
            </a:r>
            <a:endParaRPr lang="en-US"/>
          </a:p>
          <a:p>
            <a:pPr marL="285750" indent="-285750">
              <a:lnSpc>
                <a:spcPct val="114999"/>
              </a:lnSpc>
              <a:buFont typeface="Arial"/>
              <a:buChar char="•"/>
            </a:pPr>
            <a:r>
              <a:rPr lang="en"/>
              <a:t> Τα </a:t>
            </a:r>
            <a:r>
              <a:rPr lang="en" err="1"/>
              <a:t>δεδομέν</a:t>
            </a:r>
            <a:r>
              <a:rPr lang="en"/>
              <a:t>α απ</a:t>
            </a:r>
            <a:r>
              <a:rPr lang="en" err="1"/>
              <a:t>οστέλλοντ</a:t>
            </a:r>
            <a:r>
              <a:rPr lang="en"/>
              <a:t>αι </a:t>
            </a:r>
            <a:r>
              <a:rPr lang="en" err="1"/>
              <a:t>σε</a:t>
            </a:r>
            <a:r>
              <a:rPr lang="en"/>
              <a:t> </a:t>
            </a:r>
            <a:r>
              <a:rPr lang="en" err="1"/>
              <a:t>έν</a:t>
            </a:r>
            <a:r>
              <a:rPr lang="en"/>
              <a:t>α </a:t>
            </a:r>
            <a:r>
              <a:rPr lang="en" err="1"/>
              <a:t>κεντρικό</a:t>
            </a:r>
            <a:r>
              <a:rPr lang="en"/>
              <a:t> </a:t>
            </a:r>
            <a:r>
              <a:rPr lang="en" err="1"/>
              <a:t>σύστημ</a:t>
            </a:r>
            <a:r>
              <a:rPr lang="en"/>
              <a:t>α ή </a:t>
            </a:r>
            <a:r>
              <a:rPr lang="en" err="1"/>
              <a:t>σε</a:t>
            </a:r>
            <a:r>
              <a:rPr lang="en"/>
              <a:t> </a:t>
            </a:r>
            <a:r>
              <a:rPr lang="en" err="1"/>
              <a:t>μι</a:t>
            </a:r>
            <a:r>
              <a:rPr lang="en"/>
              <a:t>α πλα</a:t>
            </a:r>
            <a:r>
              <a:rPr lang="en" err="1"/>
              <a:t>τφόρμ</a:t>
            </a:r>
            <a:r>
              <a:rPr lang="en"/>
              <a:t>α cloud, όπ</a:t>
            </a:r>
            <a:r>
              <a:rPr lang="en" err="1"/>
              <a:t>ου</a:t>
            </a:r>
            <a:r>
              <a:rPr lang="en"/>
              <a:t> υποβ</a:t>
            </a:r>
            <a:r>
              <a:rPr lang="en" err="1"/>
              <a:t>άλλοντ</a:t>
            </a:r>
            <a:r>
              <a:rPr lang="en"/>
              <a:t>αι </a:t>
            </a:r>
            <a:r>
              <a:rPr lang="en" err="1"/>
              <a:t>σε</a:t>
            </a:r>
            <a:r>
              <a:rPr lang="en"/>
              <a:t> επ</a:t>
            </a:r>
            <a:r>
              <a:rPr lang="en" err="1"/>
              <a:t>εξεργ</a:t>
            </a:r>
            <a:r>
              <a:rPr lang="en"/>
              <a:t>α</a:t>
            </a:r>
            <a:r>
              <a:rPr lang="en" err="1"/>
              <a:t>σί</a:t>
            </a:r>
            <a:r>
              <a:rPr lang="en"/>
              <a:t>α και ανα</a:t>
            </a:r>
            <a:r>
              <a:rPr lang="en" err="1"/>
              <a:t>λύοντ</a:t>
            </a:r>
            <a:r>
              <a:rPr lang="en"/>
              <a:t>αι </a:t>
            </a:r>
            <a:r>
              <a:rPr lang="en" err="1"/>
              <a:t>γι</a:t>
            </a:r>
            <a:r>
              <a:rPr lang="en"/>
              <a:t>α να πα</a:t>
            </a:r>
            <a:r>
              <a:rPr lang="en" err="1"/>
              <a:t>ρέχουν</a:t>
            </a:r>
            <a:r>
              <a:rPr lang="en"/>
              <a:t> </a:t>
            </a:r>
            <a:r>
              <a:rPr lang="en" err="1"/>
              <a:t>χρήσιμες</a:t>
            </a:r>
            <a:r>
              <a:rPr lang="en"/>
              <a:t> π</a:t>
            </a:r>
            <a:r>
              <a:rPr lang="en" err="1"/>
              <a:t>ληροφορίες</a:t>
            </a:r>
            <a:r>
              <a:rPr lang="en"/>
              <a:t> ή α</a:t>
            </a:r>
            <a:r>
              <a:rPr lang="en" err="1"/>
              <a:t>υτομ</a:t>
            </a:r>
            <a:r>
              <a:rPr lang="en"/>
              <a:t>α</a:t>
            </a:r>
            <a:r>
              <a:rPr lang="en" err="1"/>
              <a:t>το</a:t>
            </a:r>
            <a:r>
              <a:rPr lang="en"/>
              <a:t>π</a:t>
            </a:r>
            <a:r>
              <a:rPr lang="en" err="1"/>
              <a:t>οιημένες</a:t>
            </a:r>
            <a:r>
              <a:rPr lang="en"/>
              <a:t> απα</a:t>
            </a:r>
            <a:r>
              <a:rPr lang="en" err="1"/>
              <a:t>ντήσεις</a:t>
            </a:r>
            <a:r>
              <a:rPr lang="en"/>
              <a:t>.</a:t>
            </a:r>
            <a:endParaRPr lang="en-US"/>
          </a:p>
        </p:txBody>
      </p:sp>
      <p:sp>
        <p:nvSpPr>
          <p:cNvPr id="343" name="Google Shape;343;p32"/>
          <p:cNvSpPr txBox="1">
            <a:spLocks noGrp="1"/>
          </p:cNvSpPr>
          <p:nvPr>
            <p:ph type="subTitle" idx="3"/>
          </p:nvPr>
        </p:nvSpPr>
        <p:spPr>
          <a:xfrm>
            <a:off x="720025" y="3858980"/>
            <a:ext cx="7704000" cy="527700"/>
          </a:xfrm>
          <a:prstGeom prst="rect">
            <a:avLst/>
          </a:prstGeom>
        </p:spPr>
        <p:txBody>
          <a:bodyPr spcFirstLastPara="1" wrap="square" lIns="91425" tIns="91425" rIns="91425" bIns="91425" anchor="t" anchorCtr="0">
            <a:noAutofit/>
          </a:bodyPr>
          <a:lstStyle/>
          <a:p>
            <a:pPr marL="285750" indent="-285750">
              <a:lnSpc>
                <a:spcPct val="114999"/>
              </a:lnSpc>
              <a:buFont typeface="Arial"/>
              <a:buChar char="•"/>
            </a:pPr>
            <a:r>
              <a:rPr lang="en"/>
              <a:t> </a:t>
            </a:r>
            <a:r>
              <a:rPr lang="en" err="1"/>
              <a:t>οι</a:t>
            </a:r>
            <a:r>
              <a:rPr lang="en"/>
              <a:t> </a:t>
            </a:r>
            <a:r>
              <a:rPr lang="en" err="1"/>
              <a:t>συσκευές</a:t>
            </a:r>
            <a:r>
              <a:rPr lang="en"/>
              <a:t> IoT </a:t>
            </a:r>
            <a:r>
              <a:rPr lang="en" err="1"/>
              <a:t>συλλέγουν</a:t>
            </a:r>
            <a:r>
              <a:rPr lang="en"/>
              <a:t> </a:t>
            </a:r>
            <a:r>
              <a:rPr lang="en" err="1"/>
              <a:t>εκτετ</a:t>
            </a:r>
            <a:r>
              <a:rPr lang="en"/>
              <a:t>α</a:t>
            </a:r>
            <a:r>
              <a:rPr lang="en" err="1"/>
              <a:t>μέν</a:t>
            </a:r>
            <a:r>
              <a:rPr lang="en"/>
              <a:t>α π</a:t>
            </a:r>
            <a:r>
              <a:rPr lang="en" err="1"/>
              <a:t>ροσω</a:t>
            </a:r>
            <a:r>
              <a:rPr lang="en"/>
              <a:t>π</a:t>
            </a:r>
            <a:r>
              <a:rPr lang="en" err="1"/>
              <a:t>ικά</a:t>
            </a:r>
            <a:r>
              <a:rPr lang="en"/>
              <a:t> και </a:t>
            </a:r>
            <a:r>
              <a:rPr lang="en" err="1"/>
              <a:t>ευ</a:t>
            </a:r>
            <a:r>
              <a:rPr lang="en"/>
              <a:t>α</a:t>
            </a:r>
            <a:r>
              <a:rPr lang="en" err="1"/>
              <a:t>ίσθητ</a:t>
            </a:r>
            <a:r>
              <a:rPr lang="en"/>
              <a:t>α </a:t>
            </a:r>
            <a:r>
              <a:rPr lang="en" err="1"/>
              <a:t>δεδομέν</a:t>
            </a:r>
            <a:r>
              <a:rPr lang="en"/>
              <a:t>α. </a:t>
            </a:r>
            <a:endParaRPr lang="en-US"/>
          </a:p>
          <a:p>
            <a:pPr marL="285750" indent="-285750">
              <a:lnSpc>
                <a:spcPct val="114999"/>
              </a:lnSpc>
              <a:buFont typeface="Arial"/>
              <a:buChar char="•"/>
            </a:pPr>
            <a:r>
              <a:rPr lang="en" err="1"/>
              <a:t>Χωρίς</a:t>
            </a:r>
            <a:r>
              <a:rPr lang="en"/>
              <a:t> </a:t>
            </a:r>
            <a:r>
              <a:rPr lang="en" err="1"/>
              <a:t>ισχυρά</a:t>
            </a:r>
            <a:r>
              <a:rPr lang="en"/>
              <a:t> </a:t>
            </a:r>
            <a:r>
              <a:rPr lang="en" err="1"/>
              <a:t>μέτρ</a:t>
            </a:r>
            <a:r>
              <a:rPr lang="en"/>
              <a:t>α α</a:t>
            </a:r>
            <a:r>
              <a:rPr lang="en" err="1"/>
              <a:t>σφ</a:t>
            </a:r>
            <a:r>
              <a:rPr lang="en"/>
              <a:t>α</a:t>
            </a:r>
            <a:r>
              <a:rPr lang="en" err="1"/>
              <a:t>λεί</a:t>
            </a:r>
            <a:r>
              <a:rPr lang="en"/>
              <a:t>ας, τα </a:t>
            </a:r>
            <a:r>
              <a:rPr lang="en" err="1"/>
              <a:t>δεδομέν</a:t>
            </a:r>
            <a:r>
              <a:rPr lang="en"/>
              <a:t>α α</a:t>
            </a:r>
            <a:r>
              <a:rPr lang="en" err="1"/>
              <a:t>υτά</a:t>
            </a:r>
            <a:r>
              <a:rPr lang="en"/>
              <a:t> μπ</a:t>
            </a:r>
            <a:r>
              <a:rPr lang="en" err="1"/>
              <a:t>ορούν</a:t>
            </a:r>
            <a:r>
              <a:rPr lang="en"/>
              <a:t> να </a:t>
            </a:r>
            <a:r>
              <a:rPr lang="en" err="1"/>
              <a:t>εκτεθούν</a:t>
            </a:r>
            <a:r>
              <a:rPr lang="en"/>
              <a:t> </a:t>
            </a:r>
            <a:r>
              <a:rPr lang="en" err="1"/>
              <a:t>σε</a:t>
            </a:r>
            <a:r>
              <a:rPr lang="en"/>
              <a:t> </a:t>
            </a:r>
            <a:r>
              <a:rPr lang="en" err="1"/>
              <a:t>μη</a:t>
            </a:r>
            <a:r>
              <a:rPr lang="en"/>
              <a:t> </a:t>
            </a:r>
            <a:r>
              <a:rPr lang="en" err="1"/>
              <a:t>εξουσιοδοτημένη</a:t>
            </a:r>
            <a:r>
              <a:rPr lang="en"/>
              <a:t> π</a:t>
            </a:r>
            <a:r>
              <a:rPr lang="en" err="1"/>
              <a:t>ρόσ</a:t>
            </a:r>
            <a:r>
              <a:rPr lang="en"/>
              <a:t>βα</a:t>
            </a:r>
            <a:r>
              <a:rPr lang="en" err="1"/>
              <a:t>ση</a:t>
            </a:r>
            <a:r>
              <a:rPr lang="en"/>
              <a:t>, </a:t>
            </a:r>
            <a:r>
              <a:rPr lang="en" err="1"/>
              <a:t>οδηγώντ</a:t>
            </a:r>
            <a:r>
              <a:rPr lang="en"/>
              <a:t>ας </a:t>
            </a:r>
            <a:r>
              <a:rPr lang="en" err="1"/>
              <a:t>σε</a:t>
            </a:r>
            <a:r>
              <a:rPr lang="en"/>
              <a:t> π</a:t>
            </a:r>
            <a:r>
              <a:rPr lang="en" err="1"/>
              <a:t>ιθ</a:t>
            </a:r>
            <a:r>
              <a:rPr lang="en"/>
              <a:t>α</a:t>
            </a:r>
            <a:r>
              <a:rPr lang="en" err="1"/>
              <a:t>νές</a:t>
            </a:r>
            <a:r>
              <a:rPr lang="en"/>
              <a:t> παραβ</a:t>
            </a:r>
            <a:r>
              <a:rPr lang="en" err="1"/>
              <a:t>ιάσεις</a:t>
            </a:r>
            <a:r>
              <a:rPr lang="en"/>
              <a:t> και κα</a:t>
            </a:r>
            <a:r>
              <a:rPr lang="en" err="1"/>
              <a:t>τάχρηση</a:t>
            </a:r>
            <a:r>
              <a:rPr lang="en"/>
              <a:t> π</a:t>
            </a:r>
            <a:r>
              <a:rPr lang="en" err="1"/>
              <a:t>ληροφοριών</a:t>
            </a:r>
            <a:r>
              <a:rPr lang="en"/>
              <a:t>.</a:t>
            </a:r>
            <a:endParaRPr lang="en-US"/>
          </a:p>
        </p:txBody>
      </p:sp>
      <p:sp>
        <p:nvSpPr>
          <p:cNvPr id="344" name="Google Shape;344;p32"/>
          <p:cNvSpPr txBox="1">
            <a:spLocks noGrp="1"/>
          </p:cNvSpPr>
          <p:nvPr>
            <p:ph type="subTitle" idx="4"/>
          </p:nvPr>
        </p:nvSpPr>
        <p:spPr>
          <a:xfrm>
            <a:off x="720025" y="757724"/>
            <a:ext cx="7704000" cy="530400"/>
          </a:xfrm>
          <a:prstGeom prst="rect">
            <a:avLst/>
          </a:prstGeom>
        </p:spPr>
        <p:txBody>
          <a:bodyPr spcFirstLastPara="1" wrap="square" lIns="91425" tIns="91425" rIns="91425" bIns="91425" anchor="b" anchorCtr="0">
            <a:noAutofit/>
          </a:bodyPr>
          <a:lstStyle/>
          <a:p>
            <a:pPr marL="0" indent="0"/>
            <a:r>
              <a:rPr lang="en" sz="1800" b="1" err="1">
                <a:latin typeface="Lato"/>
              </a:rPr>
              <a:t>Τι</a:t>
            </a:r>
            <a:r>
              <a:rPr lang="en" sz="1800" b="1">
                <a:latin typeface="Lato"/>
              </a:rPr>
              <a:t> </a:t>
            </a:r>
            <a:r>
              <a:rPr lang="en" sz="1800" b="1" err="1">
                <a:latin typeface="Lato"/>
              </a:rPr>
              <a:t>είν</a:t>
            </a:r>
            <a:r>
              <a:rPr lang="en" sz="1800" b="1">
                <a:latin typeface="Lato"/>
              </a:rPr>
              <a:t>αι </a:t>
            </a:r>
            <a:r>
              <a:rPr lang="en" sz="1800" b="1" err="1">
                <a:latin typeface="Lato"/>
              </a:rPr>
              <a:t>το</a:t>
            </a:r>
            <a:r>
              <a:rPr lang="en" sz="1800" b="1">
                <a:latin typeface="Lato"/>
              </a:rPr>
              <a:t> </a:t>
            </a:r>
            <a:r>
              <a:rPr lang="en" sz="1800" b="1" err="1">
                <a:latin typeface="Lato"/>
              </a:rPr>
              <a:t>δι</a:t>
            </a:r>
            <a:r>
              <a:rPr lang="en" sz="1800" b="1">
                <a:latin typeface="Lato"/>
              </a:rPr>
              <a:t>α</a:t>
            </a:r>
            <a:r>
              <a:rPr lang="en" sz="1800" b="1" err="1">
                <a:latin typeface="Lato"/>
              </a:rPr>
              <a:t>δίκτυο</a:t>
            </a:r>
            <a:r>
              <a:rPr lang="en" sz="1800" b="1">
                <a:latin typeface="Lato"/>
              </a:rPr>
              <a:t> </a:t>
            </a:r>
            <a:r>
              <a:rPr lang="en" sz="1800" b="1" err="1">
                <a:latin typeface="Lato"/>
              </a:rPr>
              <a:t>των</a:t>
            </a:r>
            <a:r>
              <a:rPr lang="en" sz="1800" b="1">
                <a:latin typeface="Lato"/>
              </a:rPr>
              <a:t> πρα</a:t>
            </a:r>
            <a:r>
              <a:rPr lang="en" sz="1800" b="1" err="1">
                <a:latin typeface="Lato"/>
              </a:rPr>
              <a:t>γμάτων</a:t>
            </a:r>
            <a:r>
              <a:rPr lang="en" sz="1800" b="1">
                <a:latin typeface="Lato"/>
              </a:rPr>
              <a:t>;</a:t>
            </a:r>
          </a:p>
        </p:txBody>
      </p:sp>
      <p:sp>
        <p:nvSpPr>
          <p:cNvPr id="345" name="Google Shape;345;p32"/>
          <p:cNvSpPr txBox="1">
            <a:spLocks noGrp="1"/>
          </p:cNvSpPr>
          <p:nvPr>
            <p:ph type="subTitle" idx="5"/>
          </p:nvPr>
        </p:nvSpPr>
        <p:spPr>
          <a:xfrm>
            <a:off x="720025" y="1953714"/>
            <a:ext cx="7704000" cy="527700"/>
          </a:xfrm>
          <a:prstGeom prst="rect">
            <a:avLst/>
          </a:prstGeom>
        </p:spPr>
        <p:txBody>
          <a:bodyPr spcFirstLastPara="1" wrap="square" lIns="91425" tIns="91425" rIns="91425" bIns="91425" anchor="b" anchorCtr="0">
            <a:noAutofit/>
          </a:bodyPr>
          <a:lstStyle/>
          <a:p>
            <a:pPr marL="0" indent="0">
              <a:lnSpc>
                <a:spcPct val="114999"/>
              </a:lnSpc>
            </a:pPr>
            <a:r>
              <a:rPr lang="en" sz="1800" b="1" err="1">
                <a:latin typeface="Lato"/>
              </a:rPr>
              <a:t>Πώς</a:t>
            </a:r>
            <a:r>
              <a:rPr lang="en" sz="1800" b="1">
                <a:latin typeface="Lato"/>
              </a:rPr>
              <a:t> </a:t>
            </a:r>
            <a:r>
              <a:rPr lang="en" sz="1800" b="1" err="1">
                <a:latin typeface="Lato"/>
              </a:rPr>
              <a:t>λειτουργεί</a:t>
            </a:r>
            <a:r>
              <a:rPr lang="en" sz="1800" b="1">
                <a:latin typeface="Lato"/>
              </a:rPr>
              <a:t> </a:t>
            </a:r>
            <a:r>
              <a:rPr lang="en" sz="1800" b="1" err="1">
                <a:latin typeface="Lato"/>
              </a:rPr>
              <a:t>το</a:t>
            </a:r>
            <a:r>
              <a:rPr lang="en" sz="1800" b="1">
                <a:latin typeface="Lato"/>
              </a:rPr>
              <a:t> IoT;</a:t>
            </a:r>
            <a:endParaRPr lang="en-US" sz="1800"/>
          </a:p>
        </p:txBody>
      </p:sp>
      <p:sp>
        <p:nvSpPr>
          <p:cNvPr id="346" name="Google Shape;346;p32"/>
          <p:cNvSpPr txBox="1">
            <a:spLocks noGrp="1"/>
          </p:cNvSpPr>
          <p:nvPr>
            <p:ph type="subTitle" idx="6"/>
          </p:nvPr>
        </p:nvSpPr>
        <p:spPr>
          <a:xfrm>
            <a:off x="720025" y="3515195"/>
            <a:ext cx="7704000" cy="527700"/>
          </a:xfrm>
          <a:prstGeom prst="rect">
            <a:avLst/>
          </a:prstGeom>
        </p:spPr>
        <p:txBody>
          <a:bodyPr spcFirstLastPara="1" wrap="square" lIns="91425" tIns="91425" rIns="91425" bIns="91425" anchor="b" anchorCtr="0">
            <a:noAutofit/>
          </a:bodyPr>
          <a:lstStyle/>
          <a:p>
            <a:pPr marL="0" indent="0">
              <a:lnSpc>
                <a:spcPct val="114999"/>
              </a:lnSpc>
            </a:pPr>
            <a:r>
              <a:rPr lang="en" sz="1800" b="1" err="1">
                <a:latin typeface="Lato"/>
              </a:rPr>
              <a:t>Γι</a:t>
            </a:r>
            <a:r>
              <a:rPr lang="en" sz="1800" b="1">
                <a:latin typeface="Lato"/>
              </a:rPr>
              <a:t>α</a:t>
            </a:r>
            <a:r>
              <a:rPr lang="en" sz="1800" b="1" err="1">
                <a:latin typeface="Lato"/>
              </a:rPr>
              <a:t>τί</a:t>
            </a:r>
            <a:r>
              <a:rPr lang="en" sz="1800" b="1">
                <a:latin typeface="Lato"/>
              </a:rPr>
              <a:t> η π</a:t>
            </a:r>
            <a:r>
              <a:rPr lang="en" sz="1800" b="1" err="1">
                <a:latin typeface="Lato"/>
              </a:rPr>
              <a:t>ροστ</a:t>
            </a:r>
            <a:r>
              <a:rPr lang="en" sz="1800" b="1">
                <a:latin typeface="Lato"/>
              </a:rPr>
              <a:t>α</a:t>
            </a:r>
            <a:r>
              <a:rPr lang="en" sz="1800" b="1" err="1">
                <a:latin typeface="Lato"/>
              </a:rPr>
              <a:t>σί</a:t>
            </a:r>
            <a:r>
              <a:rPr lang="en" sz="1800" b="1">
                <a:latin typeface="Lato"/>
              </a:rPr>
              <a:t>α </a:t>
            </a:r>
            <a:r>
              <a:rPr lang="en" sz="1800" b="1" err="1">
                <a:latin typeface="Lato"/>
              </a:rPr>
              <a:t>της</a:t>
            </a:r>
            <a:r>
              <a:rPr lang="en" sz="1800" b="1">
                <a:latin typeface="Lato"/>
              </a:rPr>
              <a:t> </a:t>
            </a:r>
            <a:r>
              <a:rPr lang="en" sz="1800" b="1" err="1">
                <a:latin typeface="Lato"/>
              </a:rPr>
              <a:t>ιδιωτικότητ</a:t>
            </a:r>
            <a:r>
              <a:rPr lang="en" sz="1800" b="1">
                <a:latin typeface="Lato"/>
              </a:rPr>
              <a:t>ας απ</a:t>
            </a:r>
            <a:r>
              <a:rPr lang="en" sz="1800" b="1" err="1">
                <a:latin typeface="Lato"/>
              </a:rPr>
              <a:t>οτελεί</a:t>
            </a:r>
            <a:r>
              <a:rPr lang="en" sz="1800" b="1">
                <a:latin typeface="Lato"/>
              </a:rPr>
              <a:t> π</a:t>
            </a:r>
            <a:r>
              <a:rPr lang="en" sz="1800" b="1" err="1">
                <a:latin typeface="Lato"/>
              </a:rPr>
              <a:t>ρό</a:t>
            </a:r>
            <a:r>
              <a:rPr lang="en" sz="1800" b="1">
                <a:latin typeface="Lato"/>
              </a:rPr>
              <a:t>β</a:t>
            </a:r>
            <a:r>
              <a:rPr lang="en" sz="1800" b="1" err="1">
                <a:latin typeface="Lato"/>
              </a:rPr>
              <a:t>λημ</a:t>
            </a:r>
            <a:r>
              <a:rPr lang="en" sz="1800" b="1">
                <a:latin typeface="Lato"/>
              </a:rPr>
              <a:t>α </a:t>
            </a:r>
            <a:r>
              <a:rPr lang="en" sz="1800" b="1" err="1">
                <a:latin typeface="Lato"/>
              </a:rPr>
              <a:t>στο</a:t>
            </a:r>
            <a:r>
              <a:rPr lang="en" sz="1800" b="1">
                <a:latin typeface="Lato"/>
              </a:rPr>
              <a:t> IoT;</a:t>
            </a:r>
            <a:endParaRPr lang="en-US" sz="1800" b="1">
              <a:latin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Google Shape;340;p32"/>
          <p:cNvSpPr txBox="1">
            <a:spLocks noGrp="1"/>
          </p:cNvSpPr>
          <p:nvPr>
            <p:ph type="title"/>
          </p:nvPr>
        </p:nvSpPr>
        <p:spPr>
          <a:xfrm>
            <a:off x="720000" y="121405"/>
            <a:ext cx="7704000" cy="572700"/>
          </a:xfrm>
          <a:prstGeom prst="rect">
            <a:avLst/>
          </a:prstGeom>
        </p:spPr>
        <p:txBody>
          <a:bodyPr spcFirstLastPara="1" wrap="square" lIns="91425" tIns="91425" rIns="91425" bIns="91425" anchor="t" anchorCtr="0">
            <a:noAutofit/>
          </a:bodyPr>
          <a:lstStyle/>
          <a:p>
            <a:r>
              <a:rPr lang="en" err="1">
                <a:latin typeface="Lato"/>
              </a:rPr>
              <a:t>Εισ</a:t>
            </a:r>
            <a:r>
              <a:rPr lang="en">
                <a:latin typeface="Lato"/>
              </a:rPr>
              <a:t>α</a:t>
            </a:r>
            <a:r>
              <a:rPr lang="en" err="1">
                <a:latin typeface="Lato"/>
              </a:rPr>
              <a:t>γωγή</a:t>
            </a:r>
            <a:r>
              <a:rPr lang="en">
                <a:latin typeface="Lato"/>
              </a:rPr>
              <a:t> </a:t>
            </a:r>
            <a:r>
              <a:rPr lang="en" err="1">
                <a:latin typeface="Lato"/>
              </a:rPr>
              <a:t>στο</a:t>
            </a:r>
            <a:r>
              <a:rPr lang="en">
                <a:latin typeface="Lato"/>
              </a:rPr>
              <a:t> </a:t>
            </a:r>
            <a:r>
              <a:rPr lang="en" err="1">
                <a:latin typeface="Lato"/>
              </a:rPr>
              <a:t>δι</a:t>
            </a:r>
            <a:r>
              <a:rPr lang="en">
                <a:latin typeface="Lato"/>
              </a:rPr>
              <a:t>α</a:t>
            </a:r>
            <a:r>
              <a:rPr lang="en" err="1">
                <a:latin typeface="Lato"/>
              </a:rPr>
              <a:t>δίκτυο</a:t>
            </a:r>
            <a:r>
              <a:rPr lang="en">
                <a:latin typeface="Lato"/>
              </a:rPr>
              <a:t> </a:t>
            </a:r>
            <a:r>
              <a:rPr lang="en" err="1">
                <a:latin typeface="Lato"/>
              </a:rPr>
              <a:t>των</a:t>
            </a:r>
            <a:r>
              <a:rPr lang="en">
                <a:latin typeface="Lato"/>
              </a:rPr>
              <a:t> πρα</a:t>
            </a:r>
            <a:r>
              <a:rPr lang="en" err="1">
                <a:latin typeface="Lato"/>
              </a:rPr>
              <a:t>γμάτων</a:t>
            </a:r>
            <a:endParaRPr lang="en">
              <a:latin typeface="Lato"/>
            </a:endParaRPr>
          </a:p>
          <a:p>
            <a:pPr marL="0" lvl="0" indent="0" algn="l">
              <a:spcBef>
                <a:spcPts val="0"/>
              </a:spcBef>
              <a:spcAft>
                <a:spcPts val="0"/>
              </a:spcAft>
              <a:buNone/>
            </a:pPr>
            <a:endParaRPr lang="en">
              <a:latin typeface="Lato"/>
            </a:endParaRPr>
          </a:p>
        </p:txBody>
      </p:sp>
      <p:sp>
        <p:nvSpPr>
          <p:cNvPr id="344" name="Google Shape;344;p32"/>
          <p:cNvSpPr txBox="1">
            <a:spLocks noGrp="1"/>
          </p:cNvSpPr>
          <p:nvPr>
            <p:ph type="subTitle" idx="4"/>
          </p:nvPr>
        </p:nvSpPr>
        <p:spPr>
          <a:xfrm>
            <a:off x="720025" y="757724"/>
            <a:ext cx="7704000" cy="530400"/>
          </a:xfrm>
          <a:prstGeom prst="rect">
            <a:avLst/>
          </a:prstGeom>
        </p:spPr>
        <p:txBody>
          <a:bodyPr spcFirstLastPara="1" wrap="square" lIns="91425" tIns="91425" rIns="91425" bIns="91425" anchor="b" anchorCtr="0">
            <a:noAutofit/>
          </a:bodyPr>
          <a:lstStyle/>
          <a:p>
            <a:pPr marL="0" indent="0"/>
            <a:r>
              <a:rPr lang="en" sz="1800" b="1" err="1">
                <a:latin typeface="Lato"/>
              </a:rPr>
              <a:t>Αύξηση</a:t>
            </a:r>
            <a:r>
              <a:rPr lang="en" sz="1800" b="1">
                <a:latin typeface="Lato"/>
              </a:rPr>
              <a:t> </a:t>
            </a:r>
            <a:r>
              <a:rPr lang="en" sz="1800" b="1" err="1">
                <a:latin typeface="Lato"/>
              </a:rPr>
              <a:t>χρήσης</a:t>
            </a:r>
            <a:r>
              <a:rPr lang="en" sz="1800" b="1">
                <a:latin typeface="Lato"/>
              </a:rPr>
              <a:t> </a:t>
            </a:r>
            <a:r>
              <a:rPr lang="en" sz="1800" b="1" err="1">
                <a:latin typeface="Lato"/>
              </a:rPr>
              <a:t>συσκευών</a:t>
            </a:r>
            <a:r>
              <a:rPr lang="en" sz="1800" b="1">
                <a:latin typeface="Lato"/>
              </a:rPr>
              <a:t> IoT και π</a:t>
            </a:r>
            <a:r>
              <a:rPr lang="en" sz="1800" b="1" err="1">
                <a:latin typeface="Lato"/>
              </a:rPr>
              <a:t>ρό</a:t>
            </a:r>
            <a:r>
              <a:rPr lang="en" sz="1800" b="1">
                <a:latin typeface="Lato"/>
              </a:rPr>
              <a:t>β</a:t>
            </a:r>
            <a:r>
              <a:rPr lang="en" sz="1800" b="1" err="1">
                <a:latin typeface="Lato"/>
              </a:rPr>
              <a:t>λεψη</a:t>
            </a:r>
            <a:r>
              <a:rPr lang="en" sz="1800" b="1">
                <a:latin typeface="Lato"/>
              </a:rPr>
              <a:t> </a:t>
            </a:r>
            <a:r>
              <a:rPr lang="en" sz="1800" b="1" err="1">
                <a:latin typeface="Lato"/>
              </a:rPr>
              <a:t>μέχρι</a:t>
            </a:r>
            <a:r>
              <a:rPr lang="en" sz="1800" b="1">
                <a:latin typeface="Lato"/>
              </a:rPr>
              <a:t> </a:t>
            </a:r>
            <a:r>
              <a:rPr lang="en" sz="1800" b="1" err="1">
                <a:latin typeface="Lato"/>
              </a:rPr>
              <a:t>το</a:t>
            </a:r>
            <a:r>
              <a:rPr lang="en" sz="1800" b="1">
                <a:latin typeface="Lato"/>
              </a:rPr>
              <a:t> 2033</a:t>
            </a:r>
          </a:p>
        </p:txBody>
      </p:sp>
      <p:pic>
        <p:nvPicPr>
          <p:cNvPr id="2" name="Picture 1">
            <a:extLst>
              <a:ext uri="{FF2B5EF4-FFF2-40B4-BE49-F238E27FC236}">
                <a16:creationId xmlns:a16="http://schemas.microsoft.com/office/drawing/2014/main" id="{260D4CD7-0989-06CF-E866-B4D986ACDC0E}"/>
              </a:ext>
            </a:extLst>
          </p:cNvPr>
          <p:cNvPicPr>
            <a:picLocks noChangeAspect="1"/>
          </p:cNvPicPr>
          <p:nvPr/>
        </p:nvPicPr>
        <p:blipFill>
          <a:blip r:embed="rId3"/>
          <a:stretch>
            <a:fillRect/>
          </a:stretch>
        </p:blipFill>
        <p:spPr>
          <a:xfrm>
            <a:off x="1538730" y="1284227"/>
            <a:ext cx="5238960" cy="3045391"/>
          </a:xfrm>
          <a:prstGeom prst="rect">
            <a:avLst/>
          </a:prstGeom>
        </p:spPr>
      </p:pic>
      <p:sp>
        <p:nvSpPr>
          <p:cNvPr id="4" name="Google Shape;344;p32">
            <a:extLst>
              <a:ext uri="{FF2B5EF4-FFF2-40B4-BE49-F238E27FC236}">
                <a16:creationId xmlns:a16="http://schemas.microsoft.com/office/drawing/2014/main" id="{0BF87116-30D3-7CA1-7761-F2C9A9F71E47}"/>
              </a:ext>
            </a:extLst>
          </p:cNvPr>
          <p:cNvSpPr txBox="1">
            <a:spLocks/>
          </p:cNvSpPr>
          <p:nvPr/>
        </p:nvSpPr>
        <p:spPr>
          <a:xfrm>
            <a:off x="610774" y="4421751"/>
            <a:ext cx="7704000" cy="5304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2400"/>
              <a:buFont typeface="DM Sans"/>
              <a:buNone/>
              <a:defRPr sz="2000" b="0" i="0" u="none" strike="noStrike" cap="none">
                <a:solidFill>
                  <a:schemeClr val="dk1"/>
                </a:solidFill>
                <a:latin typeface="DM Sans ExtraBold"/>
                <a:ea typeface="DM Sans ExtraBold"/>
                <a:cs typeface="DM Sans ExtraBold"/>
                <a:sym typeface="DM Sans ExtraBold"/>
              </a:defRPr>
            </a:lvl1pPr>
            <a:lvl2pPr marL="914400" marR="0" lvl="1" indent="-317500" algn="l" rtl="0">
              <a:lnSpc>
                <a:spcPct val="115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2pPr>
            <a:lvl3pPr marL="1371600" marR="0" lvl="2" indent="-317500" algn="l" rtl="0">
              <a:lnSpc>
                <a:spcPct val="115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3pPr>
            <a:lvl4pPr marL="1828800" marR="0" lvl="3" indent="-317500" algn="l" rtl="0">
              <a:lnSpc>
                <a:spcPct val="115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4pPr>
            <a:lvl5pPr marL="2286000" marR="0" lvl="4" indent="-317500" algn="l" rtl="0">
              <a:lnSpc>
                <a:spcPct val="115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5pPr>
            <a:lvl6pPr marL="2743200" marR="0" lvl="5" indent="-317500" algn="l" rtl="0">
              <a:lnSpc>
                <a:spcPct val="115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6pPr>
            <a:lvl7pPr marL="3200400" marR="0" lvl="6" indent="-317500" algn="l" rtl="0">
              <a:lnSpc>
                <a:spcPct val="115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7pPr>
            <a:lvl8pPr marL="3657600" marR="0" lvl="7" indent="-317500" algn="l" rtl="0">
              <a:lnSpc>
                <a:spcPct val="115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8pPr>
            <a:lvl9pPr marL="4114800" marR="0" lvl="8" indent="-317500" algn="l" rtl="0">
              <a:lnSpc>
                <a:spcPct val="115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9pPr>
          </a:lstStyle>
          <a:p>
            <a:pPr marL="0" indent="0">
              <a:lnSpc>
                <a:spcPct val="114999"/>
              </a:lnSpc>
            </a:pPr>
            <a:r>
              <a:rPr lang="en" sz="1200">
                <a:latin typeface="Lato"/>
              </a:rPr>
              <a:t>Κα</a:t>
            </a:r>
            <a:r>
              <a:rPr lang="en" sz="1200" err="1">
                <a:latin typeface="Lato"/>
              </a:rPr>
              <a:t>θώς</a:t>
            </a:r>
            <a:r>
              <a:rPr lang="en" sz="1200">
                <a:latin typeface="Lato"/>
              </a:rPr>
              <a:t> η </a:t>
            </a:r>
            <a:r>
              <a:rPr lang="en" sz="1200" err="1">
                <a:latin typeface="Lato"/>
              </a:rPr>
              <a:t>χρήση</a:t>
            </a:r>
            <a:r>
              <a:rPr lang="en" sz="1200">
                <a:latin typeface="Lato"/>
              </a:rPr>
              <a:t> </a:t>
            </a:r>
            <a:r>
              <a:rPr lang="en" sz="1200" err="1">
                <a:latin typeface="Lato"/>
              </a:rPr>
              <a:t>συσκευών</a:t>
            </a:r>
            <a:r>
              <a:rPr lang="en" sz="1200">
                <a:latin typeface="Lato"/>
              </a:rPr>
              <a:t> IoT α</a:t>
            </a:r>
            <a:r>
              <a:rPr lang="en" sz="1200" err="1">
                <a:latin typeface="Lato"/>
              </a:rPr>
              <a:t>υξάνετ</a:t>
            </a:r>
            <a:r>
              <a:rPr lang="en" sz="1200">
                <a:latin typeface="Lato"/>
              </a:rPr>
              <a:t>αι, π</a:t>
            </a:r>
            <a:r>
              <a:rPr lang="en" sz="1200" err="1">
                <a:latin typeface="Lato"/>
              </a:rPr>
              <a:t>ρέ</a:t>
            </a:r>
            <a:r>
              <a:rPr lang="en" sz="1200">
                <a:latin typeface="Lato"/>
              </a:rPr>
              <a:t>π</a:t>
            </a:r>
            <a:r>
              <a:rPr lang="en" sz="1200" err="1">
                <a:latin typeface="Lato"/>
              </a:rPr>
              <a:t>ει</a:t>
            </a:r>
            <a:r>
              <a:rPr lang="en" sz="1200">
                <a:latin typeface="Lato"/>
              </a:rPr>
              <a:t> να π</a:t>
            </a:r>
            <a:r>
              <a:rPr lang="en" sz="1200" err="1">
                <a:latin typeface="Lato"/>
              </a:rPr>
              <a:t>ροσ</a:t>
            </a:r>
            <a:r>
              <a:rPr lang="en" sz="1200">
                <a:latin typeface="Lato"/>
              </a:rPr>
              <a:t>α</a:t>
            </a:r>
            <a:r>
              <a:rPr lang="en" sz="1200" err="1">
                <a:latin typeface="Lato"/>
              </a:rPr>
              <a:t>ρμοζόμ</a:t>
            </a:r>
            <a:r>
              <a:rPr lang="en" sz="1200">
                <a:latin typeface="Lato"/>
              </a:rPr>
              <a:t>α</a:t>
            </a:r>
            <a:r>
              <a:rPr lang="en" sz="1200" err="1">
                <a:latin typeface="Lato"/>
              </a:rPr>
              <a:t>στε</a:t>
            </a:r>
            <a:r>
              <a:rPr lang="en" sz="1200">
                <a:latin typeface="Lato"/>
              </a:rPr>
              <a:t> π</a:t>
            </a:r>
            <a:r>
              <a:rPr lang="en" sz="1200" err="1">
                <a:latin typeface="Lato"/>
              </a:rPr>
              <a:t>ερισσότερο</a:t>
            </a:r>
            <a:r>
              <a:rPr lang="en" sz="1200">
                <a:latin typeface="Lato"/>
              </a:rPr>
              <a:t> και να λαμβ</a:t>
            </a:r>
            <a:r>
              <a:rPr lang="en" sz="1200" err="1">
                <a:latin typeface="Lato"/>
              </a:rPr>
              <a:t>άνουμε</a:t>
            </a:r>
            <a:r>
              <a:rPr lang="en" sz="1200">
                <a:latin typeface="Lato"/>
              </a:rPr>
              <a:t> π</a:t>
            </a:r>
            <a:r>
              <a:rPr lang="en" sz="1200" err="1">
                <a:latin typeface="Lato"/>
              </a:rPr>
              <a:t>ιο</a:t>
            </a:r>
            <a:r>
              <a:rPr lang="en" sz="1200">
                <a:latin typeface="Lato"/>
              </a:rPr>
              <a:t> </a:t>
            </a:r>
            <a:r>
              <a:rPr lang="en" sz="1200" err="1">
                <a:latin typeface="Lato"/>
              </a:rPr>
              <a:t>σο</a:t>
            </a:r>
            <a:r>
              <a:rPr lang="en" sz="1200">
                <a:latin typeface="Lato"/>
              </a:rPr>
              <a:t>βα</a:t>
            </a:r>
            <a:r>
              <a:rPr lang="en" sz="1200" err="1">
                <a:latin typeface="Lato"/>
              </a:rPr>
              <a:t>ρά</a:t>
            </a:r>
            <a:r>
              <a:rPr lang="en" sz="1200">
                <a:latin typeface="Lato"/>
              </a:rPr>
              <a:t> υπ</a:t>
            </a:r>
            <a:r>
              <a:rPr lang="en" sz="1200" err="1">
                <a:latin typeface="Lato"/>
              </a:rPr>
              <a:t>όψη</a:t>
            </a:r>
            <a:r>
              <a:rPr lang="en" sz="1200">
                <a:latin typeface="Lato"/>
              </a:rPr>
              <a:t> </a:t>
            </a:r>
            <a:r>
              <a:rPr lang="en" sz="1200" err="1">
                <a:latin typeface="Lato"/>
              </a:rPr>
              <a:t>την</a:t>
            </a:r>
            <a:r>
              <a:rPr lang="en" sz="1200">
                <a:latin typeface="Lato"/>
              </a:rPr>
              <a:t> </a:t>
            </a:r>
            <a:r>
              <a:rPr lang="en" sz="1200" err="1">
                <a:latin typeface="Lato"/>
              </a:rPr>
              <a:t>ιδιωτικότητ</a:t>
            </a:r>
            <a:r>
              <a:rPr lang="en" sz="1200">
                <a:latin typeface="Lato"/>
              </a:rPr>
              <a:t>α και </a:t>
            </a:r>
            <a:r>
              <a:rPr lang="en" sz="1200" err="1">
                <a:latin typeface="Lato"/>
              </a:rPr>
              <a:t>την</a:t>
            </a:r>
            <a:r>
              <a:rPr lang="en" sz="1200">
                <a:latin typeface="Lato"/>
              </a:rPr>
              <a:t> α</a:t>
            </a:r>
            <a:r>
              <a:rPr lang="en" sz="1200" err="1">
                <a:latin typeface="Lato"/>
              </a:rPr>
              <a:t>σφάλει</a:t>
            </a:r>
            <a:r>
              <a:rPr lang="en" sz="1200">
                <a:latin typeface="Lato"/>
              </a:rPr>
              <a:t>α.</a:t>
            </a:r>
            <a:endParaRPr lang="en-US">
              <a:latin typeface="Lato"/>
            </a:endParaRPr>
          </a:p>
        </p:txBody>
      </p:sp>
    </p:spTree>
    <p:extLst>
      <p:ext uri="{BB962C8B-B14F-4D97-AF65-F5344CB8AC3E}">
        <p14:creationId xmlns:p14="http://schemas.microsoft.com/office/powerpoint/2010/main" val="3246992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3" name="Google Shape;333;p31"/>
          <p:cNvSpPr txBox="1">
            <a:spLocks noGrp="1"/>
          </p:cNvSpPr>
          <p:nvPr>
            <p:ph type="title"/>
          </p:nvPr>
        </p:nvSpPr>
        <p:spPr>
          <a:xfrm>
            <a:off x="709405" y="2571750"/>
            <a:ext cx="5067600" cy="841800"/>
          </a:xfrm>
          <a:prstGeom prst="rect">
            <a:avLst/>
          </a:prstGeom>
        </p:spPr>
        <p:txBody>
          <a:bodyPr spcFirstLastPara="1" wrap="square" lIns="91425" tIns="91425" rIns="91425" bIns="91425" anchor="t" anchorCtr="0">
            <a:noAutofit/>
          </a:bodyPr>
          <a:lstStyle/>
          <a:p>
            <a:pPr>
              <a:lnSpc>
                <a:spcPct val="114999"/>
              </a:lnSpc>
            </a:pPr>
            <a:r>
              <a:rPr lang="en" sz="4000"/>
              <a:t>Προκλήσεις Ιδιωτικότητας στο IoT</a:t>
            </a:r>
            <a:endParaRPr lang="en-US"/>
          </a:p>
          <a:p>
            <a:endParaRPr lang="en" sz="4000"/>
          </a:p>
          <a:p>
            <a:endParaRPr lang="en" sz="4000"/>
          </a:p>
        </p:txBody>
      </p:sp>
      <p:sp>
        <p:nvSpPr>
          <p:cNvPr id="335" name="Google Shape;335;p31"/>
          <p:cNvSpPr txBox="1">
            <a:spLocks noGrp="1"/>
          </p:cNvSpPr>
          <p:nvPr>
            <p:ph type="title" idx="2"/>
          </p:nvPr>
        </p:nvSpPr>
        <p:spPr>
          <a:xfrm>
            <a:off x="710574" y="1993334"/>
            <a:ext cx="1324200" cy="841800"/>
          </a:xfrm>
          <a:prstGeom prst="rect">
            <a:avLst/>
          </a:prstGeom>
        </p:spPr>
        <p:txBody>
          <a:bodyPr spcFirstLastPara="1" wrap="square" lIns="91425" tIns="91425" rIns="91425" bIns="91425" anchor="b" anchorCtr="0">
            <a:noAutofit/>
          </a:bodyPr>
          <a:lstStyle/>
          <a:p>
            <a:r>
              <a:rPr lang="en" b="1"/>
              <a:t>02</a:t>
            </a:r>
          </a:p>
        </p:txBody>
      </p:sp>
    </p:spTree>
    <p:extLst>
      <p:ext uri="{BB962C8B-B14F-4D97-AF65-F5344CB8AC3E}">
        <p14:creationId xmlns:p14="http://schemas.microsoft.com/office/powerpoint/2010/main" val="30630710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Google Shape;340;p32"/>
          <p:cNvSpPr txBox="1">
            <a:spLocks noGrp="1"/>
          </p:cNvSpPr>
          <p:nvPr>
            <p:ph type="title"/>
          </p:nvPr>
        </p:nvSpPr>
        <p:spPr>
          <a:xfrm>
            <a:off x="651145" y="-2535"/>
            <a:ext cx="7704000" cy="572700"/>
          </a:xfrm>
          <a:prstGeom prst="rect">
            <a:avLst/>
          </a:prstGeom>
        </p:spPr>
        <p:txBody>
          <a:bodyPr spcFirstLastPara="1" wrap="square" lIns="91425" tIns="91425" rIns="91425" bIns="91425" anchor="t" anchorCtr="0">
            <a:noAutofit/>
          </a:bodyPr>
          <a:lstStyle/>
          <a:p>
            <a:r>
              <a:rPr lang="en" err="1">
                <a:latin typeface="Lato"/>
              </a:rPr>
              <a:t>Προκλήσεις</a:t>
            </a:r>
            <a:r>
              <a:rPr lang="en">
                <a:latin typeface="Lato"/>
              </a:rPr>
              <a:t> </a:t>
            </a:r>
            <a:r>
              <a:rPr lang="en" err="1">
                <a:latin typeface="Lato"/>
              </a:rPr>
              <a:t>Ιδιωτικότητ</a:t>
            </a:r>
            <a:r>
              <a:rPr lang="en">
                <a:latin typeface="Lato"/>
              </a:rPr>
              <a:t>ας </a:t>
            </a:r>
            <a:r>
              <a:rPr lang="en" err="1">
                <a:latin typeface="Lato"/>
              </a:rPr>
              <a:t>στο</a:t>
            </a:r>
            <a:r>
              <a:rPr lang="en">
                <a:latin typeface="Lato"/>
              </a:rPr>
              <a:t> IoT</a:t>
            </a:r>
          </a:p>
          <a:p>
            <a:pPr marL="0" lvl="0" indent="0" algn="l">
              <a:spcBef>
                <a:spcPts val="0"/>
              </a:spcBef>
              <a:spcAft>
                <a:spcPts val="0"/>
              </a:spcAft>
              <a:buNone/>
            </a:pPr>
            <a:endParaRPr lang="en">
              <a:latin typeface="Lato"/>
            </a:endParaRPr>
          </a:p>
        </p:txBody>
      </p:sp>
      <p:sp>
        <p:nvSpPr>
          <p:cNvPr id="341" name="Google Shape;341;p32"/>
          <p:cNvSpPr txBox="1">
            <a:spLocks noGrp="1"/>
          </p:cNvSpPr>
          <p:nvPr>
            <p:ph type="subTitle" idx="1"/>
          </p:nvPr>
        </p:nvSpPr>
        <p:spPr>
          <a:xfrm>
            <a:off x="-250837" y="1448011"/>
            <a:ext cx="7704000" cy="530400"/>
          </a:xfrm>
          <a:prstGeom prst="rect">
            <a:avLst/>
          </a:prstGeom>
        </p:spPr>
        <p:txBody>
          <a:bodyPr spcFirstLastPara="1" wrap="square" lIns="91425" tIns="91425" rIns="91425" bIns="91425" anchor="t" anchorCtr="0">
            <a:noAutofit/>
          </a:bodyPr>
          <a:lstStyle/>
          <a:p>
            <a:pPr marL="742950" lvl="1" indent="-285750">
              <a:lnSpc>
                <a:spcPct val="114999"/>
              </a:lnSpc>
              <a:buFont typeface="Arial"/>
              <a:buChar char="•"/>
            </a:pPr>
            <a:endParaRPr lang="en"/>
          </a:p>
          <a:p>
            <a:pPr marL="742950" lvl="1" indent="-285750">
              <a:lnSpc>
                <a:spcPct val="114999"/>
              </a:lnSpc>
              <a:buFont typeface="Arial"/>
              <a:buChar char="•"/>
            </a:pPr>
            <a:r>
              <a:rPr lang="en"/>
              <a:t>Κα</a:t>
            </a:r>
            <a:r>
              <a:rPr lang="en" err="1"/>
              <a:t>τοικίες</a:t>
            </a:r>
            <a:r>
              <a:rPr lang="en"/>
              <a:t> </a:t>
            </a:r>
            <a:r>
              <a:rPr lang="en" err="1"/>
              <a:t>με</a:t>
            </a:r>
            <a:r>
              <a:rPr lang="en"/>
              <a:t> α</a:t>
            </a:r>
            <a:r>
              <a:rPr lang="en" err="1"/>
              <a:t>υτομ</a:t>
            </a:r>
            <a:r>
              <a:rPr lang="en"/>
              <a:t>α</a:t>
            </a:r>
            <a:r>
              <a:rPr lang="en" err="1"/>
              <a:t>το</a:t>
            </a:r>
            <a:r>
              <a:rPr lang="en"/>
              <a:t>π</a:t>
            </a:r>
            <a:r>
              <a:rPr lang="en" err="1"/>
              <a:t>οιημένες</a:t>
            </a:r>
            <a:r>
              <a:rPr lang="en"/>
              <a:t> </a:t>
            </a:r>
            <a:r>
              <a:rPr lang="en" err="1"/>
              <a:t>συσκευές</a:t>
            </a:r>
            <a:r>
              <a:rPr lang="en"/>
              <a:t> π</a:t>
            </a:r>
            <a:r>
              <a:rPr lang="en" err="1"/>
              <a:t>ου</a:t>
            </a:r>
            <a:r>
              <a:rPr lang="en"/>
              <a:t> </a:t>
            </a:r>
            <a:endParaRPr lang="en-US"/>
          </a:p>
          <a:p>
            <a:pPr marL="457200" lvl="1" indent="0">
              <a:lnSpc>
                <a:spcPct val="114999"/>
              </a:lnSpc>
            </a:pPr>
            <a:r>
              <a:rPr lang="en" err="1"/>
              <a:t>ελέγχοντ</a:t>
            </a:r>
            <a:r>
              <a:rPr lang="en"/>
              <a:t>αι απ</a:t>
            </a:r>
            <a:r>
              <a:rPr lang="en" err="1"/>
              <a:t>ομ</a:t>
            </a:r>
            <a:r>
              <a:rPr lang="en"/>
              <a:t>α</a:t>
            </a:r>
            <a:r>
              <a:rPr lang="en" err="1"/>
              <a:t>κρυσμέν</a:t>
            </a:r>
            <a:r>
              <a:rPr lang="en"/>
              <a:t>α </a:t>
            </a:r>
            <a:r>
              <a:rPr lang="en" err="1"/>
              <a:t>μέσω</a:t>
            </a:r>
            <a:r>
              <a:rPr lang="en"/>
              <a:t> </a:t>
            </a:r>
            <a:r>
              <a:rPr lang="en" err="1"/>
              <a:t>δι</a:t>
            </a:r>
            <a:r>
              <a:rPr lang="en"/>
              <a:t>α</a:t>
            </a:r>
            <a:r>
              <a:rPr lang="en" err="1"/>
              <a:t>δικτύου.Π</a:t>
            </a:r>
            <a:r>
              <a:rPr lang="en"/>
              <a:t>α</a:t>
            </a:r>
            <a:r>
              <a:rPr lang="en" err="1"/>
              <a:t>ρέχουν</a:t>
            </a:r>
            <a:r>
              <a:rPr lang="en"/>
              <a:t> </a:t>
            </a:r>
            <a:endParaRPr lang="en-US"/>
          </a:p>
          <a:p>
            <a:pPr marL="457200" lvl="1" indent="0">
              <a:lnSpc>
                <a:spcPct val="114999"/>
              </a:lnSpc>
              <a:buFont typeface="Arial"/>
            </a:pPr>
            <a:r>
              <a:rPr lang="en" err="1"/>
              <a:t>έλεγχο</a:t>
            </a:r>
            <a:r>
              <a:rPr lang="en"/>
              <a:t> </a:t>
            </a:r>
            <a:r>
              <a:rPr lang="en" err="1"/>
              <a:t>σε</a:t>
            </a:r>
            <a:r>
              <a:rPr lang="en"/>
              <a:t> </a:t>
            </a:r>
            <a:r>
              <a:rPr lang="en" err="1"/>
              <a:t>λειτουργίες</a:t>
            </a:r>
            <a:r>
              <a:rPr lang="en"/>
              <a:t> όπ</a:t>
            </a:r>
            <a:r>
              <a:rPr lang="en" err="1"/>
              <a:t>ως</a:t>
            </a:r>
            <a:r>
              <a:rPr lang="en"/>
              <a:t> α</a:t>
            </a:r>
            <a:r>
              <a:rPr lang="en" err="1"/>
              <a:t>σφάλει</a:t>
            </a:r>
            <a:r>
              <a:rPr lang="en"/>
              <a:t>α, </a:t>
            </a:r>
            <a:r>
              <a:rPr lang="en" err="1"/>
              <a:t>θερμοκρ</a:t>
            </a:r>
            <a:r>
              <a:rPr lang="en"/>
              <a:t>α</a:t>
            </a:r>
            <a:r>
              <a:rPr lang="en" err="1"/>
              <a:t>σί</a:t>
            </a:r>
            <a:r>
              <a:rPr lang="en"/>
              <a:t>α, </a:t>
            </a:r>
            <a:endParaRPr lang="en-US"/>
          </a:p>
          <a:p>
            <a:pPr marL="457200" lvl="1" indent="0">
              <a:lnSpc>
                <a:spcPct val="114999"/>
              </a:lnSpc>
              <a:buFont typeface="Arial"/>
            </a:pPr>
            <a:r>
              <a:rPr lang="en" err="1"/>
              <a:t>φωτισμό</a:t>
            </a:r>
            <a:r>
              <a:rPr lang="en"/>
              <a:t> </a:t>
            </a:r>
            <a:r>
              <a:rPr lang="en" err="1"/>
              <a:t>κ.λ</a:t>
            </a:r>
            <a:r>
              <a:rPr lang="en"/>
              <a:t>π.</a:t>
            </a:r>
            <a:endParaRPr lang="en-US"/>
          </a:p>
          <a:p>
            <a:pPr marL="0" indent="0">
              <a:lnSpc>
                <a:spcPct val="114999"/>
              </a:lnSpc>
            </a:pPr>
            <a:endParaRPr lang="en"/>
          </a:p>
        </p:txBody>
      </p:sp>
      <p:sp>
        <p:nvSpPr>
          <p:cNvPr id="344" name="Google Shape;344;p32"/>
          <p:cNvSpPr txBox="1">
            <a:spLocks noGrp="1"/>
          </p:cNvSpPr>
          <p:nvPr>
            <p:ph type="subTitle" idx="4"/>
          </p:nvPr>
        </p:nvSpPr>
        <p:spPr>
          <a:xfrm>
            <a:off x="272466" y="757724"/>
            <a:ext cx="7704000" cy="530400"/>
          </a:xfrm>
          <a:prstGeom prst="rect">
            <a:avLst/>
          </a:prstGeom>
        </p:spPr>
        <p:txBody>
          <a:bodyPr spcFirstLastPara="1" wrap="square" lIns="91425" tIns="91425" rIns="91425" bIns="91425" anchor="b" anchorCtr="0">
            <a:noAutofit/>
          </a:bodyPr>
          <a:lstStyle/>
          <a:p>
            <a:pPr marL="0" indent="0">
              <a:lnSpc>
                <a:spcPct val="114999"/>
              </a:lnSpc>
            </a:pPr>
            <a:r>
              <a:rPr lang="en" b="1" err="1">
                <a:latin typeface="Lato"/>
              </a:rPr>
              <a:t>Έξυ</a:t>
            </a:r>
            <a:r>
              <a:rPr lang="en" b="1">
                <a:latin typeface="Lato"/>
              </a:rPr>
              <a:t>πνα Σπ</a:t>
            </a:r>
            <a:r>
              <a:rPr lang="en" b="1" err="1">
                <a:latin typeface="Lato"/>
              </a:rPr>
              <a:t>ίτι</a:t>
            </a:r>
            <a:r>
              <a:rPr lang="en" b="1">
                <a:latin typeface="Lato"/>
              </a:rPr>
              <a:t>α (Smart Homes)</a:t>
            </a:r>
            <a:endParaRPr lang="en-US">
              <a:latin typeface="Lato"/>
            </a:endParaRPr>
          </a:p>
        </p:txBody>
      </p:sp>
      <p:sp>
        <p:nvSpPr>
          <p:cNvPr id="3" name="Google Shape;341;p32">
            <a:extLst>
              <a:ext uri="{FF2B5EF4-FFF2-40B4-BE49-F238E27FC236}">
                <a16:creationId xmlns:a16="http://schemas.microsoft.com/office/drawing/2014/main" id="{50E62B0D-684F-3841-4FF2-477C3DE3227B}"/>
              </a:ext>
            </a:extLst>
          </p:cNvPr>
          <p:cNvSpPr txBox="1">
            <a:spLocks/>
          </p:cNvSpPr>
          <p:nvPr/>
        </p:nvSpPr>
        <p:spPr>
          <a:xfrm>
            <a:off x="-379801" y="3294444"/>
            <a:ext cx="7704000" cy="530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1pPr>
            <a:lvl2pPr marL="914400" marR="0" lvl="1" indent="-317500" algn="l" rtl="0">
              <a:lnSpc>
                <a:spcPct val="115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2pPr>
            <a:lvl3pPr marL="1371600" marR="0" lvl="2" indent="-317500" algn="l" rtl="0">
              <a:lnSpc>
                <a:spcPct val="115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3pPr>
            <a:lvl4pPr marL="1828800" marR="0" lvl="3" indent="-317500" algn="l" rtl="0">
              <a:lnSpc>
                <a:spcPct val="115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4pPr>
            <a:lvl5pPr marL="2286000" marR="0" lvl="4" indent="-317500" algn="l" rtl="0">
              <a:lnSpc>
                <a:spcPct val="115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5pPr>
            <a:lvl6pPr marL="2743200" marR="0" lvl="5" indent="-317500" algn="l" rtl="0">
              <a:lnSpc>
                <a:spcPct val="115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6pPr>
            <a:lvl7pPr marL="3200400" marR="0" lvl="6" indent="-317500" algn="l" rtl="0">
              <a:lnSpc>
                <a:spcPct val="115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7pPr>
            <a:lvl8pPr marL="3657600" marR="0" lvl="7" indent="-317500" algn="l" rtl="0">
              <a:lnSpc>
                <a:spcPct val="115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8pPr>
            <a:lvl9pPr marL="4114800" marR="0" lvl="8" indent="-317500" algn="l" rtl="0">
              <a:lnSpc>
                <a:spcPct val="115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9pPr>
          </a:lstStyle>
          <a:p>
            <a:pPr marL="457200" lvl="1" indent="0">
              <a:lnSpc>
                <a:spcPct val="114999"/>
              </a:lnSpc>
            </a:pPr>
            <a:endParaRPr lang="en"/>
          </a:p>
          <a:p>
            <a:pPr marL="742950" lvl="1" indent="-285750">
              <a:lnSpc>
                <a:spcPct val="114999"/>
              </a:lnSpc>
              <a:buFont typeface="Arial"/>
              <a:buChar char="•"/>
            </a:pPr>
            <a:r>
              <a:rPr lang="en" err="1"/>
              <a:t>Κίνδυνος</a:t>
            </a:r>
            <a:r>
              <a:rPr lang="en"/>
              <a:t> απ</a:t>
            </a:r>
            <a:r>
              <a:rPr lang="en" err="1"/>
              <a:t>οκάλυψης</a:t>
            </a:r>
            <a:r>
              <a:rPr lang="en"/>
              <a:t> </a:t>
            </a:r>
            <a:r>
              <a:rPr lang="en" err="1"/>
              <a:t>ευ</a:t>
            </a:r>
            <a:r>
              <a:rPr lang="en"/>
              <a:t>α</a:t>
            </a:r>
            <a:r>
              <a:rPr lang="en" err="1"/>
              <a:t>ίσθητων</a:t>
            </a:r>
            <a:r>
              <a:rPr lang="en"/>
              <a:t> π</a:t>
            </a:r>
            <a:r>
              <a:rPr lang="en" err="1"/>
              <a:t>ληροφοριών</a:t>
            </a:r>
            <a:r>
              <a:rPr lang="en"/>
              <a:t>.</a:t>
            </a:r>
          </a:p>
          <a:p>
            <a:pPr marL="742950" lvl="1" indent="-285750">
              <a:lnSpc>
                <a:spcPct val="114999"/>
              </a:lnSpc>
              <a:buFont typeface="Arial"/>
              <a:buChar char="•"/>
            </a:pPr>
            <a:r>
              <a:rPr lang="en"/>
              <a:t>Παραπ</a:t>
            </a:r>
            <a:r>
              <a:rPr lang="en" err="1"/>
              <a:t>οίηση</a:t>
            </a:r>
            <a:r>
              <a:rPr lang="en"/>
              <a:t> π</a:t>
            </a:r>
            <a:r>
              <a:rPr lang="en" err="1"/>
              <a:t>ληροφοριών</a:t>
            </a:r>
            <a:r>
              <a:rPr lang="en"/>
              <a:t> .</a:t>
            </a:r>
          </a:p>
          <a:p>
            <a:pPr marL="742950" lvl="1" indent="-285750">
              <a:lnSpc>
                <a:spcPct val="114999"/>
              </a:lnSpc>
              <a:buFont typeface="Arial"/>
              <a:buChar char="•"/>
            </a:pPr>
            <a:r>
              <a:rPr lang="en" err="1"/>
              <a:t>Μη</a:t>
            </a:r>
            <a:r>
              <a:rPr lang="en"/>
              <a:t> </a:t>
            </a:r>
            <a:r>
              <a:rPr lang="en" err="1"/>
              <a:t>εξουσιοδοτημένη</a:t>
            </a:r>
            <a:r>
              <a:rPr lang="en"/>
              <a:t> π</a:t>
            </a:r>
            <a:r>
              <a:rPr lang="en" err="1"/>
              <a:t>ρόσ</a:t>
            </a:r>
            <a:r>
              <a:rPr lang="en"/>
              <a:t>βα</a:t>
            </a:r>
            <a:r>
              <a:rPr lang="en" err="1"/>
              <a:t>ση</a:t>
            </a:r>
            <a:r>
              <a:rPr lang="en"/>
              <a:t> </a:t>
            </a:r>
            <a:r>
              <a:rPr lang="en" err="1"/>
              <a:t>στις</a:t>
            </a:r>
            <a:r>
              <a:rPr lang="en"/>
              <a:t> π</a:t>
            </a:r>
            <a:r>
              <a:rPr lang="en" err="1"/>
              <a:t>ληροφορίες</a:t>
            </a:r>
            <a:r>
              <a:rPr lang="en"/>
              <a:t>.</a:t>
            </a:r>
          </a:p>
          <a:p>
            <a:pPr marL="285750" indent="-285750">
              <a:lnSpc>
                <a:spcPct val="114999"/>
              </a:lnSpc>
              <a:buFont typeface="Arial"/>
              <a:buChar char="•"/>
            </a:pPr>
            <a:endParaRPr lang="en"/>
          </a:p>
        </p:txBody>
      </p:sp>
      <p:pic>
        <p:nvPicPr>
          <p:cNvPr id="4" name="Picture 3" descr="https://parametric-architecture.com/wp-content/uploads/2023/05/Smart-Home-Technology1.png">
            <a:extLst>
              <a:ext uri="{FF2B5EF4-FFF2-40B4-BE49-F238E27FC236}">
                <a16:creationId xmlns:a16="http://schemas.microsoft.com/office/drawing/2014/main" id="{1562E943-5034-2961-3402-CF6BFF3EC804}"/>
              </a:ext>
            </a:extLst>
          </p:cNvPr>
          <p:cNvPicPr>
            <a:picLocks noChangeAspect="1"/>
          </p:cNvPicPr>
          <p:nvPr/>
        </p:nvPicPr>
        <p:blipFill>
          <a:blip r:embed="rId3"/>
          <a:stretch>
            <a:fillRect/>
          </a:stretch>
        </p:blipFill>
        <p:spPr>
          <a:xfrm>
            <a:off x="5146926" y="912937"/>
            <a:ext cx="2829540" cy="1747293"/>
          </a:xfrm>
          <a:prstGeom prst="rect">
            <a:avLst/>
          </a:prstGeom>
        </p:spPr>
      </p:pic>
      <p:sp>
        <p:nvSpPr>
          <p:cNvPr id="2" name="TextBox 1">
            <a:extLst>
              <a:ext uri="{FF2B5EF4-FFF2-40B4-BE49-F238E27FC236}">
                <a16:creationId xmlns:a16="http://schemas.microsoft.com/office/drawing/2014/main" id="{8ECC2018-2DFA-F3B6-AE7C-6F7D9D306A92}"/>
              </a:ext>
            </a:extLst>
          </p:cNvPr>
          <p:cNvSpPr txBox="1"/>
          <p:nvPr/>
        </p:nvSpPr>
        <p:spPr>
          <a:xfrm>
            <a:off x="384213" y="3224499"/>
            <a:ext cx="2743200"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b="1" err="1">
                <a:solidFill>
                  <a:srgbClr val="4B4739"/>
                </a:solidFill>
                <a:latin typeface="DM Sans ExtraBold"/>
              </a:rPr>
              <a:t>Κίνδυνοι</a:t>
            </a:r>
            <a:endParaRPr lang="en-US">
              <a:latin typeface="DM Sans ExtraBold"/>
            </a:endParaRPr>
          </a:p>
        </p:txBody>
      </p:sp>
      <p:sp>
        <p:nvSpPr>
          <p:cNvPr id="5" name="TextBox 4">
            <a:extLst>
              <a:ext uri="{FF2B5EF4-FFF2-40B4-BE49-F238E27FC236}">
                <a16:creationId xmlns:a16="http://schemas.microsoft.com/office/drawing/2014/main" id="{B93791E1-5A29-400F-D24D-41311E21330C}"/>
              </a:ext>
            </a:extLst>
          </p:cNvPr>
          <p:cNvSpPr txBox="1"/>
          <p:nvPr/>
        </p:nvSpPr>
        <p:spPr>
          <a:xfrm>
            <a:off x="329129" y="1448030"/>
            <a:ext cx="2743200"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b="1" err="1">
                <a:solidFill>
                  <a:srgbClr val="4B4739"/>
                </a:solidFill>
                <a:latin typeface="DM Sans ExtraBold"/>
              </a:rPr>
              <a:t>Τι</a:t>
            </a:r>
            <a:r>
              <a:rPr lang="en-US" sz="1600" b="1">
                <a:solidFill>
                  <a:srgbClr val="4B4739"/>
                </a:solidFill>
                <a:latin typeface="DM Sans ExtraBold"/>
              </a:rPr>
              <a:t> </a:t>
            </a:r>
            <a:r>
              <a:rPr lang="en-US" sz="1600" b="1" err="1">
                <a:solidFill>
                  <a:srgbClr val="4B4739"/>
                </a:solidFill>
                <a:latin typeface="DM Sans ExtraBold"/>
              </a:rPr>
              <a:t>είν</a:t>
            </a:r>
            <a:r>
              <a:rPr lang="en-US" sz="1600" b="1">
                <a:solidFill>
                  <a:srgbClr val="4B4739"/>
                </a:solidFill>
                <a:latin typeface="DM Sans ExtraBold"/>
              </a:rPr>
              <a:t>αι;</a:t>
            </a:r>
          </a:p>
        </p:txBody>
      </p:sp>
    </p:spTree>
    <p:extLst>
      <p:ext uri="{BB962C8B-B14F-4D97-AF65-F5344CB8AC3E}">
        <p14:creationId xmlns:p14="http://schemas.microsoft.com/office/powerpoint/2010/main" val="4597600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Google Shape;340;p32"/>
          <p:cNvSpPr txBox="1">
            <a:spLocks noGrp="1"/>
          </p:cNvSpPr>
          <p:nvPr>
            <p:ph type="title"/>
          </p:nvPr>
        </p:nvSpPr>
        <p:spPr>
          <a:xfrm>
            <a:off x="651145" y="-2535"/>
            <a:ext cx="7704000" cy="572700"/>
          </a:xfrm>
          <a:prstGeom prst="rect">
            <a:avLst/>
          </a:prstGeom>
        </p:spPr>
        <p:txBody>
          <a:bodyPr spcFirstLastPara="1" wrap="square" lIns="91425" tIns="91425" rIns="91425" bIns="91425" anchor="t" anchorCtr="0">
            <a:noAutofit/>
          </a:bodyPr>
          <a:lstStyle/>
          <a:p>
            <a:r>
              <a:rPr lang="en" err="1">
                <a:latin typeface="Lato"/>
              </a:rPr>
              <a:t>Προκλήσεις</a:t>
            </a:r>
            <a:r>
              <a:rPr lang="en">
                <a:latin typeface="Lato"/>
              </a:rPr>
              <a:t> </a:t>
            </a:r>
            <a:r>
              <a:rPr lang="en" err="1">
                <a:latin typeface="Lato"/>
              </a:rPr>
              <a:t>Ιδιωτικότητ</a:t>
            </a:r>
            <a:r>
              <a:rPr lang="en">
                <a:latin typeface="Lato"/>
              </a:rPr>
              <a:t>ας </a:t>
            </a:r>
            <a:r>
              <a:rPr lang="en" err="1">
                <a:latin typeface="Lato"/>
              </a:rPr>
              <a:t>στο</a:t>
            </a:r>
            <a:r>
              <a:rPr lang="en">
                <a:latin typeface="Lato"/>
              </a:rPr>
              <a:t> IoT</a:t>
            </a:r>
          </a:p>
          <a:p>
            <a:pPr marL="0" lvl="0" indent="0" algn="l">
              <a:spcBef>
                <a:spcPts val="0"/>
              </a:spcBef>
              <a:spcAft>
                <a:spcPts val="0"/>
              </a:spcAft>
              <a:buNone/>
            </a:pPr>
            <a:endParaRPr lang="en">
              <a:latin typeface="Lato"/>
            </a:endParaRPr>
          </a:p>
        </p:txBody>
      </p:sp>
      <p:sp>
        <p:nvSpPr>
          <p:cNvPr id="341" name="Google Shape;341;p32"/>
          <p:cNvSpPr txBox="1">
            <a:spLocks noGrp="1"/>
          </p:cNvSpPr>
          <p:nvPr>
            <p:ph type="subTitle" idx="1"/>
          </p:nvPr>
        </p:nvSpPr>
        <p:spPr>
          <a:xfrm>
            <a:off x="-188090" y="1686673"/>
            <a:ext cx="7704000" cy="530400"/>
          </a:xfrm>
          <a:prstGeom prst="rect">
            <a:avLst/>
          </a:prstGeom>
        </p:spPr>
        <p:txBody>
          <a:bodyPr spcFirstLastPara="1" wrap="square" lIns="91425" tIns="91425" rIns="91425" bIns="91425" anchor="t" anchorCtr="0">
            <a:noAutofit/>
          </a:bodyPr>
          <a:lstStyle/>
          <a:p>
            <a:pPr marL="742950" lvl="1" indent="-285750">
              <a:lnSpc>
                <a:spcPct val="114999"/>
              </a:lnSpc>
              <a:buFont typeface="Arial"/>
              <a:buChar char="•"/>
            </a:pPr>
            <a:r>
              <a:rPr lang="en" err="1"/>
              <a:t>Χρήση</a:t>
            </a:r>
            <a:r>
              <a:rPr lang="en"/>
              <a:t> </a:t>
            </a:r>
            <a:r>
              <a:rPr lang="en" err="1"/>
              <a:t>συσκευών</a:t>
            </a:r>
            <a:r>
              <a:rPr lang="en"/>
              <a:t> IoT </a:t>
            </a:r>
            <a:r>
              <a:rPr lang="en" err="1"/>
              <a:t>σε</a:t>
            </a:r>
            <a:r>
              <a:rPr lang="en"/>
              <a:t> α</a:t>
            </a:r>
            <a:r>
              <a:rPr lang="en" err="1"/>
              <a:t>στικές</a:t>
            </a:r>
            <a:r>
              <a:rPr lang="en"/>
              <a:t> π</a:t>
            </a:r>
            <a:r>
              <a:rPr lang="en" err="1"/>
              <a:t>εριοχές</a:t>
            </a:r>
            <a:r>
              <a:rPr lang="en"/>
              <a:t> </a:t>
            </a:r>
            <a:r>
              <a:rPr lang="en" err="1"/>
              <a:t>με</a:t>
            </a:r>
            <a:r>
              <a:rPr lang="en"/>
              <a:t> </a:t>
            </a:r>
            <a:r>
              <a:rPr lang="en" err="1"/>
              <a:t>συστήμ</a:t>
            </a:r>
            <a:r>
              <a:rPr lang="en"/>
              <a:t>ατα </a:t>
            </a:r>
            <a:endParaRPr lang="en-US"/>
          </a:p>
          <a:p>
            <a:pPr marL="457200" lvl="1" indent="0">
              <a:lnSpc>
                <a:spcPct val="114999"/>
              </a:lnSpc>
            </a:pPr>
            <a:r>
              <a:rPr lang="en"/>
              <a:t>π</a:t>
            </a:r>
            <a:r>
              <a:rPr lang="en" err="1"/>
              <a:t>ου</a:t>
            </a:r>
            <a:r>
              <a:rPr lang="en"/>
              <a:t> </a:t>
            </a:r>
            <a:r>
              <a:rPr lang="en" err="1"/>
              <a:t>χρησιμο</a:t>
            </a:r>
            <a:r>
              <a:rPr lang="en"/>
              <a:t>π</a:t>
            </a:r>
            <a:r>
              <a:rPr lang="en" err="1"/>
              <a:t>οιούν</a:t>
            </a:r>
            <a:r>
              <a:rPr lang="en"/>
              <a:t> </a:t>
            </a:r>
            <a:r>
              <a:rPr lang="en" err="1"/>
              <a:t>δεδομέν</a:t>
            </a:r>
            <a:r>
              <a:rPr lang="en"/>
              <a:t>α </a:t>
            </a:r>
            <a:r>
              <a:rPr lang="en" err="1"/>
              <a:t>γι</a:t>
            </a:r>
            <a:r>
              <a:rPr lang="en"/>
              <a:t>α </a:t>
            </a:r>
            <a:r>
              <a:rPr lang="en" err="1"/>
              <a:t>τη</a:t>
            </a:r>
            <a:r>
              <a:rPr lang="en"/>
              <a:t> β</a:t>
            </a:r>
            <a:r>
              <a:rPr lang="en" err="1"/>
              <a:t>ελτίωση</a:t>
            </a:r>
            <a:r>
              <a:rPr lang="en"/>
              <a:t> </a:t>
            </a:r>
            <a:r>
              <a:rPr lang="en" err="1"/>
              <a:t>της</a:t>
            </a:r>
            <a:r>
              <a:rPr lang="en"/>
              <a:t> </a:t>
            </a:r>
          </a:p>
          <a:p>
            <a:pPr marL="457200" lvl="1" indent="0">
              <a:lnSpc>
                <a:spcPct val="114999"/>
              </a:lnSpc>
            </a:pPr>
            <a:r>
              <a:rPr lang="en"/>
              <a:t>π</a:t>
            </a:r>
            <a:r>
              <a:rPr lang="en" err="1"/>
              <a:t>οιότητ</a:t>
            </a:r>
            <a:r>
              <a:rPr lang="en"/>
              <a:t>ας </a:t>
            </a:r>
            <a:r>
              <a:rPr lang="en" err="1"/>
              <a:t>ζωής</a:t>
            </a:r>
            <a:r>
              <a:rPr lang="en"/>
              <a:t>. </a:t>
            </a:r>
            <a:r>
              <a:rPr lang="en" err="1"/>
              <a:t>Συμ</a:t>
            </a:r>
            <a:r>
              <a:rPr lang="en"/>
              <a:t>π</a:t>
            </a:r>
            <a:r>
              <a:rPr lang="en" err="1"/>
              <a:t>εριλ</a:t>
            </a:r>
            <a:r>
              <a:rPr lang="en"/>
              <a:t>αμβ</a:t>
            </a:r>
            <a:r>
              <a:rPr lang="en" err="1"/>
              <a:t>άνουν</a:t>
            </a:r>
            <a:r>
              <a:rPr lang="en"/>
              <a:t> υπ</a:t>
            </a:r>
            <a:r>
              <a:rPr lang="en" err="1"/>
              <a:t>ηρεσίες</a:t>
            </a:r>
            <a:r>
              <a:rPr lang="en"/>
              <a:t> όπ</a:t>
            </a:r>
            <a:r>
              <a:rPr lang="en" err="1"/>
              <a:t>ως</a:t>
            </a:r>
            <a:r>
              <a:rPr lang="en"/>
              <a:t> </a:t>
            </a:r>
          </a:p>
          <a:p>
            <a:pPr marL="457200" lvl="1" indent="0">
              <a:lnSpc>
                <a:spcPct val="114999"/>
              </a:lnSpc>
            </a:pPr>
            <a:r>
              <a:rPr lang="en" err="1"/>
              <a:t>δι</a:t>
            </a:r>
            <a:r>
              <a:rPr lang="en"/>
              <a:t>α</a:t>
            </a:r>
            <a:r>
              <a:rPr lang="en" err="1"/>
              <a:t>χείριση</a:t>
            </a:r>
            <a:r>
              <a:rPr lang="en"/>
              <a:t> π</a:t>
            </a:r>
            <a:r>
              <a:rPr lang="en" err="1"/>
              <a:t>άρκινγκ</a:t>
            </a:r>
            <a:r>
              <a:rPr lang="en"/>
              <a:t>, </a:t>
            </a:r>
            <a:r>
              <a:rPr lang="en" err="1"/>
              <a:t>κλιμ</a:t>
            </a:r>
            <a:r>
              <a:rPr lang="en"/>
              <a:t>α</a:t>
            </a:r>
            <a:r>
              <a:rPr lang="en" err="1"/>
              <a:t>τική</a:t>
            </a:r>
            <a:r>
              <a:rPr lang="en"/>
              <a:t> παρα</a:t>
            </a:r>
            <a:r>
              <a:rPr lang="en" err="1"/>
              <a:t>κολούθηση</a:t>
            </a:r>
            <a:r>
              <a:rPr lang="en"/>
              <a:t>, </a:t>
            </a:r>
          </a:p>
          <a:p>
            <a:pPr marL="457200" lvl="1" indent="0">
              <a:lnSpc>
                <a:spcPct val="114999"/>
              </a:lnSpc>
            </a:pPr>
            <a:r>
              <a:rPr lang="en"/>
              <a:t>απ</a:t>
            </a:r>
            <a:r>
              <a:rPr lang="en" err="1"/>
              <a:t>οχέτευση</a:t>
            </a:r>
            <a:r>
              <a:rPr lang="en"/>
              <a:t>, </a:t>
            </a:r>
            <a:r>
              <a:rPr lang="en" err="1"/>
              <a:t>κ.λ</a:t>
            </a:r>
            <a:r>
              <a:rPr lang="en"/>
              <a:t>π.</a:t>
            </a:r>
          </a:p>
          <a:p>
            <a:pPr marL="742950" lvl="1" indent="-285750">
              <a:lnSpc>
                <a:spcPct val="114999"/>
              </a:lnSpc>
              <a:buFont typeface="Arial"/>
              <a:buChar char="•"/>
            </a:pPr>
            <a:endParaRPr lang="en"/>
          </a:p>
          <a:p>
            <a:pPr marL="742950" lvl="1" indent="-285750">
              <a:lnSpc>
                <a:spcPct val="114999"/>
              </a:lnSpc>
              <a:buFont typeface="Arial"/>
              <a:buChar char="•"/>
            </a:pPr>
            <a:endParaRPr lang="en"/>
          </a:p>
        </p:txBody>
      </p:sp>
      <p:sp>
        <p:nvSpPr>
          <p:cNvPr id="344" name="Google Shape;344;p32"/>
          <p:cNvSpPr txBox="1">
            <a:spLocks noGrp="1"/>
          </p:cNvSpPr>
          <p:nvPr>
            <p:ph type="subTitle" idx="4"/>
          </p:nvPr>
        </p:nvSpPr>
        <p:spPr>
          <a:xfrm>
            <a:off x="272466" y="757724"/>
            <a:ext cx="7704000" cy="530400"/>
          </a:xfrm>
          <a:prstGeom prst="rect">
            <a:avLst/>
          </a:prstGeom>
        </p:spPr>
        <p:txBody>
          <a:bodyPr spcFirstLastPara="1" wrap="square" lIns="91425" tIns="91425" rIns="91425" bIns="91425" anchor="b" anchorCtr="0">
            <a:noAutofit/>
          </a:bodyPr>
          <a:lstStyle/>
          <a:p>
            <a:pPr marL="0" indent="0">
              <a:lnSpc>
                <a:spcPct val="114999"/>
              </a:lnSpc>
            </a:pPr>
            <a:r>
              <a:rPr lang="en" b="1" err="1">
                <a:latin typeface="Lato"/>
              </a:rPr>
              <a:t>Έξυ</a:t>
            </a:r>
            <a:r>
              <a:rPr lang="en" b="1">
                <a:latin typeface="Lato"/>
              </a:rPr>
              <a:t>π</a:t>
            </a:r>
            <a:r>
              <a:rPr lang="en" b="1" err="1">
                <a:latin typeface="Lato"/>
              </a:rPr>
              <a:t>νες</a:t>
            </a:r>
            <a:r>
              <a:rPr lang="en" b="1">
                <a:latin typeface="Lato"/>
              </a:rPr>
              <a:t> Πόλεις (Smart Cities)</a:t>
            </a:r>
          </a:p>
        </p:txBody>
      </p:sp>
      <p:sp>
        <p:nvSpPr>
          <p:cNvPr id="3" name="Google Shape;341;p32">
            <a:extLst>
              <a:ext uri="{FF2B5EF4-FFF2-40B4-BE49-F238E27FC236}">
                <a16:creationId xmlns:a16="http://schemas.microsoft.com/office/drawing/2014/main" id="{50E62B0D-684F-3841-4FF2-477C3DE3227B}"/>
              </a:ext>
            </a:extLst>
          </p:cNvPr>
          <p:cNvSpPr txBox="1">
            <a:spLocks/>
          </p:cNvSpPr>
          <p:nvPr/>
        </p:nvSpPr>
        <p:spPr>
          <a:xfrm>
            <a:off x="63428" y="3562980"/>
            <a:ext cx="7704000" cy="530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1pPr>
            <a:lvl2pPr marL="914400" marR="0" lvl="1" indent="-317500" algn="l" rtl="0">
              <a:lnSpc>
                <a:spcPct val="115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2pPr>
            <a:lvl3pPr marL="1371600" marR="0" lvl="2" indent="-317500" algn="l" rtl="0">
              <a:lnSpc>
                <a:spcPct val="115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3pPr>
            <a:lvl4pPr marL="1828800" marR="0" lvl="3" indent="-317500" algn="l" rtl="0">
              <a:lnSpc>
                <a:spcPct val="115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4pPr>
            <a:lvl5pPr marL="2286000" marR="0" lvl="4" indent="-317500" algn="l" rtl="0">
              <a:lnSpc>
                <a:spcPct val="115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5pPr>
            <a:lvl6pPr marL="2743200" marR="0" lvl="5" indent="-317500" algn="l" rtl="0">
              <a:lnSpc>
                <a:spcPct val="115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6pPr>
            <a:lvl7pPr marL="3200400" marR="0" lvl="6" indent="-317500" algn="l" rtl="0">
              <a:lnSpc>
                <a:spcPct val="115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7pPr>
            <a:lvl8pPr marL="3657600" marR="0" lvl="7" indent="-317500" algn="l" rtl="0">
              <a:lnSpc>
                <a:spcPct val="115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8pPr>
            <a:lvl9pPr marL="4114800" marR="0" lvl="8" indent="-317500" algn="l" rtl="0">
              <a:lnSpc>
                <a:spcPct val="115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9pPr>
          </a:lstStyle>
          <a:p>
            <a:pPr marL="285750" indent="-285750">
              <a:lnSpc>
                <a:spcPct val="114999"/>
              </a:lnSpc>
              <a:buFont typeface="Arial,Sans-Serif"/>
              <a:buChar char="•"/>
            </a:pPr>
            <a:r>
              <a:rPr lang="en" err="1">
                <a:latin typeface="Arial"/>
                <a:cs typeface="Arial"/>
              </a:rPr>
              <a:t>Πρόσ</a:t>
            </a:r>
            <a:r>
              <a:rPr lang="en">
                <a:latin typeface="Arial"/>
                <a:cs typeface="Arial"/>
              </a:rPr>
              <a:t>βα</a:t>
            </a:r>
            <a:r>
              <a:rPr lang="en" err="1">
                <a:latin typeface="Arial"/>
                <a:cs typeface="Arial"/>
              </a:rPr>
              <a:t>ση</a:t>
            </a:r>
            <a:r>
              <a:rPr lang="en">
                <a:latin typeface="Arial"/>
                <a:cs typeface="Arial"/>
              </a:rPr>
              <a:t> </a:t>
            </a:r>
            <a:r>
              <a:rPr lang="en" err="1">
                <a:latin typeface="Arial"/>
                <a:cs typeface="Arial"/>
              </a:rPr>
              <a:t>δεδομένων</a:t>
            </a:r>
            <a:r>
              <a:rPr lang="en">
                <a:latin typeface="Arial"/>
                <a:cs typeface="Arial"/>
              </a:rPr>
              <a:t> από </a:t>
            </a:r>
            <a:r>
              <a:rPr lang="en" err="1">
                <a:latin typeface="Arial"/>
                <a:cs typeface="Arial"/>
              </a:rPr>
              <a:t>μη</a:t>
            </a:r>
            <a:r>
              <a:rPr lang="en">
                <a:latin typeface="Arial"/>
                <a:cs typeface="Arial"/>
              </a:rPr>
              <a:t> </a:t>
            </a:r>
            <a:r>
              <a:rPr lang="en" err="1">
                <a:latin typeface="Arial"/>
                <a:cs typeface="Arial"/>
              </a:rPr>
              <a:t>εξουσιοδοτημένους</a:t>
            </a:r>
            <a:r>
              <a:rPr lang="en">
                <a:latin typeface="Arial"/>
                <a:cs typeface="Arial"/>
              </a:rPr>
              <a:t> πα</a:t>
            </a:r>
            <a:r>
              <a:rPr lang="en" err="1">
                <a:latin typeface="Arial"/>
                <a:cs typeface="Arial"/>
              </a:rPr>
              <a:t>ράγοντες</a:t>
            </a:r>
            <a:r>
              <a:rPr lang="en">
                <a:latin typeface="Arial"/>
                <a:cs typeface="Arial"/>
              </a:rPr>
              <a:t>.</a:t>
            </a:r>
            <a:endParaRPr lang="en-US">
              <a:latin typeface="Arial"/>
              <a:cs typeface="Arial"/>
            </a:endParaRPr>
          </a:p>
          <a:p>
            <a:pPr marL="285750" indent="-285750">
              <a:lnSpc>
                <a:spcPct val="114999"/>
              </a:lnSpc>
              <a:buFont typeface="Arial,Sans-Serif"/>
              <a:buChar char="•"/>
            </a:pPr>
            <a:r>
              <a:rPr lang="en" err="1">
                <a:latin typeface="Arial"/>
                <a:cs typeface="Arial"/>
              </a:rPr>
              <a:t>Χρημ</a:t>
            </a:r>
            <a:r>
              <a:rPr lang="en">
                <a:latin typeface="Arial"/>
                <a:cs typeface="Arial"/>
              </a:rPr>
              <a:t>α</a:t>
            </a:r>
            <a:r>
              <a:rPr lang="en" err="1">
                <a:latin typeface="Arial"/>
                <a:cs typeface="Arial"/>
              </a:rPr>
              <a:t>τοδότηση</a:t>
            </a:r>
            <a:r>
              <a:rPr lang="en">
                <a:latin typeface="Arial"/>
                <a:cs typeface="Arial"/>
              </a:rPr>
              <a:t> και </a:t>
            </a:r>
            <a:r>
              <a:rPr lang="en" err="1">
                <a:latin typeface="Arial"/>
                <a:cs typeface="Arial"/>
              </a:rPr>
              <a:t>δι</a:t>
            </a:r>
            <a:r>
              <a:rPr lang="en">
                <a:latin typeface="Arial"/>
                <a:cs typeface="Arial"/>
              </a:rPr>
              <a:t>α</a:t>
            </a:r>
            <a:r>
              <a:rPr lang="en" err="1">
                <a:latin typeface="Arial"/>
                <a:cs typeface="Arial"/>
              </a:rPr>
              <a:t>χείριση</a:t>
            </a:r>
            <a:r>
              <a:rPr lang="en">
                <a:latin typeface="Arial"/>
                <a:cs typeface="Arial"/>
              </a:rPr>
              <a:t> </a:t>
            </a:r>
            <a:r>
              <a:rPr lang="en" err="1">
                <a:latin typeface="Arial"/>
                <a:cs typeface="Arial"/>
              </a:rPr>
              <a:t>δεδομένων</a:t>
            </a:r>
            <a:r>
              <a:rPr lang="en">
                <a:latin typeface="Arial"/>
                <a:cs typeface="Arial"/>
              </a:rPr>
              <a:t> από </a:t>
            </a:r>
            <a:r>
              <a:rPr lang="en" err="1">
                <a:latin typeface="Arial"/>
                <a:cs typeface="Arial"/>
              </a:rPr>
              <a:t>δημόσιους</a:t>
            </a:r>
            <a:r>
              <a:rPr lang="en">
                <a:latin typeface="Arial"/>
                <a:cs typeface="Arial"/>
              </a:rPr>
              <a:t>/</a:t>
            </a:r>
            <a:r>
              <a:rPr lang="en" err="1">
                <a:latin typeface="Arial"/>
                <a:cs typeface="Arial"/>
              </a:rPr>
              <a:t>ιδιωτικούς</a:t>
            </a:r>
            <a:r>
              <a:rPr lang="en">
                <a:latin typeface="Arial"/>
                <a:cs typeface="Arial"/>
              </a:rPr>
              <a:t> </a:t>
            </a:r>
            <a:r>
              <a:rPr lang="en" err="1">
                <a:latin typeface="Arial"/>
                <a:cs typeface="Arial"/>
              </a:rPr>
              <a:t>φορείς</a:t>
            </a:r>
            <a:r>
              <a:rPr lang="en">
                <a:latin typeface="Arial"/>
                <a:cs typeface="Arial"/>
              </a:rPr>
              <a:t>.</a:t>
            </a:r>
            <a:endParaRPr lang="en-US">
              <a:latin typeface="Arial"/>
              <a:cs typeface="Arial"/>
            </a:endParaRPr>
          </a:p>
          <a:p>
            <a:pPr marL="285750" indent="-285750">
              <a:lnSpc>
                <a:spcPct val="114999"/>
              </a:lnSpc>
              <a:buFont typeface="Arial,Sans-Serif"/>
              <a:buChar char="•"/>
            </a:pPr>
            <a:r>
              <a:rPr lang="en" err="1">
                <a:latin typeface="Arial"/>
                <a:cs typeface="Arial"/>
              </a:rPr>
              <a:t>Δυνητική</a:t>
            </a:r>
            <a:r>
              <a:rPr lang="en">
                <a:latin typeface="Arial"/>
                <a:cs typeface="Arial"/>
              </a:rPr>
              <a:t> </a:t>
            </a:r>
            <a:r>
              <a:rPr lang="en" err="1">
                <a:latin typeface="Arial"/>
                <a:cs typeface="Arial"/>
              </a:rPr>
              <a:t>χρήση</a:t>
            </a:r>
            <a:r>
              <a:rPr lang="en">
                <a:latin typeface="Arial"/>
                <a:cs typeface="Arial"/>
              </a:rPr>
              <a:t> </a:t>
            </a:r>
            <a:r>
              <a:rPr lang="en" err="1">
                <a:latin typeface="Arial"/>
                <a:cs typeface="Arial"/>
              </a:rPr>
              <a:t>δεδομένων</a:t>
            </a:r>
            <a:r>
              <a:rPr lang="en">
                <a:latin typeface="Arial"/>
                <a:cs typeface="Arial"/>
              </a:rPr>
              <a:t> </a:t>
            </a:r>
            <a:r>
              <a:rPr lang="en" err="1">
                <a:latin typeface="Arial"/>
                <a:cs typeface="Arial"/>
              </a:rPr>
              <a:t>γι</a:t>
            </a:r>
            <a:r>
              <a:rPr lang="en">
                <a:latin typeface="Arial"/>
                <a:cs typeface="Arial"/>
              </a:rPr>
              <a:t>α παρα</a:t>
            </a:r>
            <a:r>
              <a:rPr lang="en" err="1">
                <a:latin typeface="Arial"/>
                <a:cs typeface="Arial"/>
              </a:rPr>
              <a:t>κολούθηση</a:t>
            </a:r>
            <a:r>
              <a:rPr lang="en">
                <a:latin typeface="Arial"/>
                <a:cs typeface="Arial"/>
              </a:rPr>
              <a:t> π</a:t>
            </a:r>
            <a:r>
              <a:rPr lang="en" err="1">
                <a:latin typeface="Arial"/>
                <a:cs typeface="Arial"/>
              </a:rPr>
              <a:t>ολιτών</a:t>
            </a:r>
            <a:r>
              <a:rPr lang="en">
                <a:latin typeface="Arial"/>
                <a:cs typeface="Arial"/>
              </a:rPr>
              <a:t>.</a:t>
            </a:r>
            <a:endParaRPr lang="en-US">
              <a:latin typeface="Arial"/>
              <a:cs typeface="Arial"/>
            </a:endParaRPr>
          </a:p>
          <a:p>
            <a:pPr marL="285750" indent="-285750">
              <a:lnSpc>
                <a:spcPct val="114999"/>
              </a:lnSpc>
              <a:buFont typeface="Arial,Sans-Serif"/>
              <a:buChar char="•"/>
            </a:pPr>
            <a:endParaRPr lang="en">
              <a:latin typeface="Arial"/>
              <a:cs typeface="Arial"/>
            </a:endParaRPr>
          </a:p>
          <a:p>
            <a:pPr marL="457200" lvl="1" indent="0">
              <a:lnSpc>
                <a:spcPct val="114999"/>
              </a:lnSpc>
            </a:pPr>
            <a:endParaRPr lang="en"/>
          </a:p>
        </p:txBody>
      </p:sp>
      <p:sp>
        <p:nvSpPr>
          <p:cNvPr id="2" name="TextBox 1">
            <a:extLst>
              <a:ext uri="{FF2B5EF4-FFF2-40B4-BE49-F238E27FC236}">
                <a16:creationId xmlns:a16="http://schemas.microsoft.com/office/drawing/2014/main" id="{8ECC2018-2DFA-F3B6-AE7C-6F7D9D306A92}"/>
              </a:ext>
            </a:extLst>
          </p:cNvPr>
          <p:cNvSpPr txBox="1"/>
          <p:nvPr/>
        </p:nvSpPr>
        <p:spPr>
          <a:xfrm>
            <a:off x="384213" y="3224499"/>
            <a:ext cx="2743200"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b="1" err="1">
                <a:solidFill>
                  <a:srgbClr val="4B4739"/>
                </a:solidFill>
                <a:latin typeface="DM Sans ExtraBold"/>
              </a:rPr>
              <a:t>Κίνδυνοι</a:t>
            </a:r>
            <a:endParaRPr lang="en-US" err="1"/>
          </a:p>
        </p:txBody>
      </p:sp>
      <p:sp>
        <p:nvSpPr>
          <p:cNvPr id="5" name="TextBox 4">
            <a:extLst>
              <a:ext uri="{FF2B5EF4-FFF2-40B4-BE49-F238E27FC236}">
                <a16:creationId xmlns:a16="http://schemas.microsoft.com/office/drawing/2014/main" id="{B93791E1-5A29-400F-D24D-41311E21330C}"/>
              </a:ext>
            </a:extLst>
          </p:cNvPr>
          <p:cNvSpPr txBox="1"/>
          <p:nvPr/>
        </p:nvSpPr>
        <p:spPr>
          <a:xfrm>
            <a:off x="329129" y="1448030"/>
            <a:ext cx="2743200"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b="1" err="1">
                <a:solidFill>
                  <a:srgbClr val="4B4739"/>
                </a:solidFill>
                <a:latin typeface="DM Sans ExtraBold"/>
              </a:rPr>
              <a:t>Τι</a:t>
            </a:r>
            <a:r>
              <a:rPr lang="en-US" sz="1600" b="1">
                <a:solidFill>
                  <a:srgbClr val="4B4739"/>
                </a:solidFill>
                <a:latin typeface="DM Sans ExtraBold"/>
              </a:rPr>
              <a:t> </a:t>
            </a:r>
            <a:r>
              <a:rPr lang="en-US" sz="1600" b="1" err="1">
                <a:solidFill>
                  <a:srgbClr val="4B4739"/>
                </a:solidFill>
                <a:latin typeface="DM Sans ExtraBold"/>
              </a:rPr>
              <a:t>είν</a:t>
            </a:r>
            <a:r>
              <a:rPr lang="en-US" sz="1600" b="1">
                <a:solidFill>
                  <a:srgbClr val="4B4739"/>
                </a:solidFill>
                <a:latin typeface="DM Sans ExtraBold"/>
              </a:rPr>
              <a:t>αι;</a:t>
            </a:r>
          </a:p>
        </p:txBody>
      </p:sp>
      <p:pic>
        <p:nvPicPr>
          <p:cNvPr id="7" name="Picture 6" descr="A smart city components diagram&#10;&#10;Description automatically generated">
            <a:extLst>
              <a:ext uri="{FF2B5EF4-FFF2-40B4-BE49-F238E27FC236}">
                <a16:creationId xmlns:a16="http://schemas.microsoft.com/office/drawing/2014/main" id="{1E662F30-FC20-A9DE-B249-055EA2476418}"/>
              </a:ext>
            </a:extLst>
          </p:cNvPr>
          <p:cNvPicPr>
            <a:picLocks noChangeAspect="1"/>
          </p:cNvPicPr>
          <p:nvPr/>
        </p:nvPicPr>
        <p:blipFill>
          <a:blip r:embed="rId3"/>
          <a:stretch>
            <a:fillRect/>
          </a:stretch>
        </p:blipFill>
        <p:spPr>
          <a:xfrm>
            <a:off x="5191151" y="832217"/>
            <a:ext cx="3302534" cy="2239311"/>
          </a:xfrm>
          <a:prstGeom prst="rect">
            <a:avLst/>
          </a:prstGeom>
        </p:spPr>
      </p:pic>
    </p:spTree>
    <p:extLst>
      <p:ext uri="{BB962C8B-B14F-4D97-AF65-F5344CB8AC3E}">
        <p14:creationId xmlns:p14="http://schemas.microsoft.com/office/powerpoint/2010/main" val="26232209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Google Shape;340;p32"/>
          <p:cNvSpPr txBox="1">
            <a:spLocks noGrp="1"/>
          </p:cNvSpPr>
          <p:nvPr>
            <p:ph type="title"/>
          </p:nvPr>
        </p:nvSpPr>
        <p:spPr>
          <a:xfrm>
            <a:off x="651145" y="-2535"/>
            <a:ext cx="7704000" cy="572700"/>
          </a:xfrm>
          <a:prstGeom prst="rect">
            <a:avLst/>
          </a:prstGeom>
        </p:spPr>
        <p:txBody>
          <a:bodyPr spcFirstLastPara="1" wrap="square" lIns="91425" tIns="91425" rIns="91425" bIns="91425" anchor="t" anchorCtr="0">
            <a:noAutofit/>
          </a:bodyPr>
          <a:lstStyle/>
          <a:p>
            <a:r>
              <a:rPr lang="en" err="1">
                <a:latin typeface="Lato"/>
              </a:rPr>
              <a:t>Προκλήσεις</a:t>
            </a:r>
            <a:r>
              <a:rPr lang="en">
                <a:latin typeface="Lato"/>
              </a:rPr>
              <a:t> </a:t>
            </a:r>
            <a:r>
              <a:rPr lang="en" err="1">
                <a:latin typeface="Lato"/>
              </a:rPr>
              <a:t>Ιδιωτικότητ</a:t>
            </a:r>
            <a:r>
              <a:rPr lang="en">
                <a:latin typeface="Lato"/>
              </a:rPr>
              <a:t>ας </a:t>
            </a:r>
            <a:r>
              <a:rPr lang="en" err="1">
                <a:latin typeface="Lato"/>
              </a:rPr>
              <a:t>στο</a:t>
            </a:r>
            <a:r>
              <a:rPr lang="en">
                <a:latin typeface="Lato"/>
              </a:rPr>
              <a:t> IoT</a:t>
            </a:r>
          </a:p>
          <a:p>
            <a:pPr marL="0" lvl="0" indent="0" algn="l">
              <a:spcBef>
                <a:spcPts val="0"/>
              </a:spcBef>
              <a:spcAft>
                <a:spcPts val="0"/>
              </a:spcAft>
              <a:buNone/>
            </a:pPr>
            <a:endParaRPr lang="en">
              <a:latin typeface="Lato"/>
            </a:endParaRPr>
          </a:p>
        </p:txBody>
      </p:sp>
      <p:sp>
        <p:nvSpPr>
          <p:cNvPr id="341" name="Google Shape;341;p32"/>
          <p:cNvSpPr txBox="1">
            <a:spLocks noGrp="1"/>
          </p:cNvSpPr>
          <p:nvPr>
            <p:ph type="subTitle" idx="1"/>
          </p:nvPr>
        </p:nvSpPr>
        <p:spPr>
          <a:xfrm>
            <a:off x="327396" y="1789756"/>
            <a:ext cx="7704000" cy="530400"/>
          </a:xfrm>
          <a:prstGeom prst="rect">
            <a:avLst/>
          </a:prstGeom>
        </p:spPr>
        <p:txBody>
          <a:bodyPr spcFirstLastPara="1" wrap="square" lIns="91425" tIns="91425" rIns="91425" bIns="91425" anchor="t" anchorCtr="0">
            <a:noAutofit/>
          </a:bodyPr>
          <a:lstStyle/>
          <a:p>
            <a:pPr marL="285750" indent="-285750">
              <a:lnSpc>
                <a:spcPct val="114999"/>
              </a:lnSpc>
              <a:buFont typeface="Arial,Sans-Serif"/>
              <a:buChar char="•"/>
            </a:pPr>
            <a:r>
              <a:rPr lang="en" err="1">
                <a:latin typeface="Arial"/>
                <a:cs typeface="Arial"/>
              </a:rPr>
              <a:t>Συσκευές</a:t>
            </a:r>
            <a:r>
              <a:rPr lang="en">
                <a:latin typeface="Arial"/>
                <a:cs typeface="Arial"/>
              </a:rPr>
              <a:t> και α</a:t>
            </a:r>
            <a:r>
              <a:rPr lang="en" err="1">
                <a:latin typeface="Arial"/>
                <a:cs typeface="Arial"/>
              </a:rPr>
              <a:t>ισθητήρες</a:t>
            </a:r>
            <a:r>
              <a:rPr lang="en">
                <a:latin typeface="Arial"/>
                <a:cs typeface="Arial"/>
              </a:rPr>
              <a:t> π</a:t>
            </a:r>
            <a:r>
              <a:rPr lang="en" err="1">
                <a:latin typeface="Arial"/>
                <a:cs typeface="Arial"/>
              </a:rPr>
              <a:t>ου</a:t>
            </a:r>
            <a:r>
              <a:rPr lang="en">
                <a:latin typeface="Arial"/>
                <a:cs typeface="Arial"/>
              </a:rPr>
              <a:t> </a:t>
            </a:r>
            <a:r>
              <a:rPr lang="en" err="1">
                <a:latin typeface="Arial"/>
                <a:cs typeface="Arial"/>
              </a:rPr>
              <a:t>συλλέγουν</a:t>
            </a:r>
            <a:r>
              <a:rPr lang="en">
                <a:latin typeface="Arial"/>
                <a:cs typeface="Arial"/>
              </a:rPr>
              <a:t> και ανα</a:t>
            </a:r>
            <a:r>
              <a:rPr lang="en" err="1">
                <a:latin typeface="Arial"/>
                <a:cs typeface="Arial"/>
              </a:rPr>
              <a:t>λύουν</a:t>
            </a:r>
            <a:r>
              <a:rPr lang="en">
                <a:latin typeface="Arial"/>
                <a:cs typeface="Arial"/>
              </a:rPr>
              <a:t> </a:t>
            </a:r>
            <a:endParaRPr lang="en-US"/>
          </a:p>
          <a:p>
            <a:pPr marL="0" indent="0">
              <a:lnSpc>
                <a:spcPct val="114999"/>
              </a:lnSpc>
            </a:pPr>
            <a:r>
              <a:rPr lang="en" err="1">
                <a:latin typeface="Arial"/>
                <a:cs typeface="Arial"/>
              </a:rPr>
              <a:t>δεδομέν</a:t>
            </a:r>
            <a:r>
              <a:rPr lang="en">
                <a:latin typeface="Arial"/>
                <a:cs typeface="Arial"/>
              </a:rPr>
              <a:t>α </a:t>
            </a:r>
            <a:r>
              <a:rPr lang="en" err="1">
                <a:latin typeface="Arial"/>
                <a:cs typeface="Arial"/>
              </a:rPr>
              <a:t>γι</a:t>
            </a:r>
            <a:r>
              <a:rPr lang="en">
                <a:latin typeface="Arial"/>
                <a:cs typeface="Arial"/>
              </a:rPr>
              <a:t>α </a:t>
            </a:r>
            <a:r>
              <a:rPr lang="en" err="1">
                <a:latin typeface="Arial"/>
                <a:cs typeface="Arial"/>
              </a:rPr>
              <a:t>τη</a:t>
            </a:r>
            <a:r>
              <a:rPr lang="en">
                <a:latin typeface="Arial"/>
                <a:cs typeface="Arial"/>
              </a:rPr>
              <a:t> β</a:t>
            </a:r>
            <a:r>
              <a:rPr lang="en" err="1">
                <a:latin typeface="Arial"/>
                <a:cs typeface="Arial"/>
              </a:rPr>
              <a:t>ελτίωση</a:t>
            </a:r>
            <a:r>
              <a:rPr lang="en">
                <a:latin typeface="Arial"/>
                <a:cs typeface="Arial"/>
              </a:rPr>
              <a:t> </a:t>
            </a:r>
            <a:r>
              <a:rPr lang="en" err="1">
                <a:latin typeface="Arial"/>
                <a:cs typeface="Arial"/>
              </a:rPr>
              <a:t>της</a:t>
            </a:r>
            <a:r>
              <a:rPr lang="en">
                <a:latin typeface="Arial"/>
                <a:cs typeface="Arial"/>
              </a:rPr>
              <a:t> </a:t>
            </a:r>
            <a:r>
              <a:rPr lang="en" err="1">
                <a:latin typeface="Arial"/>
                <a:cs typeface="Arial"/>
              </a:rPr>
              <a:t>υγειονομικής</a:t>
            </a:r>
            <a:r>
              <a:rPr lang="en">
                <a:latin typeface="Arial"/>
                <a:cs typeface="Arial"/>
              </a:rPr>
              <a:t> π</a:t>
            </a:r>
            <a:r>
              <a:rPr lang="en" err="1">
                <a:latin typeface="Arial"/>
                <a:cs typeface="Arial"/>
              </a:rPr>
              <a:t>ερίθ</a:t>
            </a:r>
            <a:r>
              <a:rPr lang="en">
                <a:latin typeface="Arial"/>
                <a:cs typeface="Arial"/>
              </a:rPr>
              <a:t>α</a:t>
            </a:r>
            <a:r>
              <a:rPr lang="en" err="1">
                <a:latin typeface="Arial"/>
                <a:cs typeface="Arial"/>
              </a:rPr>
              <a:t>λψης</a:t>
            </a:r>
            <a:r>
              <a:rPr lang="en">
                <a:latin typeface="Arial"/>
                <a:cs typeface="Arial"/>
              </a:rPr>
              <a:t>.</a:t>
            </a:r>
          </a:p>
          <a:p>
            <a:pPr marL="0" indent="0">
              <a:lnSpc>
                <a:spcPct val="114999"/>
              </a:lnSpc>
            </a:pPr>
            <a:r>
              <a:rPr lang="en" err="1">
                <a:latin typeface="Arial"/>
                <a:cs typeface="Arial"/>
              </a:rPr>
              <a:t>Εξ</a:t>
            </a:r>
            <a:r>
              <a:rPr lang="en">
                <a:latin typeface="Arial"/>
                <a:cs typeface="Arial"/>
              </a:rPr>
              <a:t> απ</a:t>
            </a:r>
            <a:r>
              <a:rPr lang="en" err="1">
                <a:latin typeface="Arial"/>
                <a:cs typeface="Arial"/>
              </a:rPr>
              <a:t>οστάσεως</a:t>
            </a:r>
            <a:r>
              <a:rPr lang="en">
                <a:latin typeface="Arial"/>
                <a:cs typeface="Arial"/>
              </a:rPr>
              <a:t> παρα</a:t>
            </a:r>
            <a:r>
              <a:rPr lang="en" err="1">
                <a:latin typeface="Arial"/>
                <a:cs typeface="Arial"/>
              </a:rPr>
              <a:t>κολούθηση</a:t>
            </a:r>
            <a:r>
              <a:rPr lang="en">
                <a:latin typeface="Arial"/>
                <a:cs typeface="Arial"/>
              </a:rPr>
              <a:t> α</a:t>
            </a:r>
            <a:r>
              <a:rPr lang="en" err="1">
                <a:latin typeface="Arial"/>
                <a:cs typeface="Arial"/>
              </a:rPr>
              <a:t>σθενών</a:t>
            </a:r>
            <a:r>
              <a:rPr lang="en">
                <a:latin typeface="Arial"/>
                <a:cs typeface="Arial"/>
              </a:rPr>
              <a:t> και β</a:t>
            </a:r>
            <a:r>
              <a:rPr lang="en" err="1">
                <a:latin typeface="Arial"/>
                <a:cs typeface="Arial"/>
              </a:rPr>
              <a:t>ελτίωση</a:t>
            </a:r>
            <a:r>
              <a:rPr lang="en">
                <a:latin typeface="Arial"/>
                <a:cs typeface="Arial"/>
              </a:rPr>
              <a:t> </a:t>
            </a:r>
          </a:p>
          <a:p>
            <a:pPr marL="0" indent="0">
              <a:lnSpc>
                <a:spcPct val="114999"/>
              </a:lnSpc>
            </a:pPr>
            <a:r>
              <a:rPr lang="en">
                <a:latin typeface="Arial"/>
                <a:cs typeface="Arial"/>
              </a:rPr>
              <a:t>π</a:t>
            </a:r>
            <a:r>
              <a:rPr lang="en" err="1">
                <a:latin typeface="Arial"/>
                <a:cs typeface="Arial"/>
              </a:rPr>
              <a:t>οιότητ</a:t>
            </a:r>
            <a:r>
              <a:rPr lang="en">
                <a:latin typeface="Arial"/>
                <a:cs typeface="Arial"/>
              </a:rPr>
              <a:t>ας π</a:t>
            </a:r>
            <a:r>
              <a:rPr lang="en" err="1">
                <a:latin typeface="Arial"/>
                <a:cs typeface="Arial"/>
              </a:rPr>
              <a:t>ερίθ</a:t>
            </a:r>
            <a:r>
              <a:rPr lang="en">
                <a:latin typeface="Arial"/>
                <a:cs typeface="Arial"/>
              </a:rPr>
              <a:t>α</a:t>
            </a:r>
            <a:r>
              <a:rPr lang="en" err="1">
                <a:latin typeface="Arial"/>
                <a:cs typeface="Arial"/>
              </a:rPr>
              <a:t>λψης</a:t>
            </a:r>
            <a:endParaRPr lang="en">
              <a:latin typeface="Arial"/>
              <a:cs typeface="Arial"/>
            </a:endParaRPr>
          </a:p>
          <a:p>
            <a:pPr>
              <a:lnSpc>
                <a:spcPct val="114999"/>
              </a:lnSpc>
              <a:buFont typeface="Arial"/>
              <a:buChar char="•"/>
            </a:pPr>
            <a:endParaRPr lang="en"/>
          </a:p>
          <a:p>
            <a:pPr marL="742950" lvl="1" indent="-285750">
              <a:lnSpc>
                <a:spcPct val="114999"/>
              </a:lnSpc>
              <a:buFont typeface="Arial"/>
              <a:buChar char="•"/>
            </a:pPr>
            <a:endParaRPr lang="en"/>
          </a:p>
        </p:txBody>
      </p:sp>
      <p:sp>
        <p:nvSpPr>
          <p:cNvPr id="344" name="Google Shape;344;p32"/>
          <p:cNvSpPr txBox="1">
            <a:spLocks noGrp="1"/>
          </p:cNvSpPr>
          <p:nvPr>
            <p:ph type="subTitle" idx="4"/>
          </p:nvPr>
        </p:nvSpPr>
        <p:spPr>
          <a:xfrm>
            <a:off x="79670" y="640670"/>
            <a:ext cx="7704000" cy="530400"/>
          </a:xfrm>
          <a:prstGeom prst="rect">
            <a:avLst/>
          </a:prstGeom>
        </p:spPr>
        <p:txBody>
          <a:bodyPr spcFirstLastPara="1" wrap="square" lIns="91425" tIns="91425" rIns="91425" bIns="91425" anchor="b" anchorCtr="0">
            <a:noAutofit/>
          </a:bodyPr>
          <a:lstStyle/>
          <a:p>
            <a:pPr marL="0" indent="0">
              <a:lnSpc>
                <a:spcPct val="114999"/>
              </a:lnSpc>
            </a:pPr>
            <a:r>
              <a:rPr lang="en" b="1" err="1">
                <a:latin typeface="Lato"/>
              </a:rPr>
              <a:t>Έξυ</a:t>
            </a:r>
            <a:r>
              <a:rPr lang="en" b="1">
                <a:latin typeface="Lato"/>
              </a:rPr>
              <a:t>π</a:t>
            </a:r>
            <a:r>
              <a:rPr lang="en" b="1" err="1">
                <a:latin typeface="Lato"/>
              </a:rPr>
              <a:t>νες</a:t>
            </a:r>
            <a:r>
              <a:rPr lang="en" b="1">
                <a:latin typeface="Lato"/>
              </a:rPr>
              <a:t> </a:t>
            </a:r>
            <a:r>
              <a:rPr lang="en" b="1" err="1">
                <a:latin typeface="Lato"/>
              </a:rPr>
              <a:t>Υγειονομικές</a:t>
            </a:r>
            <a:r>
              <a:rPr lang="en" b="1">
                <a:latin typeface="Lato"/>
              </a:rPr>
              <a:t> </a:t>
            </a:r>
            <a:r>
              <a:rPr lang="en" b="1" err="1">
                <a:latin typeface="Lato"/>
              </a:rPr>
              <a:t>Συσκευές</a:t>
            </a:r>
            <a:r>
              <a:rPr lang="en" b="1">
                <a:latin typeface="Lato"/>
              </a:rPr>
              <a:t> (Smart Healthcare Devices)</a:t>
            </a:r>
          </a:p>
        </p:txBody>
      </p:sp>
      <p:sp>
        <p:nvSpPr>
          <p:cNvPr id="3" name="Google Shape;341;p32">
            <a:extLst>
              <a:ext uri="{FF2B5EF4-FFF2-40B4-BE49-F238E27FC236}">
                <a16:creationId xmlns:a16="http://schemas.microsoft.com/office/drawing/2014/main" id="{50E62B0D-684F-3841-4FF2-477C3DE3227B}"/>
              </a:ext>
            </a:extLst>
          </p:cNvPr>
          <p:cNvSpPr txBox="1">
            <a:spLocks/>
          </p:cNvSpPr>
          <p:nvPr/>
        </p:nvSpPr>
        <p:spPr>
          <a:xfrm>
            <a:off x="-1096" y="3562980"/>
            <a:ext cx="7704000" cy="530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1pPr>
            <a:lvl2pPr marL="914400" marR="0" lvl="1" indent="-317500" algn="l" rtl="0">
              <a:lnSpc>
                <a:spcPct val="115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2pPr>
            <a:lvl3pPr marL="1371600" marR="0" lvl="2" indent="-317500" algn="l" rtl="0">
              <a:lnSpc>
                <a:spcPct val="115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3pPr>
            <a:lvl4pPr marL="1828800" marR="0" lvl="3" indent="-317500" algn="l" rtl="0">
              <a:lnSpc>
                <a:spcPct val="115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4pPr>
            <a:lvl5pPr marL="2286000" marR="0" lvl="4" indent="-317500" algn="l" rtl="0">
              <a:lnSpc>
                <a:spcPct val="115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5pPr>
            <a:lvl6pPr marL="2743200" marR="0" lvl="5" indent="-317500" algn="l" rtl="0">
              <a:lnSpc>
                <a:spcPct val="115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6pPr>
            <a:lvl7pPr marL="3200400" marR="0" lvl="6" indent="-317500" algn="l" rtl="0">
              <a:lnSpc>
                <a:spcPct val="115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7pPr>
            <a:lvl8pPr marL="3657600" marR="0" lvl="7" indent="-317500" algn="l" rtl="0">
              <a:lnSpc>
                <a:spcPct val="115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8pPr>
            <a:lvl9pPr marL="4114800" marR="0" lvl="8" indent="-317500" algn="l" rtl="0">
              <a:lnSpc>
                <a:spcPct val="115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9pPr>
          </a:lstStyle>
          <a:p>
            <a:pPr>
              <a:lnSpc>
                <a:spcPct val="114999"/>
              </a:lnSpc>
              <a:buFont typeface="Arial,Sans-Serif"/>
              <a:buChar char="•"/>
            </a:pPr>
            <a:r>
              <a:rPr lang="en" err="1">
                <a:latin typeface="Arial"/>
                <a:cs typeface="Arial"/>
              </a:rPr>
              <a:t>Κίνδυνος</a:t>
            </a:r>
            <a:r>
              <a:rPr lang="en">
                <a:latin typeface="Arial"/>
                <a:cs typeface="Arial"/>
              </a:rPr>
              <a:t> παραβία</a:t>
            </a:r>
            <a:r>
              <a:rPr lang="en" err="1">
                <a:latin typeface="Arial"/>
                <a:cs typeface="Arial"/>
              </a:rPr>
              <a:t>σης</a:t>
            </a:r>
            <a:r>
              <a:rPr lang="en">
                <a:latin typeface="Arial"/>
                <a:cs typeface="Arial"/>
              </a:rPr>
              <a:t> </a:t>
            </a:r>
            <a:r>
              <a:rPr lang="en" err="1">
                <a:latin typeface="Arial"/>
                <a:cs typeface="Arial"/>
              </a:rPr>
              <a:t>ευ</a:t>
            </a:r>
            <a:r>
              <a:rPr lang="en">
                <a:latin typeface="Arial"/>
                <a:cs typeface="Arial"/>
              </a:rPr>
              <a:t>α</a:t>
            </a:r>
            <a:r>
              <a:rPr lang="en" err="1">
                <a:latin typeface="Arial"/>
                <a:cs typeface="Arial"/>
              </a:rPr>
              <a:t>ίσθητων</a:t>
            </a:r>
            <a:r>
              <a:rPr lang="en">
                <a:latin typeface="Arial"/>
                <a:cs typeface="Arial"/>
              </a:rPr>
              <a:t> </a:t>
            </a:r>
            <a:r>
              <a:rPr lang="en" err="1">
                <a:latin typeface="Arial"/>
                <a:cs typeface="Arial"/>
              </a:rPr>
              <a:t>δεδομένων</a:t>
            </a:r>
            <a:r>
              <a:rPr lang="en">
                <a:latin typeface="Arial"/>
                <a:cs typeface="Arial"/>
              </a:rPr>
              <a:t> α</a:t>
            </a:r>
            <a:r>
              <a:rPr lang="en" err="1">
                <a:latin typeface="Arial"/>
                <a:cs typeface="Arial"/>
              </a:rPr>
              <a:t>σθενών</a:t>
            </a:r>
            <a:r>
              <a:rPr lang="en">
                <a:latin typeface="Arial"/>
                <a:cs typeface="Arial"/>
              </a:rPr>
              <a:t>.</a:t>
            </a:r>
            <a:endParaRPr lang="en-US">
              <a:latin typeface="Arial"/>
              <a:cs typeface="Arial"/>
            </a:endParaRPr>
          </a:p>
          <a:p>
            <a:pPr>
              <a:lnSpc>
                <a:spcPct val="114999"/>
              </a:lnSpc>
              <a:buFont typeface="Arial,Sans-Serif"/>
              <a:buChar char="•"/>
            </a:pPr>
            <a:r>
              <a:rPr lang="en" err="1">
                <a:latin typeface="Arial"/>
                <a:cs typeface="Arial"/>
              </a:rPr>
              <a:t>Μη</a:t>
            </a:r>
            <a:r>
              <a:rPr lang="en">
                <a:latin typeface="Arial"/>
                <a:cs typeface="Arial"/>
              </a:rPr>
              <a:t> </a:t>
            </a:r>
            <a:r>
              <a:rPr lang="en" err="1">
                <a:latin typeface="Arial"/>
                <a:cs typeface="Arial"/>
              </a:rPr>
              <a:t>εξουσιοδοτημένη</a:t>
            </a:r>
            <a:r>
              <a:rPr lang="en">
                <a:latin typeface="Arial"/>
                <a:cs typeface="Arial"/>
              </a:rPr>
              <a:t> π</a:t>
            </a:r>
            <a:r>
              <a:rPr lang="en" err="1">
                <a:latin typeface="Arial"/>
                <a:cs typeface="Arial"/>
              </a:rPr>
              <a:t>ρόσ</a:t>
            </a:r>
            <a:r>
              <a:rPr lang="en">
                <a:latin typeface="Arial"/>
                <a:cs typeface="Arial"/>
              </a:rPr>
              <a:t>βα</a:t>
            </a:r>
            <a:r>
              <a:rPr lang="en" err="1">
                <a:latin typeface="Arial"/>
                <a:cs typeface="Arial"/>
              </a:rPr>
              <a:t>ση</a:t>
            </a:r>
            <a:r>
              <a:rPr lang="en">
                <a:latin typeface="Arial"/>
                <a:cs typeface="Arial"/>
              </a:rPr>
              <a:t> και κα</a:t>
            </a:r>
            <a:r>
              <a:rPr lang="en" err="1">
                <a:latin typeface="Arial"/>
                <a:cs typeface="Arial"/>
              </a:rPr>
              <a:t>τάχρηση</a:t>
            </a:r>
            <a:r>
              <a:rPr lang="en">
                <a:latin typeface="Arial"/>
                <a:cs typeface="Arial"/>
              </a:rPr>
              <a:t> π</a:t>
            </a:r>
            <a:r>
              <a:rPr lang="en" err="1">
                <a:latin typeface="Arial"/>
                <a:cs typeface="Arial"/>
              </a:rPr>
              <a:t>ληροφοριών</a:t>
            </a:r>
            <a:r>
              <a:rPr lang="en">
                <a:latin typeface="Arial"/>
                <a:cs typeface="Arial"/>
              </a:rPr>
              <a:t>.</a:t>
            </a:r>
            <a:endParaRPr lang="en-US">
              <a:latin typeface="Arial"/>
              <a:cs typeface="Arial"/>
            </a:endParaRPr>
          </a:p>
          <a:p>
            <a:pPr>
              <a:lnSpc>
                <a:spcPct val="114999"/>
              </a:lnSpc>
              <a:buFont typeface="Arial,Sans-Serif"/>
              <a:buChar char="•"/>
            </a:pPr>
            <a:r>
              <a:rPr lang="en" err="1">
                <a:latin typeface="Arial"/>
                <a:cs typeface="Arial"/>
              </a:rPr>
              <a:t>Ευ</a:t>
            </a:r>
            <a:r>
              <a:rPr lang="en">
                <a:latin typeface="Arial"/>
                <a:cs typeface="Arial"/>
              </a:rPr>
              <a:t>π</a:t>
            </a:r>
            <a:r>
              <a:rPr lang="en" err="1">
                <a:latin typeface="Arial"/>
                <a:cs typeface="Arial"/>
              </a:rPr>
              <a:t>άθει</a:t>
            </a:r>
            <a:r>
              <a:rPr lang="en">
                <a:latin typeface="Arial"/>
                <a:cs typeface="Arial"/>
              </a:rPr>
              <a:t>α </a:t>
            </a:r>
            <a:r>
              <a:rPr lang="en" err="1">
                <a:latin typeface="Arial"/>
                <a:cs typeface="Arial"/>
              </a:rPr>
              <a:t>σε</a:t>
            </a:r>
            <a:r>
              <a:rPr lang="en">
                <a:latin typeface="Arial"/>
                <a:cs typeface="Arial"/>
              </a:rPr>
              <a:t> επ</a:t>
            </a:r>
            <a:r>
              <a:rPr lang="en" err="1">
                <a:latin typeface="Arial"/>
                <a:cs typeface="Arial"/>
              </a:rPr>
              <a:t>ιθέσεις</a:t>
            </a:r>
            <a:r>
              <a:rPr lang="en">
                <a:latin typeface="Arial"/>
                <a:cs typeface="Arial"/>
              </a:rPr>
              <a:t> </a:t>
            </a:r>
            <a:r>
              <a:rPr lang="en" err="1">
                <a:latin typeface="Arial"/>
                <a:cs typeface="Arial"/>
              </a:rPr>
              <a:t>στον</a:t>
            </a:r>
            <a:r>
              <a:rPr lang="en">
                <a:latin typeface="Arial"/>
                <a:cs typeface="Arial"/>
              </a:rPr>
              <a:t> </a:t>
            </a:r>
            <a:r>
              <a:rPr lang="en" err="1">
                <a:latin typeface="Arial"/>
                <a:cs typeface="Arial"/>
              </a:rPr>
              <a:t>κυ</a:t>
            </a:r>
            <a:r>
              <a:rPr lang="en">
                <a:latin typeface="Arial"/>
                <a:cs typeface="Arial"/>
              </a:rPr>
              <a:t>β</a:t>
            </a:r>
            <a:r>
              <a:rPr lang="en" err="1">
                <a:latin typeface="Arial"/>
                <a:cs typeface="Arial"/>
              </a:rPr>
              <a:t>ερνοχώρο</a:t>
            </a:r>
            <a:r>
              <a:rPr lang="en">
                <a:latin typeface="Arial"/>
                <a:cs typeface="Arial"/>
              </a:rPr>
              <a:t>.</a:t>
            </a:r>
            <a:endParaRPr lang="en-US">
              <a:latin typeface="Arial"/>
              <a:cs typeface="Arial"/>
            </a:endParaRPr>
          </a:p>
          <a:p>
            <a:pPr marL="285750" indent="-285750">
              <a:lnSpc>
                <a:spcPct val="114999"/>
              </a:lnSpc>
              <a:buFont typeface="Arial,Sans-Serif"/>
              <a:buChar char="•"/>
            </a:pPr>
            <a:endParaRPr lang="en">
              <a:latin typeface="Arial"/>
              <a:cs typeface="Arial"/>
            </a:endParaRPr>
          </a:p>
          <a:p>
            <a:pPr marL="285750" indent="-285750">
              <a:lnSpc>
                <a:spcPct val="114999"/>
              </a:lnSpc>
              <a:buFont typeface="Arial,Sans-Serif"/>
              <a:buChar char="•"/>
            </a:pPr>
            <a:endParaRPr lang="en">
              <a:latin typeface="Arial"/>
              <a:cs typeface="Arial"/>
            </a:endParaRPr>
          </a:p>
        </p:txBody>
      </p:sp>
      <p:sp>
        <p:nvSpPr>
          <p:cNvPr id="2" name="TextBox 1">
            <a:extLst>
              <a:ext uri="{FF2B5EF4-FFF2-40B4-BE49-F238E27FC236}">
                <a16:creationId xmlns:a16="http://schemas.microsoft.com/office/drawing/2014/main" id="{8ECC2018-2DFA-F3B6-AE7C-6F7D9D306A92}"/>
              </a:ext>
            </a:extLst>
          </p:cNvPr>
          <p:cNvSpPr txBox="1"/>
          <p:nvPr/>
        </p:nvSpPr>
        <p:spPr>
          <a:xfrm>
            <a:off x="384213" y="3224499"/>
            <a:ext cx="2743200"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b="1" err="1">
                <a:solidFill>
                  <a:srgbClr val="4B4739"/>
                </a:solidFill>
                <a:latin typeface="DM Sans ExtraBold"/>
              </a:rPr>
              <a:t>Κίνδυνοι</a:t>
            </a:r>
            <a:endParaRPr lang="en-US" err="1"/>
          </a:p>
        </p:txBody>
      </p:sp>
      <p:sp>
        <p:nvSpPr>
          <p:cNvPr id="5" name="TextBox 4">
            <a:extLst>
              <a:ext uri="{FF2B5EF4-FFF2-40B4-BE49-F238E27FC236}">
                <a16:creationId xmlns:a16="http://schemas.microsoft.com/office/drawing/2014/main" id="{B93791E1-5A29-400F-D24D-41311E21330C}"/>
              </a:ext>
            </a:extLst>
          </p:cNvPr>
          <p:cNvSpPr txBox="1"/>
          <p:nvPr/>
        </p:nvSpPr>
        <p:spPr>
          <a:xfrm>
            <a:off x="329129" y="1448030"/>
            <a:ext cx="2743200"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b="1" err="1">
                <a:solidFill>
                  <a:srgbClr val="4B4739"/>
                </a:solidFill>
                <a:latin typeface="DM Sans ExtraBold"/>
              </a:rPr>
              <a:t>Τι</a:t>
            </a:r>
            <a:r>
              <a:rPr lang="en-US" sz="1600" b="1">
                <a:solidFill>
                  <a:srgbClr val="4B4739"/>
                </a:solidFill>
                <a:latin typeface="DM Sans ExtraBold"/>
              </a:rPr>
              <a:t> </a:t>
            </a:r>
            <a:r>
              <a:rPr lang="en-US" sz="1600" b="1" err="1">
                <a:solidFill>
                  <a:srgbClr val="4B4739"/>
                </a:solidFill>
                <a:latin typeface="DM Sans ExtraBold"/>
              </a:rPr>
              <a:t>είν</a:t>
            </a:r>
            <a:r>
              <a:rPr lang="en-US" sz="1600" b="1">
                <a:solidFill>
                  <a:srgbClr val="4B4739"/>
                </a:solidFill>
                <a:latin typeface="DM Sans ExtraBold"/>
              </a:rPr>
              <a:t>αι;</a:t>
            </a:r>
          </a:p>
        </p:txBody>
      </p:sp>
      <p:pic>
        <p:nvPicPr>
          <p:cNvPr id="4" name="Picture 3" descr="A diagram of medical services&#10;&#10;Description automatically generated">
            <a:extLst>
              <a:ext uri="{FF2B5EF4-FFF2-40B4-BE49-F238E27FC236}">
                <a16:creationId xmlns:a16="http://schemas.microsoft.com/office/drawing/2014/main" id="{31293004-5BC6-4142-1E92-07791796BD8C}"/>
              </a:ext>
            </a:extLst>
          </p:cNvPr>
          <p:cNvPicPr>
            <a:picLocks noChangeAspect="1"/>
          </p:cNvPicPr>
          <p:nvPr/>
        </p:nvPicPr>
        <p:blipFill>
          <a:blip r:embed="rId3"/>
          <a:stretch>
            <a:fillRect/>
          </a:stretch>
        </p:blipFill>
        <p:spPr>
          <a:xfrm>
            <a:off x="5289768" y="1173486"/>
            <a:ext cx="3239934" cy="2220290"/>
          </a:xfrm>
          <a:prstGeom prst="rect">
            <a:avLst/>
          </a:prstGeom>
        </p:spPr>
      </p:pic>
    </p:spTree>
    <p:extLst>
      <p:ext uri="{BB962C8B-B14F-4D97-AF65-F5344CB8AC3E}">
        <p14:creationId xmlns:p14="http://schemas.microsoft.com/office/powerpoint/2010/main" val="3167799105"/>
      </p:ext>
    </p:extLst>
  </p:cSld>
  <p:clrMapOvr>
    <a:masterClrMapping/>
  </p:clrMapOvr>
</p:sld>
</file>

<file path=ppt/theme/theme1.xml><?xml version="1.0" encoding="utf-8"?>
<a:theme xmlns:a="http://schemas.openxmlformats.org/drawingml/2006/main" name="Dissertation Defense - Doctor of Philosophy (Ph.D.) in History by Slidesgo">
  <a:themeElements>
    <a:clrScheme name="Simple Light">
      <a:dk1>
        <a:srgbClr val="4B4739"/>
      </a:dk1>
      <a:lt1>
        <a:srgbClr val="745D28"/>
      </a:lt1>
      <a:dk2>
        <a:srgbClr val="FDF9ED"/>
      </a:dk2>
      <a:lt2>
        <a:srgbClr val="EEDFB8"/>
      </a:lt2>
      <a:accent1>
        <a:srgbClr val="D39306"/>
      </a:accent1>
      <a:accent2>
        <a:srgbClr val="B19951"/>
      </a:accent2>
      <a:accent3>
        <a:srgbClr val="BBAE88"/>
      </a:accent3>
      <a:accent4>
        <a:srgbClr val="FFFFFF"/>
      </a:accent4>
      <a:accent5>
        <a:srgbClr val="FFFFFF"/>
      </a:accent5>
      <a:accent6>
        <a:srgbClr val="FFFFFF"/>
      </a:accent6>
      <a:hlink>
        <a:srgbClr val="55492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0ef09d5b-93ca-4c81-94c3-3092bd3058fa"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BFECE0E67302924683E62D582F2CBDAE" ma:contentTypeVersion="7" ma:contentTypeDescription="Create a new document." ma:contentTypeScope="" ma:versionID="fa37068f160db13312e8499399fb6507">
  <xsd:schema xmlns:xsd="http://www.w3.org/2001/XMLSchema" xmlns:xs="http://www.w3.org/2001/XMLSchema" xmlns:p="http://schemas.microsoft.com/office/2006/metadata/properties" xmlns:ns3="0ef09d5b-93ca-4c81-94c3-3092bd3058fa" targetNamespace="http://schemas.microsoft.com/office/2006/metadata/properties" ma:root="true" ma:fieldsID="0e2863955242b5394324985ec2438747" ns3:_="">
    <xsd:import namespace="0ef09d5b-93ca-4c81-94c3-3092bd3058fa"/>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3:MediaServiceObjectDetectorVersions" minOccurs="0"/>
                <xsd:element ref="ns3:MediaServiceSearchProperties"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ef09d5b-93ca-4c81-94c3-3092bd3058f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ObjectDetectorVersions" ma:index="12" nillable="true" ma:displayName="MediaServiceObjectDetectorVersions" ma:hidden="true" ma:indexed="true" ma:internalName="MediaServiceObjectDetectorVersions" ma:readOnly="true">
      <xsd:simpleType>
        <xsd:restriction base="dms:Text"/>
      </xsd:simpleType>
    </xsd:element>
    <xsd:element name="MediaServiceSearchProperties" ma:index="13" nillable="true" ma:displayName="MediaServiceSearchProperties" ma:hidden="true" ma:internalName="MediaServiceSearchProperties" ma:readOnly="true">
      <xsd:simpleType>
        <xsd:restriction base="dms:Note"/>
      </xsd:simpleType>
    </xsd:element>
    <xsd:element name="_activity" ma:index="14" nillable="true" ma:displayName="_activity" ma:hidden="true" ma:internalName="_activity">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D1D1E96-E5DF-4E84-B1D7-E0B8B6911661}">
  <ds:schemaRefs>
    <ds:schemaRef ds:uri="0ef09d5b-93ca-4c81-94c3-3092bd3058fa"/>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85341B57-6D7F-4D70-9C26-74B391713074}">
  <ds:schemaRefs>
    <ds:schemaRef ds:uri="0ef09d5b-93ca-4c81-94c3-3092bd3058fa"/>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E0397AE7-6AEC-432A-AF9C-E3C551DB881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(16:9)</PresentationFormat>
  <Slides>38</Slides>
  <Notes>33</Notes>
  <HiddenSlides>0</HiddenSlides>
  <ScaleCrop>false</ScaleCrop>
  <HeadingPairs>
    <vt:vector size="4" baseType="variant">
      <vt:variant>
        <vt:lpstr>Theme</vt:lpstr>
      </vt:variant>
      <vt:variant>
        <vt:i4>1</vt:i4>
      </vt:variant>
      <vt:variant>
        <vt:lpstr>Slide Titles</vt:lpstr>
      </vt:variant>
      <vt:variant>
        <vt:i4>38</vt:i4>
      </vt:variant>
    </vt:vector>
  </HeadingPairs>
  <TitlesOfParts>
    <vt:vector size="39" baseType="lpstr">
      <vt:lpstr>Dissertation Defense - Doctor of Philosophy (Ph.D.) in History by Slidesgo</vt:lpstr>
      <vt:lpstr> Προστασία της Ιδιωτικότητας στο Διαδίκτυο των Πραγμάτων Privacy in the Internet of Things </vt:lpstr>
      <vt:lpstr>Table of contents</vt:lpstr>
      <vt:lpstr>Εισαγωγή στο IoT </vt:lpstr>
      <vt:lpstr>Εισαγωγή στο διαδίκτυο των πραγμάτων </vt:lpstr>
      <vt:lpstr>Εισαγωγή στο διαδίκτυο των πραγμάτων </vt:lpstr>
      <vt:lpstr>Προκλήσεις Ιδιωτικότητας στο IoT  </vt:lpstr>
      <vt:lpstr>Προκλήσεις Ιδιωτικότητας στο IoT </vt:lpstr>
      <vt:lpstr>Προκλήσεις Ιδιωτικότητας στο IoT </vt:lpstr>
      <vt:lpstr>Προκλήσεις Ιδιωτικότητας στο IoT </vt:lpstr>
      <vt:lpstr>Κανονιστικές Αρχές και Απαιτήσεις (ΓΚΠΔ) </vt:lpstr>
      <vt:lpstr>Κανονιστικές Αρχές και Απαιτήσεις (ΓΚΠΔ) </vt:lpstr>
      <vt:lpstr>Κανονιστικές Αρχές και Απαιτήσεις (ΓΚΠΔ) </vt:lpstr>
      <vt:lpstr>Κανονιστικές Αρχές και Απαιτήσεις (ΓΚΠΔ) </vt:lpstr>
      <vt:lpstr>Κανονιστικές Αρχές και Απαιτήσεις (ΓΚΠΔ) </vt:lpstr>
      <vt:lpstr>Κανονιστικές Αρχές και Απαιτήσεις (ΓΚΠΔ) </vt:lpstr>
      <vt:lpstr>Πρότυπα &amp; Συμμόρφωση</vt:lpstr>
      <vt:lpstr>Πρότυπα &amp; Συμμόρφωση</vt:lpstr>
      <vt:lpstr>Πρότυπα &amp; Συμμόρφωση</vt:lpstr>
      <vt:lpstr>ETSI: EN 303 645</vt:lpstr>
      <vt:lpstr>Πρότυπα &amp; Συμμόρφωση </vt:lpstr>
      <vt:lpstr>Πρότυπα &amp; Συμμόρφωση </vt:lpstr>
      <vt:lpstr>Πίνακας οργανισμών παραγωγής προτύπων κανονισμών και κατευθυντήριων γραμμών </vt:lpstr>
      <vt:lpstr>Προσεγγίσεις Μετριασμού Επιπτώσεων</vt:lpstr>
      <vt:lpstr>Προσεγγίσεις Μετριασμού Επιπτώσεων </vt:lpstr>
      <vt:lpstr>Προσεγγίσεις Μετριασμού Επιπτώσεων</vt:lpstr>
      <vt:lpstr>Τεχνολογίες και Μέθοδοι Διασφάλισης Ιδιωτικότητας </vt:lpstr>
      <vt:lpstr>Κύριος σκοπός των συσκευών IoT    à η συλλογή δεδομένων από το φυσικό περιβάλλον και η προώθησή τους στο διαδίκτυο  Απαραίτητη η διασφάλιση τους από επιτιθέμενους λόγω ενδεχόμενης ύπαρξης ευαίσθητων δεδομένων Π.χ. συσκευές IoT ιατρικού σκοπού - οικονομικές επιπτώσεις, ακόμα και απώλειες ανθρώπινης ζωής   Από τη σχεδίασή τους ΔΕΝ έχουν υψηλή ασφάλεια     Πρέπει να βρεθούν λύσεις για την προστασία τους από επιθέσεις και φυσικές καταστροφές à χρησιμοποιούνται διάφορες τεχνικές και αλγόριθμοι για την ασφαλή μεταφορά και επεξεργασία των δεδομένων  </vt:lpstr>
      <vt:lpstr>Κρυπτογράφηση δεδομένων (1/4)  </vt:lpstr>
      <vt:lpstr>Κρυπτογράφηση δεδομένων (2/4)</vt:lpstr>
      <vt:lpstr>Κρυπτογράφηση δεδομένων (3/4)</vt:lpstr>
      <vt:lpstr>Κρυπτογράφηση δεδομένων (4/4)</vt:lpstr>
      <vt:lpstr>Προηγμένα συστήματα ταυτοποίησης και πιστοποίησης (1/2)  </vt:lpstr>
      <vt:lpstr>Προηγμένα συστήματα ταυτοποίησης και πιστοποίησης (2/2)</vt:lpstr>
      <vt:lpstr>Ασφαλής μετάδοση δεδομένων </vt:lpstr>
      <vt:lpstr>Συμπεράσματα και Προοπτικές  </vt:lpstr>
      <vt:lpstr>Απαιτούνται λύσεις…</vt:lpstr>
      <vt:lpstr>Συμπεράσματα &amp; Προοπτικές…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Thesis Defense Doctor Of Philosophy (Ph.D.) In History</dc:title>
  <cp:revision>5</cp:revision>
  <dcterms:modified xsi:type="dcterms:W3CDTF">2024-07-17T10:07:53Z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0x010100BFECE0E67302924683E62D582F2CBDAE</vt:lpwstr>
  </property>
</Properties>
</file>