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</p:sldMasterIdLst>
  <p:notesMasterIdLst>
    <p:notesMasterId r:id="rId10"/>
  </p:notesMasterIdLst>
  <p:sldIdLst>
    <p:sldId id="309" r:id="rId5"/>
    <p:sldId id="411" r:id="rId6"/>
    <p:sldId id="262" r:id="rId7"/>
    <p:sldId id="413" r:id="rId8"/>
    <p:sldId id="41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A4"/>
    <a:srgbClr val="6600FF"/>
    <a:srgbClr val="0000FF"/>
    <a:srgbClr val="0B7703"/>
    <a:srgbClr val="27760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1" autoAdjust="0"/>
    <p:restoredTop sz="96210" autoAdjust="0"/>
  </p:normalViewPr>
  <p:slideViewPr>
    <p:cSldViewPr snapToGrid="0">
      <p:cViewPr varScale="1">
        <p:scale>
          <a:sx n="163" d="100"/>
          <a:sy n="163" d="100"/>
        </p:scale>
        <p:origin x="4326" y="13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Panahazari - panaham" userId="ab0aac46-d0f0-4388-ba73-7441d6796213" providerId="ADAL" clId="{A22E926B-0336-46EB-8F4B-86E708585D86}"/>
    <pc:docChg chg="undo custSel addSld delSld modSld">
      <pc:chgData name="Mohammad Panahazari - panaham" userId="ab0aac46-d0f0-4388-ba73-7441d6796213" providerId="ADAL" clId="{A22E926B-0336-46EB-8F4B-86E708585D86}" dt="2023-03-27T19:42:23.764" v="509" actId="20577"/>
      <pc:docMkLst>
        <pc:docMk/>
      </pc:docMkLst>
      <pc:sldChg chg="addSp delSp modSp">
        <pc:chgData name="Mohammad Panahazari - panaham" userId="ab0aac46-d0f0-4388-ba73-7441d6796213" providerId="ADAL" clId="{A22E926B-0336-46EB-8F4B-86E708585D86}" dt="2023-03-27T19:02:57.294" v="286" actId="1076"/>
        <pc:sldMkLst>
          <pc:docMk/>
          <pc:sldMk cId="503581812" sldId="262"/>
        </pc:sldMkLst>
        <pc:spChg chg="mod">
          <ac:chgData name="Mohammad Panahazari - panaham" userId="ab0aac46-d0f0-4388-ba73-7441d6796213" providerId="ADAL" clId="{A22E926B-0336-46EB-8F4B-86E708585D86}" dt="2023-03-27T18:58:36.174" v="162" actId="404"/>
          <ac:spMkLst>
            <pc:docMk/>
            <pc:sldMk cId="503581812" sldId="262"/>
            <ac:spMk id="2" creationId="{6F8D8030-F063-4F5E-A0B3-36769E43BF3C}"/>
          </ac:spMkLst>
        </pc:spChg>
        <pc:spChg chg="add del mod">
          <ac:chgData name="Mohammad Panahazari - panaham" userId="ab0aac46-d0f0-4388-ba73-7441d6796213" providerId="ADAL" clId="{A22E926B-0336-46EB-8F4B-86E708585D86}" dt="2023-03-27T18:58:08.913" v="156" actId="931"/>
          <ac:spMkLst>
            <pc:docMk/>
            <pc:sldMk cId="503581812" sldId="262"/>
            <ac:spMk id="6" creationId="{23E31388-A2C4-4948-940C-3FFFFE7113DF}"/>
          </ac:spMkLst>
        </pc:spChg>
        <pc:spChg chg="add mod">
          <ac:chgData name="Mohammad Panahazari - panaham" userId="ab0aac46-d0f0-4388-ba73-7441d6796213" providerId="ADAL" clId="{A22E926B-0336-46EB-8F4B-86E708585D86}" dt="2023-03-27T19:02:17.035" v="285" actId="20577"/>
          <ac:spMkLst>
            <pc:docMk/>
            <pc:sldMk cId="503581812" sldId="262"/>
            <ac:spMk id="9" creationId="{73264F47-4ACA-45AA-B475-E0B56ABFBCBD}"/>
          </ac:spMkLst>
        </pc:spChg>
        <pc:picChg chg="del">
          <ac:chgData name="Mohammad Panahazari - panaham" userId="ab0aac46-d0f0-4388-ba73-7441d6796213" providerId="ADAL" clId="{A22E926B-0336-46EB-8F4B-86E708585D86}" dt="2023-03-27T18:57:00.166" v="144" actId="478"/>
          <ac:picMkLst>
            <pc:docMk/>
            <pc:sldMk cId="503581812" sldId="262"/>
            <ac:picMk id="5" creationId="{1EAD342F-386C-8470-53FA-C8F29649467D}"/>
          </ac:picMkLst>
        </pc:picChg>
        <pc:picChg chg="add mod">
          <ac:chgData name="Mohammad Panahazari - panaham" userId="ab0aac46-d0f0-4388-ba73-7441d6796213" providerId="ADAL" clId="{A22E926B-0336-46EB-8F4B-86E708585D86}" dt="2023-03-27T19:02:57.294" v="286" actId="1076"/>
          <ac:picMkLst>
            <pc:docMk/>
            <pc:sldMk cId="503581812" sldId="262"/>
            <ac:picMk id="8" creationId="{D795E0FD-3119-4936-9E69-A7B21EDD70C2}"/>
          </ac:picMkLst>
        </pc:picChg>
        <pc:picChg chg="add del mod">
          <ac:chgData name="Mohammad Panahazari - panaham" userId="ab0aac46-d0f0-4388-ba73-7441d6796213" providerId="ADAL" clId="{A22E926B-0336-46EB-8F4B-86E708585D86}" dt="2023-03-27T18:57:15.708" v="154" actId="478"/>
          <ac:picMkLst>
            <pc:docMk/>
            <pc:sldMk cId="503581812" sldId="262"/>
            <ac:picMk id="10" creationId="{C7A036C6-1260-56DB-8789-3C53F98EC14F}"/>
          </ac:picMkLst>
        </pc:picChg>
      </pc:sldChg>
      <pc:sldChg chg="modSp">
        <pc:chgData name="Mohammad Panahazari - panaham" userId="ab0aac46-d0f0-4388-ba73-7441d6796213" providerId="ADAL" clId="{A22E926B-0336-46EB-8F4B-86E708585D86}" dt="2023-03-27T18:55:27.942" v="26" actId="20577"/>
        <pc:sldMkLst>
          <pc:docMk/>
          <pc:sldMk cId="3152768956" sldId="309"/>
        </pc:sldMkLst>
        <pc:spChg chg="mod">
          <ac:chgData name="Mohammad Panahazari - panaham" userId="ab0aac46-d0f0-4388-ba73-7441d6796213" providerId="ADAL" clId="{A22E926B-0336-46EB-8F4B-86E708585D86}" dt="2023-03-27T18:55:27.942" v="26" actId="20577"/>
          <ac:spMkLst>
            <pc:docMk/>
            <pc:sldMk cId="3152768956" sldId="309"/>
            <ac:spMk id="4" creationId="{00088859-72B3-419F-9D2B-B24056176778}"/>
          </ac:spMkLst>
        </pc:spChg>
        <pc:spChg chg="mod">
          <ac:chgData name="Mohammad Panahazari - panaham" userId="ab0aac46-d0f0-4388-ba73-7441d6796213" providerId="ADAL" clId="{A22E926B-0336-46EB-8F4B-86E708585D86}" dt="2023-03-27T18:55:24.497" v="24" actId="20577"/>
          <ac:spMkLst>
            <pc:docMk/>
            <pc:sldMk cId="3152768956" sldId="309"/>
            <ac:spMk id="6" creationId="{A4D62011-034E-4CAE-8B25-9B0FADDF5BB6}"/>
          </ac:spMkLst>
        </pc:spChg>
      </pc:sldChg>
      <pc:sldChg chg="modSp">
        <pc:chgData name="Mohammad Panahazari - panaham" userId="ab0aac46-d0f0-4388-ba73-7441d6796213" providerId="ADAL" clId="{A22E926B-0336-46EB-8F4B-86E708585D86}" dt="2023-03-27T18:56:33.247" v="121" actId="20577"/>
        <pc:sldMkLst>
          <pc:docMk/>
          <pc:sldMk cId="2680990272" sldId="411"/>
        </pc:sldMkLst>
        <pc:spChg chg="mod">
          <ac:chgData name="Mohammad Panahazari - panaham" userId="ab0aac46-d0f0-4388-ba73-7441d6796213" providerId="ADAL" clId="{A22E926B-0336-46EB-8F4B-86E708585D86}" dt="2023-03-27T18:56:33.247" v="121" actId="20577"/>
          <ac:spMkLst>
            <pc:docMk/>
            <pc:sldMk cId="2680990272" sldId="411"/>
            <ac:spMk id="3" creationId="{B8BAA01D-FE04-404C-900C-A1619EC5BAA8}"/>
          </ac:spMkLst>
        </pc:spChg>
      </pc:sldChg>
      <pc:sldChg chg="addSp delSp add del">
        <pc:chgData name="Mohammad Panahazari - panaham" userId="ab0aac46-d0f0-4388-ba73-7441d6796213" providerId="ADAL" clId="{A22E926B-0336-46EB-8F4B-86E708585D86}" dt="2023-03-27T19:24:23.324" v="306" actId="2696"/>
        <pc:sldMkLst>
          <pc:docMk/>
          <pc:sldMk cId="568042687" sldId="412"/>
        </pc:sldMkLst>
        <pc:picChg chg="add del">
          <ac:chgData name="Mohammad Panahazari - panaham" userId="ab0aac46-d0f0-4388-ba73-7441d6796213" providerId="ADAL" clId="{A22E926B-0336-46EB-8F4B-86E708585D86}" dt="2023-03-27T19:08:54.613" v="288" actId="478"/>
          <ac:picMkLst>
            <pc:docMk/>
            <pc:sldMk cId="568042687" sldId="412"/>
            <ac:picMk id="5" creationId="{75F503BC-E30B-4AD2-9CC5-699458A15843}"/>
          </ac:picMkLst>
        </pc:picChg>
        <pc:picChg chg="add">
          <ac:chgData name="Mohammad Panahazari - panaham" userId="ab0aac46-d0f0-4388-ba73-7441d6796213" providerId="ADAL" clId="{A22E926B-0336-46EB-8F4B-86E708585D86}" dt="2023-03-27T19:09:08.150" v="289"/>
          <ac:picMkLst>
            <pc:docMk/>
            <pc:sldMk cId="568042687" sldId="412"/>
            <ac:picMk id="6" creationId="{CD39FFAE-687C-43A6-BDF6-FA06646BB8AD}"/>
          </ac:picMkLst>
        </pc:picChg>
      </pc:sldChg>
      <pc:sldChg chg="addSp delSp modSp add">
        <pc:chgData name="Mohammad Panahazari - panaham" userId="ab0aac46-d0f0-4388-ba73-7441d6796213" providerId="ADAL" clId="{A22E926B-0336-46EB-8F4B-86E708585D86}" dt="2023-03-27T19:26:32.077" v="402" actId="20577"/>
        <pc:sldMkLst>
          <pc:docMk/>
          <pc:sldMk cId="1181245030" sldId="413"/>
        </pc:sldMkLst>
        <pc:spChg chg="add del mod">
          <ac:chgData name="Mohammad Panahazari - panaham" userId="ab0aac46-d0f0-4388-ba73-7441d6796213" providerId="ADAL" clId="{A22E926B-0336-46EB-8F4B-86E708585D86}" dt="2023-03-27T19:09:35.896" v="294" actId="478"/>
          <ac:spMkLst>
            <pc:docMk/>
            <pc:sldMk cId="1181245030" sldId="413"/>
            <ac:spMk id="5" creationId="{8F61FA26-3C49-47B5-BA2C-2DD8CF79A7CB}"/>
          </ac:spMkLst>
        </pc:spChg>
        <pc:spChg chg="add mod">
          <ac:chgData name="Mohammad Panahazari - panaham" userId="ab0aac46-d0f0-4388-ba73-7441d6796213" providerId="ADAL" clId="{A22E926B-0336-46EB-8F4B-86E708585D86}" dt="2023-03-27T19:26:32.077" v="402" actId="20577"/>
          <ac:spMkLst>
            <pc:docMk/>
            <pc:sldMk cId="1181245030" sldId="413"/>
            <ac:spMk id="7" creationId="{4AF84F86-3DB2-404A-9F7E-18A1025D9DC1}"/>
          </ac:spMkLst>
        </pc:spChg>
        <pc:spChg chg="del">
          <ac:chgData name="Mohammad Panahazari - panaham" userId="ab0aac46-d0f0-4388-ba73-7441d6796213" providerId="ADAL" clId="{A22E926B-0336-46EB-8F4B-86E708585D86}" dt="2023-03-27T19:09:40.976" v="296" actId="478"/>
          <ac:spMkLst>
            <pc:docMk/>
            <pc:sldMk cId="1181245030" sldId="413"/>
            <ac:spMk id="9" creationId="{73264F47-4ACA-45AA-B475-E0B56ABFBCBD}"/>
          </ac:spMkLst>
        </pc:spChg>
        <pc:picChg chg="add mod">
          <ac:chgData name="Mohammad Panahazari - panaham" userId="ab0aac46-d0f0-4388-ba73-7441d6796213" providerId="ADAL" clId="{A22E926B-0336-46EB-8F4B-86E708585D86}" dt="2023-03-27T19:25:37.870" v="348" actId="1076"/>
          <ac:picMkLst>
            <pc:docMk/>
            <pc:sldMk cId="1181245030" sldId="413"/>
            <ac:picMk id="6" creationId="{575FE16A-8CF8-461D-846D-19ED2292F54C}"/>
          </ac:picMkLst>
        </pc:picChg>
        <pc:picChg chg="del">
          <ac:chgData name="Mohammad Panahazari - panaham" userId="ab0aac46-d0f0-4388-ba73-7441d6796213" providerId="ADAL" clId="{A22E926B-0336-46EB-8F4B-86E708585D86}" dt="2023-03-27T19:09:29.384" v="293" actId="478"/>
          <ac:picMkLst>
            <pc:docMk/>
            <pc:sldMk cId="1181245030" sldId="413"/>
            <ac:picMk id="8" creationId="{D795E0FD-3119-4936-9E69-A7B21EDD70C2}"/>
          </ac:picMkLst>
        </pc:picChg>
      </pc:sldChg>
      <pc:sldChg chg="delSp modSp add">
        <pc:chgData name="Mohammad Panahazari - panaham" userId="ab0aac46-d0f0-4388-ba73-7441d6796213" providerId="ADAL" clId="{A22E926B-0336-46EB-8F4B-86E708585D86}" dt="2023-03-27T19:42:23.764" v="509" actId="20577"/>
        <pc:sldMkLst>
          <pc:docMk/>
          <pc:sldMk cId="1522803381" sldId="414"/>
        </pc:sldMkLst>
        <pc:spChg chg="mod">
          <ac:chgData name="Mohammad Panahazari - panaham" userId="ab0aac46-d0f0-4388-ba73-7441d6796213" providerId="ADAL" clId="{A22E926B-0336-46EB-8F4B-86E708585D86}" dt="2023-03-27T19:40:38.795" v="442" actId="20577"/>
          <ac:spMkLst>
            <pc:docMk/>
            <pc:sldMk cId="1522803381" sldId="414"/>
            <ac:spMk id="2" creationId="{6F8D8030-F063-4F5E-A0B3-36769E43BF3C}"/>
          </ac:spMkLst>
        </pc:spChg>
        <pc:spChg chg="mod">
          <ac:chgData name="Mohammad Panahazari - panaham" userId="ab0aac46-d0f0-4388-ba73-7441d6796213" providerId="ADAL" clId="{A22E926B-0336-46EB-8F4B-86E708585D86}" dt="2023-03-27T19:42:23.764" v="509" actId="20577"/>
          <ac:spMkLst>
            <pc:docMk/>
            <pc:sldMk cId="1522803381" sldId="414"/>
            <ac:spMk id="7" creationId="{4AF84F86-3DB2-404A-9F7E-18A1025D9DC1}"/>
          </ac:spMkLst>
        </pc:spChg>
        <pc:picChg chg="del">
          <ac:chgData name="Mohammad Panahazari - panaham" userId="ab0aac46-d0f0-4388-ba73-7441d6796213" providerId="ADAL" clId="{A22E926B-0336-46EB-8F4B-86E708585D86}" dt="2023-03-27T19:40:40.644" v="443" actId="478"/>
          <ac:picMkLst>
            <pc:docMk/>
            <pc:sldMk cId="1522803381" sldId="414"/>
            <ac:picMk id="6" creationId="{575FE16A-8CF8-461D-846D-19ED2292F5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E35BF-D5DB-41C5-A1BB-3F6B6AD17D0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1C086-505A-41AA-85FA-DC4567E8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1C086-505A-41AA-85FA-DC4567E86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FC1E-DC28-4017-8E17-3A4CF3DA2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871880"/>
            <a:ext cx="8412480" cy="1713456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880AA-5B3C-49DB-8FB8-B4EE32C2E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3827158"/>
            <a:ext cx="8412480" cy="1430642"/>
          </a:xfrm>
        </p:spPr>
        <p:txBody>
          <a:bodyPr>
            <a:normAutofit/>
          </a:bodyPr>
          <a:lstStyle>
            <a:lvl1pPr marL="0" indent="0" algn="ctr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4704-8522-4340-9082-865C2A1E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66F1-FFD0-4675-ACE7-1D6EE00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549AA-8059-47A9-A5CB-022C50453B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04" y="356145"/>
            <a:ext cx="1584302" cy="1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B8DC-A296-4CB1-B8FC-034591B3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41D1-1E6B-47A9-9E8E-066CFCA4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17DD-6BF0-4ACC-B77F-31DD4260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19C01-EA13-43A0-9798-298CB949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6821-5E49-487E-9695-58FF4370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709738"/>
            <a:ext cx="84124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2E6E8-41AF-4E0A-AC45-F7893FFCA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4589463"/>
            <a:ext cx="84124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9D0F-4B2A-4B24-A700-3CBE535F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9DBD-0AFF-47BA-B8C2-76444991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820B-89CD-4330-AF73-18026A36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E410-1C5F-4B47-A613-34D587908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89849"/>
            <a:ext cx="4130040" cy="48871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8CA32-ECB2-4C89-9A69-F41B4E648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89849"/>
            <a:ext cx="4130040" cy="48871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8B79-F75E-4FFE-BEE6-8C85DA07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FFBC8-0F06-491E-A706-F6C3C952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3ADA-BFAC-4487-8052-82A03B49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913B4-98DB-4113-81B5-CAB92DC0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64949-C567-44F2-84BC-9E10F9A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8158-E9B6-4481-A20E-1BCF8E9B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7200"/>
            <a:ext cx="321405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4103-122A-44CD-ADA8-9E9CC2D8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8904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23A03-B98E-40CC-AABC-FC1864B1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2057400"/>
            <a:ext cx="321405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713E1-BA12-4453-9551-672FAB46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F656-3B45-4F4C-A299-8223CB67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718F-E53F-40A6-AFCB-9313D6F4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FE5DE-C70B-4F1A-B054-3F4B1F9F2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5E30D-EB4D-4429-B573-B560D2D3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9796-DA7B-42D8-8214-DD128946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1C31A-261A-4468-8326-39CDA1F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44F-8A42-49FC-A7D5-4331ED1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C6B6A-BDA9-4C7C-AA67-CACFC5F71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8A43-5A9C-41A5-A641-AF3F0818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29EF-5ECD-49E0-9EAF-003CC9E9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358D0-49F1-4770-86DA-D3A635067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B410A-6E8F-4691-9B5D-B1115BED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3E47-4287-4448-98B0-3EE725F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F36D-066B-4D66-830F-737605F5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2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D588F-6428-4300-8E72-020439E6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8412480" cy="80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D6E3-D189-414C-AE8F-3F6D63FE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14958"/>
            <a:ext cx="8412480" cy="48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4FA0-E9DF-40D4-8FA2-790A618DA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49" y="6356350"/>
            <a:ext cx="4748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D61B9-E3E9-4225-A256-AE1E357EA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15288" y="6356350"/>
            <a:ext cx="762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8E5F-F402-4F9F-AD31-5C7E198A25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B644A-6768-4A56-AAFF-B822328BAAD8}"/>
              </a:ext>
            </a:extLst>
          </p:cNvPr>
          <p:cNvSpPr/>
          <p:nvPr userDrawn="1"/>
        </p:nvSpPr>
        <p:spPr>
          <a:xfrm>
            <a:off x="365760" y="136523"/>
            <a:ext cx="8412480" cy="8843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0B770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996A47-FBF9-4F68-B26D-58162EE592E0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1690688" y="6665275"/>
            <a:ext cx="7087552" cy="56200"/>
          </a:xfrm>
          <a:prstGeom prst="rect">
            <a:avLst/>
          </a:prstGeom>
          <a:gradFill rotWithShape="1">
            <a:gsLst>
              <a:gs pos="0">
                <a:srgbClr val="0B7703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1800"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CCFC0-5B13-4749-A7DC-287A9AE276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b="9729"/>
          <a:stretch/>
        </p:blipFill>
        <p:spPr>
          <a:xfrm>
            <a:off x="-1" y="6341943"/>
            <a:ext cx="1690688" cy="5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1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42A4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4213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88859-72B3-419F-9D2B-B24056176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Class: IA-651</a:t>
            </a:r>
            <a:br>
              <a:rPr lang="en-US" dirty="0"/>
            </a:br>
            <a:r>
              <a:rPr lang="en-US" dirty="0"/>
              <a:t>Predictive model for New York City Airbnb Open Data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D62011-034E-4CAE-8B25-9B0FADDF5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55" y="3819136"/>
            <a:ext cx="8412480" cy="1430642"/>
          </a:xfrm>
        </p:spPr>
        <p:txBody>
          <a:bodyPr>
            <a:normAutofit/>
          </a:bodyPr>
          <a:lstStyle/>
          <a:p>
            <a:r>
              <a:rPr lang="en-US" sz="2000" dirty="0"/>
              <a:t>Mohammad Panahazari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Date March 27, 2023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276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3E48-6BB8-41FD-B3F2-A85F1446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A01D-FE04-404C-900C-A1619EC5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Dataset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Explanation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3773C-9855-4EE7-AD71-3B2EB126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8030-F063-4F5E-A0B3-36769E43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Description: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26DF9-56A7-4B89-8FB1-1CBFF54B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95E0FD-3119-4936-9E69-A7B21EDD7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47" y="687510"/>
            <a:ext cx="2758871" cy="26860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264F47-4ACA-45AA-B475-E0B56ABFBCBD}"/>
              </a:ext>
            </a:extLst>
          </p:cNvPr>
          <p:cNvSpPr/>
          <p:nvPr/>
        </p:nvSpPr>
        <p:spPr>
          <a:xfrm>
            <a:off x="365760" y="1174792"/>
            <a:ext cx="4572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New York City Airbnb Open Data</a:t>
            </a:r>
          </a:p>
          <a:p>
            <a:endParaRPr lang="en-US" sz="2000" b="1" dirty="0"/>
          </a:p>
          <a:p>
            <a:r>
              <a:rPr lang="en-US" dirty="0"/>
              <a:t>Dataset shape: (48895, 16)</a:t>
            </a:r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r>
              <a:rPr lang="en-US" sz="1400" dirty="0"/>
              <a:t>id                                  		int64</a:t>
            </a:r>
          </a:p>
          <a:p>
            <a:r>
              <a:rPr lang="en-US" sz="1400" dirty="0"/>
              <a:t>name                               		object</a:t>
            </a:r>
          </a:p>
          <a:p>
            <a:r>
              <a:rPr lang="en-US" sz="1400" dirty="0" err="1"/>
              <a:t>host_id</a:t>
            </a:r>
            <a:r>
              <a:rPr lang="en-US" sz="1400" dirty="0"/>
              <a:t>                             		int64</a:t>
            </a:r>
          </a:p>
          <a:p>
            <a:r>
              <a:rPr lang="en-US" sz="1400" dirty="0" err="1"/>
              <a:t>host_name</a:t>
            </a:r>
            <a:r>
              <a:rPr lang="en-US" sz="1400" dirty="0"/>
              <a:t>                          	object</a:t>
            </a:r>
          </a:p>
          <a:p>
            <a:r>
              <a:rPr lang="en-US" sz="1400" dirty="0" err="1"/>
              <a:t>neighbourhood_group</a:t>
            </a:r>
            <a:r>
              <a:rPr lang="en-US" sz="1400" dirty="0"/>
              <a:t>                object</a:t>
            </a:r>
          </a:p>
          <a:p>
            <a:r>
              <a:rPr lang="en-US" sz="1400" dirty="0" err="1"/>
              <a:t>neighbourhood</a:t>
            </a:r>
            <a:r>
              <a:rPr lang="en-US" sz="1400" dirty="0"/>
              <a:t>                      	object</a:t>
            </a:r>
          </a:p>
          <a:p>
            <a:r>
              <a:rPr lang="en-US" sz="1400" dirty="0"/>
              <a:t>latitude                          		float64</a:t>
            </a:r>
          </a:p>
          <a:p>
            <a:r>
              <a:rPr lang="en-US" sz="1400" dirty="0"/>
              <a:t>longitude                         		float64</a:t>
            </a:r>
          </a:p>
          <a:p>
            <a:r>
              <a:rPr lang="en-US" sz="1400" dirty="0" err="1"/>
              <a:t>room_type</a:t>
            </a:r>
            <a:r>
              <a:rPr lang="en-US" sz="1400" dirty="0"/>
              <a:t>                         	 	object</a:t>
            </a:r>
          </a:p>
          <a:p>
            <a:r>
              <a:rPr lang="en-US" sz="1400" dirty="0"/>
              <a:t>price                               		int64</a:t>
            </a:r>
          </a:p>
          <a:p>
            <a:r>
              <a:rPr lang="en-US" sz="1400" dirty="0" err="1"/>
              <a:t>minimum_nights</a:t>
            </a:r>
            <a:r>
              <a:rPr lang="en-US" sz="1400" dirty="0"/>
              <a:t>                      	int64</a:t>
            </a:r>
          </a:p>
          <a:p>
            <a:r>
              <a:rPr lang="en-US" sz="1400" dirty="0" err="1"/>
              <a:t>number_of_reviews</a:t>
            </a:r>
            <a:r>
              <a:rPr lang="en-US" sz="1400" dirty="0"/>
              <a:t>                   	int64</a:t>
            </a:r>
          </a:p>
          <a:p>
            <a:r>
              <a:rPr lang="en-US" sz="1400" dirty="0" err="1"/>
              <a:t>last_review</a:t>
            </a:r>
            <a:r>
              <a:rPr lang="en-US" sz="1400" dirty="0"/>
              <a:t>                        		object</a:t>
            </a:r>
          </a:p>
          <a:p>
            <a:r>
              <a:rPr lang="en-US" sz="1400" dirty="0" err="1"/>
              <a:t>reviews_per_month</a:t>
            </a:r>
            <a:r>
              <a:rPr lang="en-US" sz="1400" dirty="0"/>
              <a:t>                 	float64</a:t>
            </a:r>
          </a:p>
          <a:p>
            <a:r>
              <a:rPr lang="en-US" sz="1400" dirty="0" err="1"/>
              <a:t>calculated_host_listings_count</a:t>
            </a:r>
            <a:r>
              <a:rPr lang="en-US" sz="1400" dirty="0"/>
              <a:t> int64</a:t>
            </a:r>
          </a:p>
          <a:p>
            <a:r>
              <a:rPr lang="en-US" sz="1400" dirty="0"/>
              <a:t>availability_365                    	int64</a:t>
            </a:r>
          </a:p>
        </p:txBody>
      </p:sp>
    </p:spTree>
    <p:extLst>
      <p:ext uri="{BB962C8B-B14F-4D97-AF65-F5344CB8AC3E}">
        <p14:creationId xmlns:p14="http://schemas.microsoft.com/office/powerpoint/2010/main" val="50358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8030-F063-4F5E-A0B3-36769E43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Description: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26DF9-56A7-4B89-8FB1-1CBFF54B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FE16A-8CF8-461D-846D-19ED2292F54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6170" y="1174792"/>
            <a:ext cx="7516838" cy="19056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F84F86-3DB2-404A-9F7E-18A1025D9DC1}"/>
              </a:ext>
            </a:extLst>
          </p:cNvPr>
          <p:cNvSpPr/>
          <p:nvPr/>
        </p:nvSpPr>
        <p:spPr>
          <a:xfrm>
            <a:off x="365760" y="3099638"/>
            <a:ext cx="324729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 Values Status:</a:t>
            </a:r>
          </a:p>
          <a:p>
            <a:endParaRPr lang="en-US" sz="1000" dirty="0"/>
          </a:p>
          <a:p>
            <a:r>
              <a:rPr lang="en-US" sz="1050" dirty="0"/>
              <a:t>id                                    		0</a:t>
            </a:r>
          </a:p>
          <a:p>
            <a:r>
              <a:rPr lang="en-US" sz="1050" dirty="0"/>
              <a:t>name                                 		16</a:t>
            </a:r>
          </a:p>
          <a:p>
            <a:r>
              <a:rPr lang="en-US" sz="1050" dirty="0" err="1"/>
              <a:t>host_id</a:t>
            </a:r>
            <a:r>
              <a:rPr lang="en-US" sz="1050" dirty="0"/>
              <a:t>                               		0</a:t>
            </a:r>
          </a:p>
          <a:p>
            <a:r>
              <a:rPr lang="en-US" sz="1050" dirty="0" err="1"/>
              <a:t>host_name</a:t>
            </a:r>
            <a:r>
              <a:rPr lang="en-US" sz="1050" dirty="0"/>
              <a:t>                            	21</a:t>
            </a:r>
          </a:p>
          <a:p>
            <a:r>
              <a:rPr lang="en-US" sz="1050" dirty="0" err="1"/>
              <a:t>neighbourhood_group</a:t>
            </a:r>
            <a:r>
              <a:rPr lang="en-US" sz="1050" dirty="0"/>
              <a:t>                  	0</a:t>
            </a:r>
          </a:p>
          <a:p>
            <a:r>
              <a:rPr lang="en-US" sz="1050" dirty="0" err="1"/>
              <a:t>neighbourhood</a:t>
            </a:r>
            <a:r>
              <a:rPr lang="en-US" sz="1050" dirty="0"/>
              <a:t>                         	0</a:t>
            </a:r>
          </a:p>
          <a:p>
            <a:r>
              <a:rPr lang="en-US" sz="1050" dirty="0"/>
              <a:t>latitude                              		0</a:t>
            </a:r>
          </a:p>
          <a:p>
            <a:r>
              <a:rPr lang="en-US" sz="1050" dirty="0"/>
              <a:t>longitude                             	0</a:t>
            </a:r>
          </a:p>
          <a:p>
            <a:r>
              <a:rPr lang="en-US" sz="1050" dirty="0" err="1"/>
              <a:t>room_type</a:t>
            </a:r>
            <a:r>
              <a:rPr lang="en-US" sz="1050" dirty="0"/>
              <a:t>                             	0</a:t>
            </a:r>
          </a:p>
          <a:p>
            <a:r>
              <a:rPr lang="en-US" sz="1050" dirty="0"/>
              <a:t>price                                 		0</a:t>
            </a:r>
          </a:p>
          <a:p>
            <a:r>
              <a:rPr lang="en-US" sz="1050" dirty="0" err="1"/>
              <a:t>minimum_nights</a:t>
            </a:r>
            <a:r>
              <a:rPr lang="en-US" sz="1050" dirty="0"/>
              <a:t>                        	0</a:t>
            </a:r>
          </a:p>
          <a:p>
            <a:r>
              <a:rPr lang="en-US" sz="1050" dirty="0" err="1"/>
              <a:t>number_of_reviews</a:t>
            </a:r>
            <a:r>
              <a:rPr lang="en-US" sz="1050" dirty="0"/>
              <a:t>                     	0</a:t>
            </a:r>
          </a:p>
          <a:p>
            <a:r>
              <a:rPr lang="en-US" sz="1050" dirty="0" err="1"/>
              <a:t>last_review</a:t>
            </a:r>
            <a:r>
              <a:rPr lang="en-US" sz="1050" dirty="0"/>
              <a:t>                       		10052</a:t>
            </a:r>
          </a:p>
          <a:p>
            <a:r>
              <a:rPr lang="en-US" sz="1050" dirty="0" err="1"/>
              <a:t>reviews_per_month</a:t>
            </a:r>
            <a:r>
              <a:rPr lang="en-US" sz="1050" dirty="0"/>
              <a:t>                 	10052</a:t>
            </a:r>
          </a:p>
          <a:p>
            <a:r>
              <a:rPr lang="en-US" sz="1050" dirty="0" err="1"/>
              <a:t>calculated_host_listings_count</a:t>
            </a:r>
            <a:r>
              <a:rPr lang="en-US" sz="1050" dirty="0"/>
              <a:t>     0</a:t>
            </a:r>
          </a:p>
          <a:p>
            <a:r>
              <a:rPr lang="en-US" sz="1050" dirty="0"/>
              <a:t>availability_365                      	0</a:t>
            </a:r>
          </a:p>
        </p:txBody>
      </p:sp>
    </p:spTree>
    <p:extLst>
      <p:ext uri="{BB962C8B-B14F-4D97-AF65-F5344CB8AC3E}">
        <p14:creationId xmlns:p14="http://schemas.microsoft.com/office/powerpoint/2010/main" val="118124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8030-F063-4F5E-A0B3-36769E43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Possible Predictions: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26DF9-56A7-4B89-8FB1-1CBFF54B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E5F-F402-4F9F-AD31-5C7E198A25F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F84F86-3DB2-404A-9F7E-18A1025D9DC1}"/>
              </a:ext>
            </a:extLst>
          </p:cNvPr>
          <p:cNvSpPr/>
          <p:nvPr/>
        </p:nvSpPr>
        <p:spPr>
          <a:xfrm>
            <a:off x="365760" y="1264976"/>
            <a:ext cx="8315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Predict the rental price based on other features such as the neighborhood, room type, and availability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Predict the occupancy rate  based on other features such as neighborhood, and room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Predict popular neighborhoods based on historical data, number of comments, occupied days</a:t>
            </a:r>
          </a:p>
        </p:txBody>
      </p:sp>
    </p:spTree>
    <p:extLst>
      <p:ext uri="{BB962C8B-B14F-4D97-AF65-F5344CB8AC3E}">
        <p14:creationId xmlns:p14="http://schemas.microsoft.com/office/powerpoint/2010/main" val="15228033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BC82C2043BC4A944F80E90D883DBD" ma:contentTypeVersion="9" ma:contentTypeDescription="Create a new document." ma:contentTypeScope="" ma:versionID="314f88ef901afaf4652d51e6f250230a">
  <xsd:schema xmlns:xsd="http://www.w3.org/2001/XMLSchema" xmlns:xs="http://www.w3.org/2001/XMLSchema" xmlns:p="http://schemas.microsoft.com/office/2006/metadata/properties" xmlns:ns3="7e9e2967-bd1d-498a-8d37-18716eeb7fc5" targetNamespace="http://schemas.microsoft.com/office/2006/metadata/properties" ma:root="true" ma:fieldsID="08dc0ae9dc5cc9aff827dca5b7c9e52d" ns3:_="">
    <xsd:import namespace="7e9e2967-bd1d-498a-8d37-18716eeb7f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e2967-bd1d-498a-8d37-18716eeb7f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5D0D73-61CF-402C-A4ED-ADB30405898C}">
  <ds:schemaRefs>
    <ds:schemaRef ds:uri="http://purl.org/dc/elements/1.1/"/>
    <ds:schemaRef ds:uri="http://schemas.microsoft.com/office/infopath/2007/PartnerControls"/>
    <ds:schemaRef ds:uri="http://www.w3.org/XML/1998/namespace"/>
    <ds:schemaRef ds:uri="7e9e2967-bd1d-498a-8d37-18716eeb7fc5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E5C6736-7802-4192-8F45-4C1291D52C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90D4C9-245A-45D7-9C5C-7A0DFECF7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e2967-bd1d-498a-8d37-18716eeb7f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76436</TotalTime>
  <Words>275</Words>
  <Application>Microsoft Office PowerPoint</Application>
  <PresentationFormat>On-screen Show (4:3)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Tahoma</vt:lpstr>
      <vt:lpstr>Times New Roman</vt:lpstr>
      <vt:lpstr>Wingdings</vt:lpstr>
      <vt:lpstr>Custom Design</vt:lpstr>
      <vt:lpstr>Class: IA-651 Predictive model for New York City Airbnb Open Data </vt:lpstr>
      <vt:lpstr>Agenda</vt:lpstr>
      <vt:lpstr>Dataset Description:</vt:lpstr>
      <vt:lpstr>Dataset Description:</vt:lpstr>
      <vt:lpstr>Possible Predictions:</vt:lpstr>
    </vt:vector>
  </TitlesOfParts>
  <Company>Clarkson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 L. Nguyen - nguyenbl</dc:creator>
  <cp:lastModifiedBy>Mohammad Panahazari - panaham</cp:lastModifiedBy>
  <cp:revision>3387</cp:revision>
  <dcterms:created xsi:type="dcterms:W3CDTF">2019-01-10T16:10:02Z</dcterms:created>
  <dcterms:modified xsi:type="dcterms:W3CDTF">2023-03-28T13:33:51Z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0x0101001FFBC82C2043BC4A944F80E90D883DBD</vt:lpwstr>
  </property>
</Properties>
</file>