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BC72B-CC65-42FE-B5FB-EEB122E4713C}" v="99" dt="2023-01-13T12:11:02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1C5AF-04F0-EA87-1612-03E4EE59A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</a:t>
            </a:r>
            <a:r>
              <a:rPr lang="ru-RU" dirty="0"/>
              <a:t>хожу-брожу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6E02F-2927-690B-C861-120E18C4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Проект выполнили:</a:t>
            </a:r>
          </a:p>
          <a:p>
            <a:r>
              <a:rPr lang="ru-RU" dirty="0"/>
              <a:t>Панаитов Юрий</a:t>
            </a:r>
          </a:p>
          <a:p>
            <a:r>
              <a:rPr lang="ru-RU" dirty="0"/>
              <a:t>       Кирилл </a:t>
            </a:r>
            <a:r>
              <a:rPr lang="ru-RU" dirty="0" err="1"/>
              <a:t>Ожгихин</a:t>
            </a: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3753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C883C1-ABA7-E01D-9FDE-8787BE7D2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6" y="846120"/>
            <a:ext cx="9865215" cy="51657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D08776-29EE-7A01-32A0-2D108E783BF4}"/>
              </a:ext>
            </a:extLst>
          </p:cNvPr>
          <p:cNvSpPr txBox="1"/>
          <p:nvPr/>
        </p:nvSpPr>
        <p:spPr>
          <a:xfrm>
            <a:off x="1300766" y="218941"/>
            <a:ext cx="449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карты на </a:t>
            </a:r>
            <a:r>
              <a:rPr lang="en-US" dirty="0"/>
              <a:t>Tiled</a:t>
            </a:r>
          </a:p>
        </p:txBody>
      </p:sp>
    </p:spTree>
    <p:extLst>
      <p:ext uri="{BB962C8B-B14F-4D97-AF65-F5344CB8AC3E}">
        <p14:creationId xmlns:p14="http://schemas.microsoft.com/office/powerpoint/2010/main" val="47507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91E94-F9FA-AE6B-F210-E32B6A3F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187" y="1300767"/>
            <a:ext cx="10146176" cy="4063944"/>
          </a:xfrm>
        </p:spPr>
        <p:txBody>
          <a:bodyPr>
            <a:noAutofit/>
          </a:bodyPr>
          <a:lstStyle/>
          <a:p>
            <a:r>
              <a:rPr lang="ru-RU" sz="13800" dirty="0"/>
              <a:t>Спасибо за внимание</a:t>
            </a:r>
            <a:r>
              <a:rPr lang="en-US" sz="13800" dirty="0"/>
              <a:t>!</a:t>
            </a:r>
            <a:endParaRPr lang="ru-RU" sz="13800" dirty="0"/>
          </a:p>
        </p:txBody>
      </p:sp>
    </p:spTree>
    <p:extLst>
      <p:ext uri="{BB962C8B-B14F-4D97-AF65-F5344CB8AC3E}">
        <p14:creationId xmlns:p14="http://schemas.microsoft.com/office/powerpoint/2010/main" val="311886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514F0-6D48-1F8D-0161-A55BAF3A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01CB9-7F8D-88F8-F05D-4B034A60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+mj-lt"/>
              </a:rPr>
              <a:t>С</a:t>
            </a:r>
            <a:r>
              <a:rPr lang="ru-RU" sz="3200" i="0" dirty="0">
                <a:solidFill>
                  <a:srgbClr val="000000"/>
                </a:solidFill>
                <a:effectLst/>
                <a:latin typeface="+mj-lt"/>
              </a:rPr>
              <a:t>оздать игру для одного игрока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+mj-lt"/>
              </a:rPr>
              <a:t>которая должна быть интересна как игрокам в нее играя, так и разработчикам. </a:t>
            </a: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+mj-lt"/>
              </a:rPr>
              <a:t>Создать враждебных существ, которые будут не давать спокойно играть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99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BBD0D-1E5B-7A31-6067-CA14C6FA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чём заключается суть игры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7DFBC9-30F3-EF37-5332-DD7E5BDEF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86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94D5A-563D-9D3A-5842-B8FEB536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чём заключается суть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7FE8E-9543-02FA-C84E-415728E5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54958" cy="35814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83540" indent="-383540"/>
            <a:r>
              <a:rPr lang="ru-RU" sz="2800" i="0" dirty="0">
                <a:solidFill>
                  <a:srgbClr val="000000"/>
                </a:solidFill>
                <a:effectLst/>
                <a:latin typeface="+mj-lt"/>
              </a:rPr>
              <a:t>Сюжет заключается в том что </a:t>
            </a:r>
            <a:r>
              <a:rPr lang="ru-RU" sz="2800" dirty="0">
                <a:solidFill>
                  <a:srgbClr val="000000"/>
                </a:solidFill>
                <a:latin typeface="+mj-lt"/>
              </a:rPr>
              <a:t>на деревню главного героя напали монстры, он должен разобраться с этим, а также отомстить</a:t>
            </a:r>
            <a:endParaRPr lang="ru-RU" sz="2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383540" indent="-383540"/>
            <a:r>
              <a:rPr lang="ru-RU" sz="2800" b="0" i="0" dirty="0">
                <a:solidFill>
                  <a:srgbClr val="000000"/>
                </a:solidFill>
                <a:effectLst/>
                <a:latin typeface="+mj-lt"/>
              </a:rPr>
              <a:t>Игра имеет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+mj-lt"/>
              </a:rPr>
              <a:t>несколлько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+mj-lt"/>
              </a:rPr>
              <a:t> уровней для прохождения.</a:t>
            </a:r>
            <a:r>
              <a:rPr lang="ru-RU" sz="2800" dirty="0">
                <a:solidFill>
                  <a:srgbClr val="000000"/>
                </a:solidFill>
                <a:latin typeface="+mj-lt"/>
              </a:rPr>
              <a:t> </a:t>
            </a:r>
            <a:endParaRPr lang="ru-RU" sz="2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383540" indent="-383540"/>
            <a:r>
              <a:rPr lang="ru-RU" sz="2800" b="0" i="0" dirty="0">
                <a:solidFill>
                  <a:srgbClr val="000000"/>
                </a:solidFill>
                <a:effectLst/>
                <a:latin typeface="+mj-lt"/>
              </a:rPr>
              <a:t>Для этого вам нужно пройти каждый уровень.</a:t>
            </a:r>
            <a:endParaRPr lang="ru-RU" sz="2800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2BC6D4-7407-5133-AE27-C5B210A0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287" y="1694440"/>
            <a:ext cx="4835888" cy="483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6E439-74BD-C077-3874-3EF344E1A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83174"/>
            <a:ext cx="8361229" cy="2098226"/>
          </a:xfrm>
        </p:spPr>
        <p:txBody>
          <a:bodyPr/>
          <a:lstStyle/>
          <a:p>
            <a:r>
              <a:rPr lang="ru-RU" dirty="0"/>
              <a:t>Создание самой игры</a:t>
            </a:r>
          </a:p>
        </p:txBody>
      </p:sp>
      <p:sp>
        <p:nvSpPr>
          <p:cNvPr id="5" name="AutoShape 4" descr="гаечные ключи скачать бесплатно - Инструмент гаечные ключи разводной  гаечный ключ - логотип ключи">
            <a:extLst>
              <a:ext uri="{FF2B5EF4-FFF2-40B4-BE49-F238E27FC236}">
                <a16:creationId xmlns:a16="http://schemas.microsoft.com/office/drawing/2014/main" id="{E1C45F10-EF11-9C38-590D-4E9AD5FEA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E1035E-DF3B-065F-39A5-3313CD0D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879" y="3581400"/>
            <a:ext cx="2717442" cy="27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7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8F2AD-E54F-E1F7-CEFC-99AD95EF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301360"/>
            <a:ext cx="10143381" cy="4313829"/>
          </a:xfrm>
        </p:spPr>
        <p:txBody>
          <a:bodyPr>
            <a:noAutofit/>
          </a:bodyPr>
          <a:lstStyle/>
          <a:p>
            <a:pPr algn="ctr"/>
            <a:r>
              <a:rPr lang="ru-RU" sz="6000" dirty="0"/>
              <a:t>Д</a:t>
            </a:r>
            <a:r>
              <a:rPr lang="ru-RU" sz="6000" i="1" dirty="0"/>
              <a:t>л</a:t>
            </a:r>
            <a:r>
              <a:rPr lang="ru-RU" sz="6000" dirty="0"/>
              <a:t>я создания игры необходимо изучить много материала прежде чем приступать к выполнению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4277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235B1-BDDF-A98B-BD04-DA4E7362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Например: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875E1-EEC7-00E3-5DFD-D2AD6E56E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16321" cy="3581400"/>
          </a:xfrm>
        </p:spPr>
        <p:txBody>
          <a:bodyPr>
            <a:normAutofit fontScale="77500" lnSpcReduction="20000"/>
          </a:bodyPr>
          <a:lstStyle/>
          <a:p>
            <a:r>
              <a:rPr lang="ru-RU" sz="3200" dirty="0"/>
              <a:t>Нужно было понять как проектировать и создавать оружие</a:t>
            </a:r>
          </a:p>
          <a:p>
            <a:r>
              <a:rPr lang="ru-RU" sz="3200" dirty="0"/>
              <a:t>Изучить как создавать враждебных существ и наделить их малым интеллектом</a:t>
            </a:r>
          </a:p>
          <a:p>
            <a:r>
              <a:rPr lang="ru-RU" sz="3200" dirty="0"/>
              <a:t>Научится делать анимации для всего что есть на карте</a:t>
            </a:r>
          </a:p>
          <a:p>
            <a:r>
              <a:rPr lang="ru-RU" sz="3200" dirty="0"/>
              <a:t>Узнать как сделать малейшие частицы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6F3367-66B9-35C9-5112-CFE96037C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54" t="36309" r="32362" b="32875"/>
          <a:stretch/>
        </p:blipFill>
        <p:spPr>
          <a:xfrm>
            <a:off x="5621627" y="571500"/>
            <a:ext cx="1532587" cy="14859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B6DB1D-B9C9-0C1A-0C79-41B516B59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214" y="2030266"/>
            <a:ext cx="3292585" cy="40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60202-F694-7906-5BBE-313D8C82E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Карта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B7ECFB-3DB9-35F3-4155-500CDC040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402"/>
          <a:stretch/>
        </p:blipFill>
        <p:spPr>
          <a:xfrm>
            <a:off x="1490125" y="4392309"/>
            <a:ext cx="4053804" cy="17898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101FC3-6262-0A0A-698D-A0FAFE925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22" t="-3366" b="-1"/>
          <a:stretch/>
        </p:blipFill>
        <p:spPr>
          <a:xfrm>
            <a:off x="7152950" y="143194"/>
            <a:ext cx="3575151" cy="227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A61A-92D3-EA1B-FA35-3560244C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FCC3F-E014-4179-B984-BE8C34F8E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518597" cy="3581400"/>
          </a:xfrm>
        </p:spPr>
        <p:txBody>
          <a:bodyPr>
            <a:normAutofit fontScale="77500" lnSpcReduction="20000"/>
          </a:bodyPr>
          <a:lstStyle/>
          <a:p>
            <a:r>
              <a:rPr lang="ru-RU" sz="3200" dirty="0"/>
              <a:t>У нашей игры будет несколько локаций с разным уровнем сложности.</a:t>
            </a:r>
          </a:p>
          <a:p>
            <a:r>
              <a:rPr lang="ru-RU" sz="3200" dirty="0"/>
              <a:t>Карта будет выполнена в тематике обычной сельской местности.</a:t>
            </a:r>
          </a:p>
          <a:p>
            <a:r>
              <a:rPr lang="ru-RU" sz="3200" dirty="0"/>
              <a:t>По карте будут ходить злые враждебные существа.</a:t>
            </a:r>
          </a:p>
          <a:p>
            <a:r>
              <a:rPr lang="ru-RU" sz="3200" dirty="0"/>
              <a:t>В первой локации можно будет найти оружие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31B19A-EDA1-2D55-71AA-B85EDCCCC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85" t="20892" r="28069" b="17700"/>
          <a:stretch/>
        </p:blipFill>
        <p:spPr>
          <a:xfrm>
            <a:off x="7443988" y="785611"/>
            <a:ext cx="4237149" cy="42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689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42</TotalTime>
  <Words>185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Franklin Gothic Book</vt:lpstr>
      <vt:lpstr>Уголки</vt:lpstr>
      <vt:lpstr>ИГРА “хожу-брожу”</vt:lpstr>
      <vt:lpstr>Цель проекта</vt:lpstr>
      <vt:lpstr>В чём заключается суть игры</vt:lpstr>
      <vt:lpstr>В чём заключается суть игры</vt:lpstr>
      <vt:lpstr>Создание самой игры</vt:lpstr>
      <vt:lpstr>Для создания игры необходимо изучить много материала прежде чем приступать к выполнению проекта</vt:lpstr>
      <vt:lpstr>Например:</vt:lpstr>
      <vt:lpstr>Карта</vt:lpstr>
      <vt:lpstr>Карта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“хожу-брожу”</dc:title>
  <dc:creator>panaitov@dnevnik.ru</dc:creator>
  <cp:lastModifiedBy>panaitov@dnevnik.ru</cp:lastModifiedBy>
  <cp:revision>21</cp:revision>
  <dcterms:created xsi:type="dcterms:W3CDTF">2023-01-12T13:33:20Z</dcterms:created>
  <dcterms:modified xsi:type="dcterms:W3CDTF">2023-01-18T17:25:22Z</dcterms:modified>
</cp:coreProperties>
</file>