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EBC72B-CC65-42FE-B5FB-EEB122E4713C}" v="99" dt="2023-01-13T12:11:02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1C5AF-04F0-EA87-1612-03E4EE59A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“</a:t>
            </a:r>
            <a:r>
              <a:rPr lang="ru-RU" dirty="0"/>
              <a:t>хожу-брожу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86E02F-2927-690B-C861-120E18C4C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Проект выполнили:</a:t>
            </a:r>
          </a:p>
          <a:p>
            <a:r>
              <a:rPr lang="ru-RU" dirty="0"/>
              <a:t>Панаитов Юрий</a:t>
            </a:r>
          </a:p>
          <a:p>
            <a:r>
              <a:rPr lang="ru-RU" dirty="0"/>
              <a:t>       Кирилл </a:t>
            </a:r>
            <a:r>
              <a:rPr lang="ru-RU" dirty="0" err="1"/>
              <a:t>Ожгихин</a:t>
            </a:r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37533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91E94-F9FA-AE6B-F210-E32B6A3F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Спасибо за внимание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BD3DB1-82AE-4693-A99D-DAFE7C695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886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514F0-6D48-1F8D-0161-A55BAF3A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401CB9-7F8D-88F8-F05D-4B034A604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+mj-lt"/>
              </a:rPr>
              <a:t>С</a:t>
            </a:r>
            <a:r>
              <a:rPr lang="ru-RU" i="0" dirty="0">
                <a:solidFill>
                  <a:srgbClr val="000000"/>
                </a:solidFill>
                <a:effectLst/>
                <a:latin typeface="+mj-lt"/>
              </a:rPr>
              <a:t>оздать игру для одного игрока 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которая будет иметь свой сюжет и геймплей, и в то же время должна быть интересна как игрокам в нее играя так и разработчикам.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Проект основан на </a:t>
            </a:r>
            <a:r>
              <a:rPr lang="ru-RU" b="1" i="0" dirty="0">
                <a:solidFill>
                  <a:srgbClr val="000000"/>
                </a:solidFill>
                <a:effectLst/>
                <a:latin typeface="+mj-lt"/>
              </a:rPr>
              <a:t>почти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 реальных событиях. Игра будет с элементами стратегии и RPG.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Создать враждебных существ, которые будут не давать спокойно играть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99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BBD0D-1E5B-7A31-6067-CA14C6FA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чём заключается суть игры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7DFBC9-30F3-EF37-5332-DD7E5BDEF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86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94D5A-563D-9D3A-5842-B8FEB536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чём заключается суть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67FE8E-9543-02FA-C84E-415728E5A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ru-RU" i="0" dirty="0">
                <a:solidFill>
                  <a:srgbClr val="000000"/>
                </a:solidFill>
                <a:effectLst/>
                <a:latin typeface="+mj-lt"/>
              </a:rPr>
              <a:t>Сюжет заключается в том что </a:t>
            </a:r>
            <a:r>
              <a:rPr lang="ru-RU" dirty="0">
                <a:solidFill>
                  <a:srgbClr val="000000"/>
                </a:solidFill>
                <a:latin typeface="+mj-lt"/>
              </a:rPr>
              <a:t>на деревню главного героя напали монстры, он должен разобраться с этим, а также отомстить</a:t>
            </a:r>
            <a:endParaRPr lang="ru-RU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383540" indent="-383540"/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Игра имеет множество уровней для прохождения.</a:t>
            </a:r>
            <a:r>
              <a:rPr lang="ru-RU" dirty="0">
                <a:solidFill>
                  <a:srgbClr val="000000"/>
                </a:solidFill>
                <a:latin typeface="+mj-lt"/>
              </a:rPr>
              <a:t> </a:t>
            </a:r>
            <a:endParaRPr lang="ru-RU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383540" indent="-383540"/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Вы должны </a:t>
            </a:r>
            <a:r>
              <a:rPr lang="ru-RU" dirty="0">
                <a:solidFill>
                  <a:srgbClr val="000000"/>
                </a:solidFill>
                <a:latin typeface="+mj-lt"/>
              </a:rPr>
              <a:t>добраться до того, кто стоит за нападениями монстров на мирных жителей</a:t>
            </a:r>
            <a:endParaRPr lang="ru-RU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383540" indent="-383540"/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Для этого вам нужно пройти каждый уровень.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6E439-74BD-C077-3874-3EF344E1A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Создание самой игры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656EBA-AEE2-6EB4-314E-9CA04F652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573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8F2AD-E54F-E1F7-CEFC-99AD95EF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1301360"/>
            <a:ext cx="10143381" cy="4313829"/>
          </a:xfrm>
        </p:spPr>
        <p:txBody>
          <a:bodyPr>
            <a:noAutofit/>
          </a:bodyPr>
          <a:lstStyle/>
          <a:p>
            <a:pPr algn="ctr"/>
            <a:r>
              <a:rPr lang="ru-RU" sz="6000" dirty="0"/>
              <a:t>Д</a:t>
            </a:r>
            <a:r>
              <a:rPr lang="ru-RU" sz="6000" i="1" dirty="0"/>
              <a:t>л</a:t>
            </a:r>
            <a:r>
              <a:rPr lang="ru-RU" sz="6000" dirty="0"/>
              <a:t>я создания игры необходимо изучить много материала прежде чем приступать к выполнению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54277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235B1-BDDF-A98B-BD04-DA4E7362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Например: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D875E1-EEC7-00E3-5DFD-D2AD6E56E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579994" cy="3581400"/>
          </a:xfrm>
        </p:spPr>
        <p:txBody>
          <a:bodyPr>
            <a:normAutofit/>
          </a:bodyPr>
          <a:lstStyle/>
          <a:p>
            <a:r>
              <a:rPr lang="ru-RU" sz="3200" dirty="0"/>
              <a:t>Нужно было понять как проектировать и создавать оружие</a:t>
            </a:r>
          </a:p>
          <a:p>
            <a:r>
              <a:rPr lang="ru-RU" sz="3200" dirty="0"/>
              <a:t>Изучить как создавать враждебных существ и наделить их малым интеллектом</a:t>
            </a:r>
          </a:p>
          <a:p>
            <a:r>
              <a:rPr lang="ru-RU" sz="3200" dirty="0"/>
              <a:t>Научится делать анимации для всего что есть на карте</a:t>
            </a:r>
          </a:p>
          <a:p>
            <a:r>
              <a:rPr lang="ru-RU" sz="3200" dirty="0"/>
              <a:t>Узнать как сделать малейшие частицы</a:t>
            </a:r>
          </a:p>
        </p:txBody>
      </p:sp>
    </p:spTree>
    <p:extLst>
      <p:ext uri="{BB962C8B-B14F-4D97-AF65-F5344CB8AC3E}">
        <p14:creationId xmlns:p14="http://schemas.microsoft.com/office/powerpoint/2010/main" val="6276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260202-F694-7906-5BBE-313D8C82E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Карта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23A104-BA17-56EC-6608-B5B3B29AB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985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A61A-92D3-EA1B-FA35-3560244C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BFCC3F-E014-4179-B984-BE8C34F8E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518597" cy="3581400"/>
          </a:xfrm>
        </p:spPr>
        <p:txBody>
          <a:bodyPr>
            <a:normAutofit fontScale="77500" lnSpcReduction="20000"/>
          </a:bodyPr>
          <a:lstStyle/>
          <a:p>
            <a:r>
              <a:rPr lang="ru-RU" sz="3200" dirty="0"/>
              <a:t>У нашей игры будет несколько локаций с разным уровнем сложности.</a:t>
            </a:r>
          </a:p>
          <a:p>
            <a:r>
              <a:rPr lang="ru-RU" sz="3200" dirty="0"/>
              <a:t>Карта будет выполнена в тематике обычной сельской местности.</a:t>
            </a:r>
          </a:p>
          <a:p>
            <a:r>
              <a:rPr lang="ru-RU" sz="3200" dirty="0"/>
              <a:t>По карте будут ходить злые враждебные существа.</a:t>
            </a:r>
          </a:p>
          <a:p>
            <a:r>
              <a:rPr lang="ru-RU" sz="3200" dirty="0"/>
              <a:t>В первой локации можно будет найти оружие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FFB075-C070-78DB-0B0E-D5ED112F97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402"/>
          <a:stretch/>
        </p:blipFill>
        <p:spPr>
          <a:xfrm>
            <a:off x="6096000" y="-34612"/>
            <a:ext cx="5719103" cy="25250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0504FCE-C3A1-F0BA-0AC2-BE1CE480D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22" t="-3366" b="-1"/>
          <a:stretch/>
        </p:blipFill>
        <p:spPr>
          <a:xfrm>
            <a:off x="6740826" y="2733629"/>
            <a:ext cx="5125792" cy="326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6890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30</TotalTime>
  <Words>221</Words>
  <Application>Microsoft Office PowerPoint</Application>
  <PresentationFormat>Широкоэкранный</PresentationFormat>
  <Paragraphs>28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Franklin Gothic Book</vt:lpstr>
      <vt:lpstr>Уголки</vt:lpstr>
      <vt:lpstr>ИГРА “хожу-брожу”</vt:lpstr>
      <vt:lpstr>Цель проекта</vt:lpstr>
      <vt:lpstr>В чём заключается суть игры</vt:lpstr>
      <vt:lpstr>В чём заключается суть игры</vt:lpstr>
      <vt:lpstr>Создание самой игры</vt:lpstr>
      <vt:lpstr>Для создания игры необходимо изучить много материала прежде чем приступать к выполнению проекта</vt:lpstr>
      <vt:lpstr>Например:</vt:lpstr>
      <vt:lpstr>Карта</vt:lpstr>
      <vt:lpstr>Карта</vt:lpstr>
      <vt:lpstr>Спасибо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“хожу-брожу”</dc:title>
  <dc:creator>panaitov@dnevnik.ru</dc:creator>
  <cp:lastModifiedBy>panaitov@dnevnik.ru</cp:lastModifiedBy>
  <cp:revision>19</cp:revision>
  <dcterms:created xsi:type="dcterms:W3CDTF">2023-01-12T13:33:20Z</dcterms:created>
  <dcterms:modified xsi:type="dcterms:W3CDTF">2023-01-13T12:15:48Z</dcterms:modified>
</cp:coreProperties>
</file>