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verage" panose="020B0604020202020204" charset="0"/>
      <p:regular r:id="rId13"/>
    </p:embeddedFont>
    <p:embeddedFont>
      <p:font typeface="Oswald" panose="00000500000000000000" pitchFamily="2" charset="-52"/>
      <p:regular r:id="rId14"/>
      <p:bold r:id="rId15"/>
    </p:embeddedFont>
    <p:embeddedFont>
      <p:font typeface="Oswald Light" panose="00000400000000000000" pitchFamily="2" charset="-52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98d7f35a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98d7f35a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98d7f35a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98d7f35a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5207391a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5207391a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98d7f35a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98d7f35a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98d7f35a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98d7f35a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98d7f35a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98d7f35a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98d7f35a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98d7f35a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5207391a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5207391a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5207391a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5207391a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98d7f35a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98d7f35a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Voice Helper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065950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Голосовой ассистент на Python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968" y="108925"/>
            <a:ext cx="1730065" cy="1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49725"/>
            <a:ext cx="3620700" cy="3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500"/>
              <a:t>Интерфейс программы был сделан с помощью программы QtDesigner</a:t>
            </a:r>
            <a:endParaRPr sz="350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650" y="271212"/>
            <a:ext cx="3205525" cy="46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376500" cy="8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проекта: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90250" y="1767600"/>
            <a:ext cx="8206500" cy="17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latin typeface="Oswald Light"/>
                <a:ea typeface="Oswald Light"/>
                <a:cs typeface="Oswald Light"/>
                <a:sym typeface="Oswald Light"/>
              </a:rPr>
              <a:t>Создать универсальный голосовой помощник, который будет уметь хорошо работать с ОС и выполнять различные голосовые запросы в интернет.</a:t>
            </a:r>
            <a:endParaRPr sz="290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чего нужен голосовой ассистент?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Для чего нужен голосовой ассистент?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600" b="1">
                <a:solidFill>
                  <a:schemeClr val="lt2"/>
                </a:solidFill>
              </a:rPr>
              <a:t>Голосовой помощник</a:t>
            </a:r>
            <a:r>
              <a:rPr lang="ru" sz="2600">
                <a:solidFill>
                  <a:schemeClr val="lt2"/>
                </a:solidFill>
              </a:rPr>
              <a:t> – это сервис, основанный на искусственном интеллекте и распознающий человеческую речь. В ответ на </a:t>
            </a:r>
            <a:r>
              <a:rPr lang="ru" sz="2600" b="1">
                <a:solidFill>
                  <a:schemeClr val="lt2"/>
                </a:solidFill>
              </a:rPr>
              <a:t>голосовые</a:t>
            </a:r>
            <a:r>
              <a:rPr lang="ru" sz="2600">
                <a:solidFill>
                  <a:schemeClr val="lt2"/>
                </a:solidFill>
              </a:rPr>
              <a:t> команды такие помощники могут выполнить самые разнообразные действия. В основном </a:t>
            </a:r>
            <a:r>
              <a:rPr lang="ru" sz="2600" b="1">
                <a:solidFill>
                  <a:schemeClr val="lt2"/>
                </a:solidFill>
              </a:rPr>
              <a:t>голосовые</a:t>
            </a:r>
            <a:r>
              <a:rPr lang="ru" sz="2600">
                <a:solidFill>
                  <a:schemeClr val="lt2"/>
                </a:solidFill>
              </a:rPr>
              <a:t> ассистенты используются в смартфонах, смарт колонках, компьютерах, а также некоторых современных браузерах.</a:t>
            </a:r>
            <a:endParaRPr sz="3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может сделать мой голосовой помощник?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384525"/>
            <a:ext cx="8520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Что может делать мой голосовой помощник?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27800" cy="3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457200" lvl="0" indent="-37131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900"/>
              <a:t>Стандартное управление компьютером например перезагрузка и выключение</a:t>
            </a:r>
            <a:endParaRPr sz="2900"/>
          </a:p>
          <a:p>
            <a:pPr marL="457200" lvl="0" indent="-37131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900"/>
              <a:t>Подскажет тебе время</a:t>
            </a:r>
            <a:endParaRPr sz="2900"/>
          </a:p>
          <a:p>
            <a:pPr marL="457200" lvl="0" indent="-37131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900"/>
              <a:t>Скажет прогноз погоды</a:t>
            </a:r>
            <a:endParaRPr sz="2900"/>
          </a:p>
          <a:p>
            <a:pPr marL="457200" lvl="0" indent="-37131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900"/>
              <a:t>Откроет полезные сервисы(YouTube, VK, Instagram)</a:t>
            </a:r>
            <a:endParaRPr sz="2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4530125" y="1152525"/>
            <a:ext cx="4211100" cy="22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5750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900"/>
              <a:t>Сможет отправить сообщение твоему другу из ВК</a:t>
            </a:r>
            <a:endParaRPr sz="2900"/>
          </a:p>
          <a:p>
            <a:pPr marL="457200" lvl="0" indent="-35750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900"/>
              <a:t>Переведёт текст на английском языке</a:t>
            </a:r>
            <a:endParaRPr sz="29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использования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5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000"/>
              <a:t>Задание</a:t>
            </a:r>
            <a:endParaRPr sz="300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000"/>
              <a:t>Результат выполнения</a:t>
            </a:r>
            <a:endParaRPr sz="30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93100"/>
            <a:ext cx="37623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075" y="2899175"/>
            <a:ext cx="38576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9100" y="2445825"/>
            <a:ext cx="35052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Примеры использования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5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 dirty="0"/>
              <a:t>Задание</a:t>
            </a:r>
            <a:endParaRPr sz="3000" dirty="0"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 dirty="0"/>
              <a:t>Результат выполнения</a:t>
            </a:r>
            <a:endParaRPr sz="2800" dirty="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50" y="3105200"/>
            <a:ext cx="36270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275" y="3239550"/>
            <a:ext cx="34671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150" y="2103375"/>
            <a:ext cx="37528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2650" y="2103375"/>
            <a:ext cx="19812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7300"/>
              <a:t>Интерфейс</a:t>
            </a:r>
            <a:endParaRPr sz="7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Экран (16:9)</PresentationFormat>
  <Paragraphs>24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Average</vt:lpstr>
      <vt:lpstr>Arial</vt:lpstr>
      <vt:lpstr>Oswald Light</vt:lpstr>
      <vt:lpstr>Oswald</vt:lpstr>
      <vt:lpstr>Slate</vt:lpstr>
      <vt:lpstr>Voice Helper</vt:lpstr>
      <vt:lpstr>Цель проекта:</vt:lpstr>
      <vt:lpstr>Для чего нужен голосовой ассистент?</vt:lpstr>
      <vt:lpstr>Для чего нужен голосовой ассистент?</vt:lpstr>
      <vt:lpstr>Что может сделать мой голосовой помощник?</vt:lpstr>
      <vt:lpstr>Что может делать мой голосовой помощник?</vt:lpstr>
      <vt:lpstr>Примеры использования</vt:lpstr>
      <vt:lpstr>Примеры использования</vt:lpstr>
      <vt:lpstr>Интерфейс</vt:lpstr>
      <vt:lpstr>Интерфейс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Helper</dc:title>
  <cp:lastModifiedBy>panaitov@dnevnik.ru</cp:lastModifiedBy>
  <cp:revision>1</cp:revision>
  <dcterms:modified xsi:type="dcterms:W3CDTF">2022-11-12T09:40:59Z</dcterms:modified>
</cp:coreProperties>
</file>