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9144000" cx="6858000"/>
  <p:notesSz cx="6858000" cy="9144000"/>
  <p:embeddedFontLst>
    <p:embeddedFont>
      <p:font typeface="Roboto Mono"/>
      <p:regular r:id="rId16"/>
      <p:bold r:id="rId17"/>
      <p:italic r:id="rId18"/>
      <p:boldItalic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tYO/V22qRpjL7NKvwfdP4dDFM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" Target="slides/slide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6834f72e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356834f72e3_0_29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6834f72e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356834f72e3_0_36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6834f72e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356834f72e3_0_3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00051" y="5994400"/>
            <a:ext cx="491615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5572684" y="8229605"/>
            <a:ext cx="900347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400050" y="8229601"/>
            <a:ext cx="4358793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5830820" y="7437972"/>
            <a:ext cx="642680" cy="893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00051" y="5994400"/>
            <a:ext cx="491615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/>
          <p:nvPr>
            <p:ph idx="2" type="pic"/>
          </p:nvPr>
        </p:nvSpPr>
        <p:spPr>
          <a:xfrm>
            <a:off x="400050" y="711200"/>
            <a:ext cx="6057900" cy="41656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571502" y="5125156"/>
            <a:ext cx="5460999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Font typeface="Century Gothic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6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Font typeface="Century Gothic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5572684" y="8229605"/>
            <a:ext cx="900347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400050" y="8229601"/>
            <a:ext cx="4358793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5830820" y="7437972"/>
            <a:ext cx="642680" cy="893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400050" y="711200"/>
            <a:ext cx="6057900" cy="38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sz="2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400050" y="5486400"/>
            <a:ext cx="4787664" cy="2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0" type="dt"/>
          </p:nvPr>
        </p:nvSpPr>
        <p:spPr>
          <a:xfrm>
            <a:off x="5572684" y="8229605"/>
            <a:ext cx="900347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400050" y="8229601"/>
            <a:ext cx="4358793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5830820" y="7437972"/>
            <a:ext cx="642680" cy="893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642213" y="711200"/>
            <a:ext cx="5144840" cy="38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sz="21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800101" y="4572000"/>
            <a:ext cx="4801850" cy="643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6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Font typeface="Century Gothic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400050" y="5734760"/>
            <a:ext cx="4786771" cy="229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5572684" y="8229605"/>
            <a:ext cx="900347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400050" y="8229601"/>
            <a:ext cx="4358793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5830820" y="7437972"/>
            <a:ext cx="642680" cy="893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0" name="Google Shape;100;p22"/>
          <p:cNvSpPr txBox="1"/>
          <p:nvPr/>
        </p:nvSpPr>
        <p:spPr>
          <a:xfrm>
            <a:off x="171451" y="947499"/>
            <a:ext cx="342989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ES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2"/>
          <p:cNvSpPr txBox="1"/>
          <p:nvPr/>
        </p:nvSpPr>
        <p:spPr>
          <a:xfrm>
            <a:off x="5772151" y="3691468"/>
            <a:ext cx="342989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ES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400050" y="4572000"/>
            <a:ext cx="4786771" cy="22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sz="21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00050" y="6843974"/>
            <a:ext cx="4787664" cy="118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0" type="dt"/>
          </p:nvPr>
        </p:nvSpPr>
        <p:spPr>
          <a:xfrm>
            <a:off x="5572684" y="8229605"/>
            <a:ext cx="900347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1" type="ftr"/>
          </p:nvPr>
        </p:nvSpPr>
        <p:spPr>
          <a:xfrm>
            <a:off x="400050" y="8229601"/>
            <a:ext cx="4358793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5830820" y="7437972"/>
            <a:ext cx="642680" cy="893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642213" y="711200"/>
            <a:ext cx="5144840" cy="38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sz="21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400050" y="5181600"/>
            <a:ext cx="4786771" cy="13998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0" sz="1500" cap="none">
                <a:solidFill>
                  <a:schemeClr val="lt1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00050" y="6604000"/>
            <a:ext cx="478677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0" type="dt"/>
          </p:nvPr>
        </p:nvSpPr>
        <p:spPr>
          <a:xfrm>
            <a:off x="5572684" y="8229605"/>
            <a:ext cx="900347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>
            <a:off x="400050" y="8229601"/>
            <a:ext cx="4358793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5830820" y="7437972"/>
            <a:ext cx="642680" cy="893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5" name="Google Shape;115;p24"/>
          <p:cNvSpPr txBox="1"/>
          <p:nvPr/>
        </p:nvSpPr>
        <p:spPr>
          <a:xfrm>
            <a:off x="171451" y="947499"/>
            <a:ext cx="342989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ES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5772151" y="3691468"/>
            <a:ext cx="342989" cy="779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ES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title"/>
          </p:nvPr>
        </p:nvSpPr>
        <p:spPr>
          <a:xfrm>
            <a:off x="400050" y="711200"/>
            <a:ext cx="5644244" cy="38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" type="body"/>
          </p:nvPr>
        </p:nvSpPr>
        <p:spPr>
          <a:xfrm>
            <a:off x="400050" y="5238045"/>
            <a:ext cx="4786771" cy="11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0" sz="1500" cap="none">
                <a:solidFill>
                  <a:schemeClr val="lt1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2" type="body"/>
          </p:nvPr>
        </p:nvSpPr>
        <p:spPr>
          <a:xfrm>
            <a:off x="400050" y="6355648"/>
            <a:ext cx="4786770" cy="1670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idx="10" type="dt"/>
          </p:nvPr>
        </p:nvSpPr>
        <p:spPr>
          <a:xfrm>
            <a:off x="5572684" y="8229605"/>
            <a:ext cx="900347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1" type="ftr"/>
          </p:nvPr>
        </p:nvSpPr>
        <p:spPr>
          <a:xfrm>
            <a:off x="400050" y="8229601"/>
            <a:ext cx="4358793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5830820" y="7437972"/>
            <a:ext cx="642680" cy="893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400051" y="5994400"/>
            <a:ext cx="491615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" type="body"/>
          </p:nvPr>
        </p:nvSpPr>
        <p:spPr>
          <a:xfrm rot="5400000">
            <a:off x="346346" y="764906"/>
            <a:ext cx="5023560" cy="491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0" type="dt"/>
          </p:nvPr>
        </p:nvSpPr>
        <p:spPr>
          <a:xfrm>
            <a:off x="5572684" y="8229605"/>
            <a:ext cx="900347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1" type="ftr"/>
          </p:nvPr>
        </p:nvSpPr>
        <p:spPr>
          <a:xfrm>
            <a:off x="400050" y="8229601"/>
            <a:ext cx="4358793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2" type="sldNum"/>
          </p:nvPr>
        </p:nvSpPr>
        <p:spPr>
          <a:xfrm>
            <a:off x="5830820" y="7437972"/>
            <a:ext cx="642680" cy="893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/>
          </p:nvPr>
        </p:nvSpPr>
        <p:spPr>
          <a:xfrm rot="5400000">
            <a:off x="2744977" y="2891027"/>
            <a:ext cx="5892800" cy="1533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" type="body"/>
          </p:nvPr>
        </p:nvSpPr>
        <p:spPr>
          <a:xfrm rot="5400000">
            <a:off x="-1063796" y="2175046"/>
            <a:ext cx="7315200" cy="4387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0" type="dt"/>
          </p:nvPr>
        </p:nvSpPr>
        <p:spPr>
          <a:xfrm>
            <a:off x="5572684" y="8229605"/>
            <a:ext cx="900347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1" type="ftr"/>
          </p:nvPr>
        </p:nvSpPr>
        <p:spPr>
          <a:xfrm>
            <a:off x="400050" y="8229601"/>
            <a:ext cx="4358793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5830820" y="7437972"/>
            <a:ext cx="642680" cy="893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400051" y="5994400"/>
            <a:ext cx="491615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400051" y="711200"/>
            <a:ext cx="4916150" cy="5023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5572684" y="8229605"/>
            <a:ext cx="900347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400050" y="8229601"/>
            <a:ext cx="4358793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5830820" y="7437972"/>
            <a:ext cx="642680" cy="893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13"/>
          <p:cNvGrpSpPr/>
          <p:nvPr/>
        </p:nvGrpSpPr>
        <p:grpSpPr>
          <a:xfrm>
            <a:off x="3251200" y="1559908"/>
            <a:ext cx="3611126" cy="6658403"/>
            <a:chOff x="4334933" y="1169931"/>
            <a:chExt cx="4814835" cy="4993802"/>
          </a:xfrm>
        </p:grpSpPr>
        <p:cxnSp>
          <p:nvCxnSpPr>
            <p:cNvPr id="30" name="Google Shape;30;p13"/>
            <p:cNvCxnSpPr/>
            <p:nvPr/>
          </p:nvCxnSpPr>
          <p:spPr>
            <a:xfrm flipH="1">
              <a:off x="6009259" y="1169931"/>
              <a:ext cx="3134741" cy="3134741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3"/>
            <p:cNvCxnSpPr/>
            <p:nvPr/>
          </p:nvCxnSpPr>
          <p:spPr>
            <a:xfrm flipH="1">
              <a:off x="4334933" y="1348898"/>
              <a:ext cx="4814835" cy="4814835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13"/>
            <p:cNvCxnSpPr/>
            <p:nvPr/>
          </p:nvCxnSpPr>
          <p:spPr>
            <a:xfrm flipH="1">
              <a:off x="5225595" y="1469269"/>
              <a:ext cx="3912054" cy="3912054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13"/>
            <p:cNvCxnSpPr/>
            <p:nvPr/>
          </p:nvCxnSpPr>
          <p:spPr>
            <a:xfrm flipH="1">
              <a:off x="5304588" y="1307856"/>
              <a:ext cx="3839412" cy="3839412"/>
            </a:xfrm>
            <a:prstGeom prst="straightConnector1">
              <a:avLst/>
            </a:prstGeom>
            <a:noFill/>
            <a:ln cap="flat" cmpd="sng" w="317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13"/>
            <p:cNvCxnSpPr/>
            <p:nvPr/>
          </p:nvCxnSpPr>
          <p:spPr>
            <a:xfrm flipH="1">
              <a:off x="5707078" y="1770196"/>
              <a:ext cx="3430571" cy="3430570"/>
            </a:xfrm>
            <a:prstGeom prst="straightConnector1">
              <a:avLst/>
            </a:prstGeom>
            <a:noFill/>
            <a:ln cap="flat" cmpd="sng" w="317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5" name="Google Shape;35;p13"/>
          <p:cNvSpPr txBox="1"/>
          <p:nvPr>
            <p:ph type="ctrTitle"/>
          </p:nvPr>
        </p:nvSpPr>
        <p:spPr>
          <a:xfrm>
            <a:off x="400050" y="711201"/>
            <a:ext cx="4616035" cy="4165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Gothic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subTitle"/>
          </p:nvPr>
        </p:nvSpPr>
        <p:spPr>
          <a:xfrm>
            <a:off x="400050" y="5125157"/>
            <a:ext cx="3715688" cy="25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0F486F"/>
                </a:solidFill>
              </a:defRPr>
            </a:lvl1pPr>
            <a:lvl2pPr lvl="1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84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5572684" y="8229605"/>
            <a:ext cx="900347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0050" y="8229601"/>
            <a:ext cx="4358793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5830820" y="7437972"/>
            <a:ext cx="642680" cy="893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00050" y="2641599"/>
            <a:ext cx="4801851" cy="30931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00051" y="5983112"/>
            <a:ext cx="4801850" cy="204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5572684" y="8229605"/>
            <a:ext cx="900347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>
            <a:off x="400050" y="8229601"/>
            <a:ext cx="4358793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5830820" y="7437972"/>
            <a:ext cx="642680" cy="893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400051" y="5994400"/>
            <a:ext cx="491615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400051" y="711201"/>
            <a:ext cx="2962475" cy="5023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2" type="body"/>
          </p:nvPr>
        </p:nvSpPr>
        <p:spPr>
          <a:xfrm>
            <a:off x="3496771" y="711200"/>
            <a:ext cx="2961179" cy="5012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5572684" y="8229605"/>
            <a:ext cx="900347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400050" y="8229601"/>
            <a:ext cx="4358793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5830820" y="7437972"/>
            <a:ext cx="642680" cy="893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400051" y="5994400"/>
            <a:ext cx="491615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571501" y="711200"/>
            <a:ext cx="2787650" cy="8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56" name="Google Shape;56;p16"/>
          <p:cNvSpPr txBox="1"/>
          <p:nvPr>
            <p:ph idx="2" type="body"/>
          </p:nvPr>
        </p:nvSpPr>
        <p:spPr>
          <a:xfrm>
            <a:off x="400050" y="1524001"/>
            <a:ext cx="2959100" cy="421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3" type="body"/>
          </p:nvPr>
        </p:nvSpPr>
        <p:spPr>
          <a:xfrm>
            <a:off x="3641263" y="755651"/>
            <a:ext cx="2823038" cy="7683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58" name="Google Shape;58;p16"/>
          <p:cNvSpPr txBox="1"/>
          <p:nvPr>
            <p:ph idx="4" type="body"/>
          </p:nvPr>
        </p:nvSpPr>
        <p:spPr>
          <a:xfrm>
            <a:off x="3496772" y="1524000"/>
            <a:ext cx="2967529" cy="4199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5572684" y="8229605"/>
            <a:ext cx="900347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400050" y="8229601"/>
            <a:ext cx="4358793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5830820" y="7437972"/>
            <a:ext cx="642680" cy="893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idx="10" type="dt"/>
          </p:nvPr>
        </p:nvSpPr>
        <p:spPr>
          <a:xfrm>
            <a:off x="5572684" y="8229605"/>
            <a:ext cx="900347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400050" y="8229601"/>
            <a:ext cx="4358793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5830820" y="7437972"/>
            <a:ext cx="642680" cy="893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4064000" y="711200"/>
            <a:ext cx="24003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entury Gothic"/>
              <a:buNone/>
              <a:defRPr b="0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400050" y="711200"/>
            <a:ext cx="3329066" cy="7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4064000" y="2946403"/>
            <a:ext cx="2400300" cy="2788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70" name="Google Shape;70;p18"/>
          <p:cNvSpPr txBox="1"/>
          <p:nvPr>
            <p:ph idx="10" type="dt"/>
          </p:nvPr>
        </p:nvSpPr>
        <p:spPr>
          <a:xfrm>
            <a:off x="5572684" y="8229605"/>
            <a:ext cx="900347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1" type="ftr"/>
          </p:nvPr>
        </p:nvSpPr>
        <p:spPr>
          <a:xfrm>
            <a:off x="400050" y="8229601"/>
            <a:ext cx="4358793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5830820" y="7437972"/>
            <a:ext cx="642680" cy="893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371850" y="1930400"/>
            <a:ext cx="2672444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/>
          <p:nvPr>
            <p:ph idx="2" type="pic"/>
          </p:nvPr>
        </p:nvSpPr>
        <p:spPr>
          <a:xfrm>
            <a:off x="571500" y="1219200"/>
            <a:ext cx="2460731" cy="64008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372021" y="3657600"/>
            <a:ext cx="2673167" cy="2777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080"/>
              <a:buNone/>
              <a:defRPr sz="135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5572684" y="8229605"/>
            <a:ext cx="900347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0050" y="8229601"/>
            <a:ext cx="4358793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5830820" y="7437972"/>
            <a:ext cx="642680" cy="893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5003006" y="5192890"/>
            <a:ext cx="1852842" cy="3544711"/>
            <a:chOff x="6687077" y="3259666"/>
            <a:chExt cx="2981857" cy="3208867"/>
          </a:xfrm>
        </p:grpSpPr>
        <p:cxnSp>
          <p:nvCxnSpPr>
            <p:cNvPr id="7" name="Google Shape;7;p10"/>
            <p:cNvCxnSpPr/>
            <p:nvPr/>
          </p:nvCxnSpPr>
          <p:spPr>
            <a:xfrm flipH="1">
              <a:off x="8756120" y="3259666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0"/>
            <p:cNvCxnSpPr/>
            <p:nvPr/>
          </p:nvCxnSpPr>
          <p:spPr>
            <a:xfrm flipH="1">
              <a:off x="6687077" y="3486677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0"/>
            <p:cNvCxnSpPr/>
            <p:nvPr/>
          </p:nvCxnSpPr>
          <p:spPr>
            <a:xfrm flipH="1">
              <a:off x="7772400" y="3581400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0"/>
            <p:cNvCxnSpPr/>
            <p:nvPr/>
          </p:nvCxnSpPr>
          <p:spPr>
            <a:xfrm flipH="1">
              <a:off x="7923214" y="3433394"/>
              <a:ext cx="1739738" cy="173974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0"/>
            <p:cNvCxnSpPr/>
            <p:nvPr/>
          </p:nvCxnSpPr>
          <p:spPr>
            <a:xfrm flipH="1">
              <a:off x="8398935" y="3985317"/>
              <a:ext cx="1264017" cy="1264016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0"/>
          <p:cNvSpPr txBox="1"/>
          <p:nvPr>
            <p:ph type="title"/>
          </p:nvPr>
        </p:nvSpPr>
        <p:spPr>
          <a:xfrm>
            <a:off x="400051" y="5994400"/>
            <a:ext cx="491615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400051" y="711201"/>
            <a:ext cx="4916150" cy="5023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▶"/>
              <a:defRPr b="0" i="0" sz="15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97180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▶"/>
              <a:defRPr b="0" i="0" sz="135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89560" lvl="2" marL="1371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1939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1939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1939" lvl="5" marL="2743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1939" lvl="6" marL="3200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1940" lvl="7" marL="3657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1940" lvl="8" marL="4114800" marR="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840"/>
              <a:buFont typeface="Noto Sans Symbols"/>
              <a:buChar char="▶"/>
              <a:defRPr b="0" i="0" sz="105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5572684" y="8229605"/>
            <a:ext cx="900347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5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0050" y="8229601"/>
            <a:ext cx="4358793" cy="48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5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5830820" y="7437972"/>
            <a:ext cx="642680" cy="8932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/>
          <p:nvPr>
            <p:ph type="title"/>
          </p:nvPr>
        </p:nvSpPr>
        <p:spPr>
          <a:xfrm>
            <a:off x="0" y="0"/>
            <a:ext cx="6858000" cy="9144000"/>
          </a:xfrm>
          <a:prstGeom prst="rect">
            <a:avLst/>
          </a:prstGeom>
          <a:noFill/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400"/>
              <a:buNone/>
            </a:pPr>
            <a:r>
              <a:rPr lang="es-ES" sz="5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 INTERMODULAR 1º DE ASIR</a:t>
            </a:r>
            <a:br>
              <a:rPr lang="es-ES" sz="5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ES" sz="5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ES" sz="4800">
                <a:latin typeface="Times New Roman"/>
                <a:ea typeface="Times New Roman"/>
                <a:cs typeface="Times New Roman"/>
                <a:sym typeface="Times New Roman"/>
              </a:rPr>
              <a:t>SERVIDOR DE STOCK	</a:t>
            </a:r>
            <a:r>
              <a:rPr lang="es-ES" sz="5400"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r>
              <a:rPr lang="es-ES" sz="3600">
                <a:latin typeface="Times New Roman"/>
                <a:ea typeface="Times New Roman"/>
                <a:cs typeface="Times New Roman"/>
                <a:sym typeface="Times New Roman"/>
              </a:rPr>
              <a:t>										JJ STYLE</a:t>
            </a:r>
            <a:br>
              <a:rPr lang="es-E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ES" sz="1800">
                <a:latin typeface="Times New Roman"/>
                <a:ea typeface="Times New Roman"/>
                <a:cs typeface="Times New Roman"/>
                <a:sym typeface="Times New Roman"/>
              </a:rPr>
              <a:t>JORGE VALERO</a:t>
            </a:r>
            <a:br>
              <a:rPr lang="es-E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ES" sz="1800">
                <a:latin typeface="Times New Roman"/>
                <a:ea typeface="Times New Roman"/>
                <a:cs typeface="Times New Roman"/>
                <a:sym typeface="Times New Roman"/>
              </a:rPr>
              <a:t>JUAN LORENZO HURTADO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400"/>
              <a:buFont typeface="Times New Roman"/>
              <a:buNone/>
            </a:pPr>
            <a:r>
              <a:rPr lang="es-ES" sz="1800">
                <a:latin typeface="Times New Roman"/>
                <a:ea typeface="Times New Roman"/>
                <a:cs typeface="Times New Roman"/>
                <a:sym typeface="Times New Roman"/>
              </a:rPr>
              <a:t>I.E.S. SAN VICENTE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6834f72e3_0_29"/>
          <p:cNvSpPr txBox="1"/>
          <p:nvPr>
            <p:ph type="title"/>
          </p:nvPr>
        </p:nvSpPr>
        <p:spPr>
          <a:xfrm>
            <a:off x="0" y="0"/>
            <a:ext cx="6858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s-ES" cap="none"/>
            </a:br>
            <a:r>
              <a:rPr b="1"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Problemas encontrados y cómo se resolvieron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en la lógica de filtrado múltiple:</a:t>
            </a:r>
            <a:br>
              <a:rPr b="1"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Solución: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implementó una construcción dinámica de consultas SQL con validaciones seguras para evitar errores y mejorar la precisión de los resultados.</a:t>
            </a:r>
            <a:b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Visualización poco clara del stock:</a:t>
            </a:r>
            <a:br>
              <a:rPr b="1"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Solución: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añadió lógica condicional en PHP y se aplicó CSS personalizado para resaltar visualmente el estado del stock — verde para disponible y rojo para agotado.</a:t>
            </a:r>
            <a:b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Diseño responsive en dispositivos móviles:</a:t>
            </a:r>
            <a:br>
              <a:rPr b="1"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Solución: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realizaron ajustes en los contenedores y se utilizó </a:t>
            </a:r>
            <a:r>
              <a:rPr lang="es-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flexbox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asegurar una correcta disposición del contenido en distintos tamaños de pantalla.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Pasamos de ser 4 compañeros de proyecto a ser dos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Solución: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tuvimos que adaptar el proyecto  y distribuir  el trabajo entre los dos, también decidimos hacerlo todo entre los dos, compartiendo pantalla en slack y compartiendo errores y dudas.</a:t>
            </a:r>
            <a:b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Problemas de adaptabilidad y accesibilidad,</a:t>
            </a:r>
            <a:br>
              <a:rPr b="1"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Solución: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soluciono aplicando  herramientas de contraste como la extensión Wave de Google Chrome.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 alcanzados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Interfaz web clara e intuitiva para la consulta de stock sin requerir conocimientos técnicos.</a:t>
            </a:r>
            <a:b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Filtrado funcional y rápido por criterios como marca, color, talla y disponibilidad.</a:t>
            </a:r>
            <a:b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sencilla de productos mediante un formulario de alta.</a:t>
            </a:r>
            <a:b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Aplicación adaptable para su uso local o en intranet empresarial.</a:t>
            </a:r>
            <a:b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6834f72e3_0_36"/>
          <p:cNvSpPr txBox="1"/>
          <p:nvPr>
            <p:ph type="title"/>
          </p:nvPr>
        </p:nvSpPr>
        <p:spPr>
          <a:xfrm>
            <a:off x="0" y="0"/>
            <a:ext cx="6858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Conclusiones y posibles mejoras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proyecto cumple con éxito el objetivo de gestionar el stock de calzado de forma visual y accesible.</a:t>
            </a:r>
            <a:b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herramienta puede ser utilizada por cualquier usuario, sin necesidad de formación técnica previa.</a:t>
            </a:r>
            <a:b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 estructura modular permite una ampliación sencilla y escalable en el futuro.</a:t>
            </a:r>
            <a:b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Posibles mejoras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Añadir sistema de login con roles diferenciados (administrador y visualizador).</a:t>
            </a:r>
            <a:b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 funcionalidades de edición y eliminación de productos.</a:t>
            </a:r>
            <a:b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Generar informes de stock en formato PDF.</a:t>
            </a:r>
            <a:b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Integrar gráficos estadísticos para análisis de inventario.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Posibles mejoras generales, que no implementamos por falta de tiempo.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>
            <p:ph idx="1" type="body"/>
          </p:nvPr>
        </p:nvSpPr>
        <p:spPr>
          <a:xfrm>
            <a:off x="0" y="0"/>
            <a:ext cx="6858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s-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es JJ STYLE?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1920"/>
              <a:buNone/>
            </a:pP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 servidor de stock de zapatillas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79" lvl="0" marL="464819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192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10"/>
              </a:spcBef>
              <a:spcAft>
                <a:spcPts val="0"/>
              </a:spcAft>
              <a:buClr>
                <a:srgbClr val="000000"/>
              </a:buClr>
              <a:buSzPts val="2240"/>
              <a:buFont typeface="Arial"/>
              <a:buNone/>
            </a:pP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Partes: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Página Web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Servidor de control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3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None/>
            </a:pP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429" y="4152549"/>
            <a:ext cx="6465142" cy="259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type="ctrTitle"/>
          </p:nvPr>
        </p:nvSpPr>
        <p:spPr>
          <a:xfrm>
            <a:off x="0" y="1"/>
            <a:ext cx="6858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s-E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del proyecto</a:t>
            </a:r>
            <a:r>
              <a:rPr lang="es-ES" sz="28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s-E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E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s-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general: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 una aplicación web que permita consultar y gestionar el stock de distintos modelos de calzado de forma clara y organizada.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br>
              <a:rPr lang="es-ES" sz="28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s-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 específicos: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 filtros dinámicos por marca, color, talla y disponibilidad en stock.</a:t>
            </a:r>
            <a:b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Mostrar detalles relevantes de cada producto tanto para usuarios como para trabajadores.</a:t>
            </a:r>
            <a:b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Agregar productos mediante un panel de administración (alta de nuevos modelos).</a:t>
            </a:r>
            <a:b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Aplicar diseño responsive y una experiencia visual moderna.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6834f72e3_0_3"/>
          <p:cNvSpPr txBox="1"/>
          <p:nvPr>
            <p:ph type="ctrTitle"/>
          </p:nvPr>
        </p:nvSpPr>
        <p:spPr>
          <a:xfrm>
            <a:off x="0" y="1"/>
            <a:ext cx="6858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Antecedentes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Problema:</a:t>
            </a:r>
            <a:br>
              <a:rPr b="1"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Las pequeñas empresas a menudo gestionaban su inventario en hojas de papel de cálculo, lo que dificulta la consulta visual, los filtros y el control eficiente del stock.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Soluciones existentes:</a:t>
            </a:r>
            <a:br>
              <a:rPr b="1"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Existen soluciones comerciales como Excel, Odoo o software ERP, pero suelen ser complejas o costosas. La alternativa propuesta es una herramienta web sencilla y accesible adaptada a este tipo de necesidad específica.</a:t>
            </a:r>
            <a:b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g356834f72e3_0_3" title="alabaraan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3281146"/>
            <a:ext cx="590550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ctrTitle"/>
          </p:nvPr>
        </p:nvSpPr>
        <p:spPr>
          <a:xfrm>
            <a:off x="0" y="0"/>
            <a:ext cx="6858000" cy="914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3300"/>
              <a:buNone/>
            </a:pPr>
            <a:r>
              <a:rPr b="1"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Desarrollo del proyecto de la página web.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300"/>
              <a:buNone/>
            </a:pPr>
            <a:r>
              <a:rPr b="1"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utilizadas: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Frontend:</a:t>
            </a: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HTML, CSS, JavaScript.</a:t>
            </a:r>
            <a:b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Backend:</a:t>
            </a: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PHP para conexión con base de datos y lógica de filtrado.</a:t>
            </a:r>
            <a:b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datos:</a:t>
            </a: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MySQL, con tabla </a:t>
            </a:r>
            <a:r>
              <a:rPr lang="es-E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productos</a:t>
            </a:r>
            <a:r>
              <a:rPr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almacena marca, modelo, color, talla, precio y stock.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4" title="portada.jpg"/>
          <p:cNvPicPr preferRelativeResize="0"/>
          <p:nvPr/>
        </p:nvPicPr>
        <p:blipFill rotWithShape="1">
          <a:blip r:embed="rId3">
            <a:alphaModFix/>
          </a:blip>
          <a:srcRect b="1305" l="0" r="0" t="1295"/>
          <a:stretch/>
        </p:blipFill>
        <p:spPr>
          <a:xfrm>
            <a:off x="739693" y="3854512"/>
            <a:ext cx="5679347" cy="422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0" y="0"/>
            <a:ext cx="6858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Estructura: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s-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index.html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página principal con filtros de productos.</a:t>
            </a:r>
            <a:b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s-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add_product.php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formulario para agregar nuevos productos.</a:t>
            </a:r>
            <a:b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s-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login.php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logout.php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gestión de sesión de usuario..</a:t>
            </a:r>
            <a:b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s-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css/style.css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estilos personalizados.</a:t>
            </a:r>
            <a:br>
              <a:rPr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br>
              <a:rPr lang="es-ES" cap="none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ES" cap="none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ES" cap="none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ES" cap="none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ES" cap="none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ES" cap="none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ES" cap="none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ES" cap="none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5" title="stock 2.jpg"/>
          <p:cNvPicPr preferRelativeResize="0"/>
          <p:nvPr/>
        </p:nvPicPr>
        <p:blipFill rotWithShape="1">
          <a:blip r:embed="rId3">
            <a:alphaModFix/>
          </a:blip>
          <a:srcRect b="6101" l="0" r="0" t="6101"/>
          <a:stretch/>
        </p:blipFill>
        <p:spPr>
          <a:xfrm>
            <a:off x="0" y="3811905"/>
            <a:ext cx="6857999" cy="3348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type="title"/>
          </p:nvPr>
        </p:nvSpPr>
        <p:spPr>
          <a:xfrm>
            <a:off x="0" y="0"/>
            <a:ext cx="6858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s-ES" sz="1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Servidor web y de copias de seguridad en </a:t>
            </a: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RAID1</a:t>
            </a:r>
            <a:r>
              <a:rPr b="1" lang="es-ES" sz="1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6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br>
              <a:rPr b="1"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-ES" sz="13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ha creado un servidor donde se a instalado la </a:t>
            </a:r>
            <a:r>
              <a:rPr b="1"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aplicación</a:t>
            </a:r>
            <a:r>
              <a:rPr b="1" lang="es-ES" sz="13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web y se ha configurado para hacer tareas de copias de seguridad y </a:t>
            </a:r>
            <a:r>
              <a:rPr b="1"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monitorización</a:t>
            </a:r>
            <a:r>
              <a:rPr b="1" lang="es-ES" sz="13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s-ES" sz="2600" cap="none">
                <a:solidFill>
                  <a:schemeClr val="dk1"/>
                </a:solidFill>
              </a:rPr>
            </a:br>
            <a:r>
              <a:rPr lang="es-ES" sz="2600">
                <a:solidFill>
                  <a:schemeClr val="dk1"/>
                </a:solidFill>
              </a:rPr>
              <a:t> </a:t>
            </a:r>
            <a:endParaRPr sz="2600" cap="none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/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3">
            <a:alphaModFix/>
          </a:blip>
          <a:srcRect b="43499" l="0" r="0" t="0"/>
          <a:stretch/>
        </p:blipFill>
        <p:spPr>
          <a:xfrm>
            <a:off x="0" y="2533375"/>
            <a:ext cx="6857999" cy="2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>
            <p:ph type="title"/>
          </p:nvPr>
        </p:nvSpPr>
        <p:spPr>
          <a:xfrm>
            <a:off x="0" y="0"/>
            <a:ext cx="6858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s-ES" sz="16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Copia de seguridad.</a:t>
            </a:r>
            <a:br>
              <a:rPr b="1" lang="es-ES" sz="14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E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s-ES" sz="13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emos creado copia de seguridad por si </a:t>
            </a:r>
            <a:r>
              <a:rPr lang="es-E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falla el </a:t>
            </a:r>
            <a:r>
              <a:rPr lang="es-ES" sz="13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sistema, </a:t>
            </a:r>
            <a:r>
              <a:rPr lang="es-E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copia del servidor se almacena localmente en un </a:t>
            </a:r>
            <a:r>
              <a:rPr lang="es-ES" sz="1300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 duro en </a:t>
            </a:r>
            <a:r>
              <a:rPr lang="es-E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RAID1.</a:t>
            </a:r>
            <a:br>
              <a:rPr lang="es-ES" sz="26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s-E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s-ES" sz="2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s-E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Imagen del script funcionando.</a:t>
            </a:r>
            <a:br>
              <a:rPr b="1" lang="es-ES" sz="2600"/>
            </a:br>
            <a:br>
              <a:rPr lang="es-ES"/>
            </a:br>
            <a:br>
              <a:rPr lang="es-ES"/>
            </a:br>
            <a:endParaRPr/>
          </a:p>
        </p:txBody>
      </p:sp>
      <p:pic>
        <p:nvPicPr>
          <p:cNvPr id="181" name="Google Shape;18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11" y="1235815"/>
            <a:ext cx="5992062" cy="321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00" y="5681876"/>
            <a:ext cx="6857999" cy="2508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0" y="0"/>
            <a:ext cx="68580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Alerta y monitorización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b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s-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Hemos creado una alerta por si supera los rangos de sobrecarga envié un aviso.</a:t>
            </a:r>
            <a:br>
              <a:rPr b="1"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-E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También una monitorización del servidor para poder seguirlo, todos los días después del cierre hace una comprobación. Algunos de sus campos.</a:t>
            </a:r>
            <a:br>
              <a:rPr lang="es-ES" cap="none"/>
            </a:br>
            <a:endParaRPr/>
          </a:p>
        </p:txBody>
      </p:sp>
      <p:pic>
        <p:nvPicPr>
          <p:cNvPr id="188" name="Google Shape;188;p9" title="mono (1).png"/>
          <p:cNvPicPr preferRelativeResize="0"/>
          <p:nvPr/>
        </p:nvPicPr>
        <p:blipFill rotWithShape="1">
          <a:blip r:embed="rId3">
            <a:alphaModFix/>
          </a:blip>
          <a:srcRect b="207" l="0" r="0" t="209"/>
          <a:stretch/>
        </p:blipFill>
        <p:spPr>
          <a:xfrm>
            <a:off x="419100" y="3412238"/>
            <a:ext cx="601980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or">
  <a:themeElements>
    <a:clrScheme name="Sector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2025-05-07T16:39:11Z</dcterms:created>
  <dc:creator>Juan Lorenzo Hurtado</dc:creator>
</cp:coreProperties>
</file>