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8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7CCCE-9BB3-4BD0-9998-E046B0B96F09}" v="620" dt="2023-04-13T06:08:08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9" autoAdjust="0"/>
    <p:restoredTop sz="94649" autoAdjust="0"/>
  </p:normalViewPr>
  <p:slideViewPr>
    <p:cSldViewPr snapToGrid="0">
      <p:cViewPr>
        <p:scale>
          <a:sx n="92" d="100"/>
          <a:sy n="92" d="100"/>
        </p:scale>
        <p:origin x="6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07B46-83DE-4351-A3D6-662160769E07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94504-6E00-4850-AFC6-2A9AC79D6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3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masis MT Pro Medium" panose="02040604050005020304" pitchFamily="18" charset="0"/>
              </a:rPr>
              <a:t>It allows customers securely move their files, objects, and data to, from, and between AWS storage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4504-6E00-4850-AFC6-2A9AC79D638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4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DataSync comes pre-installed on AWS Snowcone to enable simple, fast, secure, and cost-effective online data import or export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4504-6E00-4850-AFC6-2A9AC79D6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includes automatic encryption and data integrity validation to help make sure that your data arrives securely, intact, and ready to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4504-6E00-4850-AFC6-2A9AC79D6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4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2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3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2DA51C-4C63-4B6E-82B3-1DC1F2BE3CF1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22BBDD-42FC-4619-B304-3FC0176A4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7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092-B675-9466-51C9-B574D3F5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AWS DataSync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F7AF-31FA-F966-C98E-FEB32BB2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Gabriella Thorne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B85951E-4316-39A3-781C-D3D270CF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0712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EB8-25BA-494C-C42E-E11F2A8B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654" y="384869"/>
            <a:ext cx="6840131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What is AWS </a:t>
            </a:r>
            <a:r>
              <a:rPr lang="en-US" b="1" u="sng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DataSync?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B7C7E-B457-1F63-0ABB-290B9F585D9B}"/>
              </a:ext>
            </a:extLst>
          </p:cNvPr>
          <p:cNvSpPr txBox="1"/>
          <p:nvPr/>
        </p:nvSpPr>
        <p:spPr>
          <a:xfrm>
            <a:off x="669072" y="1689515"/>
            <a:ext cx="1138167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An online </a:t>
            </a:r>
            <a:r>
              <a:rPr lang="en-US" sz="28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 movement and discovery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service that simplifies data migration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A way to </a:t>
            </a:r>
            <a:r>
              <a:rPr lang="en-US" sz="28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copy </a:t>
            </a:r>
            <a:r>
              <a:rPr lang="en-US" sz="2800" b="1" dirty="0">
                <a:latin typeface="Amasis MT Pro Medium" panose="02040604050005020304" pitchFamily="18" charset="0"/>
              </a:rPr>
              <a:t>data</a:t>
            </a:r>
            <a:r>
              <a:rPr lang="en-US" sz="28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and metadata between AWS services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Enables </a:t>
            </a:r>
            <a:r>
              <a:rPr lang="en-US" sz="2800" dirty="0">
                <a:solidFill>
                  <a:srgbClr val="299B83"/>
                </a:solidFill>
                <a:latin typeface="Amasis MT Pro Medium" panose="02040604050005020304" pitchFamily="18" charset="0"/>
              </a:rPr>
              <a:t>automated replication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for data protection and recovery.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A47750-2FB3-6C3B-4EAE-C5BCC85E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20" y="4167116"/>
            <a:ext cx="6742770" cy="24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2CA-ADC8-904B-5AD5-7B4490DE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590055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Amasis MT Pro Medium" panose="02040604050005020304" pitchFamily="18" charset="0"/>
              </a:rPr>
              <a:t>What services work with AWS </a:t>
            </a:r>
            <a:r>
              <a:rPr lang="en-US" u="sng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DataSync</a:t>
            </a:r>
            <a:r>
              <a:rPr lang="en-US" u="sng" dirty="0">
                <a:latin typeface="Amasis MT Pro Medium" panose="02040604050005020304" pitchFamily="18" charset="0"/>
              </a:rPr>
              <a:t>?</a:t>
            </a:r>
            <a:br>
              <a:rPr lang="en-US" dirty="0">
                <a:latin typeface="Amasis MT Pro Medium" panose="02040604050005020304" pitchFamily="18" charset="0"/>
              </a:rPr>
            </a:b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4506-CA70-A9BD-6372-7B190931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714246"/>
            <a:ext cx="10611737" cy="311264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 wrap="square" numCol="2" anchor="ctr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Network File System (NFS) file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Server Message Block (SMB) file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Hadoop Distributed File System (HDFS)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Object storage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Amazon S3 buckets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Amazon EFS file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Amazon </a:t>
            </a:r>
            <a:r>
              <a:rPr lang="en-US" sz="1600" b="1" dirty="0" err="1">
                <a:latin typeface="Amasis MT Pro Medium" panose="02040604050005020304" pitchFamily="18" charset="0"/>
              </a:rPr>
              <a:t>FSx</a:t>
            </a:r>
            <a:r>
              <a:rPr lang="en-US" sz="1600" b="1" dirty="0">
                <a:latin typeface="Amasis MT Pro Medium" panose="02040604050005020304" pitchFamily="18" charset="0"/>
              </a:rPr>
              <a:t> for Windows File Server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sz="1600" b="1" dirty="0"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Amazon </a:t>
            </a:r>
            <a:r>
              <a:rPr lang="en-US" sz="1600" b="1" dirty="0" err="1">
                <a:latin typeface="Amasis MT Pro Medium" panose="02040604050005020304" pitchFamily="18" charset="0"/>
              </a:rPr>
              <a:t>FSx</a:t>
            </a:r>
            <a:r>
              <a:rPr lang="en-US" sz="1600" b="1" dirty="0">
                <a:latin typeface="Amasis MT Pro Medium" panose="02040604050005020304" pitchFamily="18" charset="0"/>
              </a:rPr>
              <a:t> for </a:t>
            </a:r>
            <a:r>
              <a:rPr lang="en-US" sz="1600" b="1" dirty="0" err="1">
                <a:latin typeface="Amasis MT Pro Medium" panose="02040604050005020304" pitchFamily="18" charset="0"/>
              </a:rPr>
              <a:t>Lustre</a:t>
            </a:r>
            <a:r>
              <a:rPr lang="en-US" sz="1600" b="1" dirty="0">
                <a:latin typeface="Amasis MT Pro Medium" panose="02040604050005020304" pitchFamily="18" charset="0"/>
              </a:rPr>
              <a:t> file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Amazon </a:t>
            </a:r>
            <a:r>
              <a:rPr lang="en-US" sz="1600" b="1" dirty="0" err="1">
                <a:latin typeface="Amasis MT Pro Medium" panose="02040604050005020304" pitchFamily="18" charset="0"/>
              </a:rPr>
              <a:t>FSx</a:t>
            </a:r>
            <a:r>
              <a:rPr lang="en-US" sz="1600" b="1" dirty="0">
                <a:latin typeface="Amasis MT Pro Medium" panose="02040604050005020304" pitchFamily="18" charset="0"/>
              </a:rPr>
              <a:t> for </a:t>
            </a:r>
            <a:r>
              <a:rPr lang="en-US" sz="1600" b="1" dirty="0" err="1">
                <a:latin typeface="Amasis MT Pro Medium" panose="02040604050005020304" pitchFamily="18" charset="0"/>
              </a:rPr>
              <a:t>OpenZFS</a:t>
            </a:r>
            <a:r>
              <a:rPr lang="en-US" sz="1600" b="1" dirty="0">
                <a:latin typeface="Amasis MT Pro Medium" panose="02040604050005020304" pitchFamily="18" charset="0"/>
              </a:rPr>
              <a:t> file systema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Amazon </a:t>
            </a:r>
            <a:r>
              <a:rPr lang="en-US" sz="1600" b="1" dirty="0" err="1">
                <a:latin typeface="Amasis MT Pro Medium" panose="02040604050005020304" pitchFamily="18" charset="0"/>
              </a:rPr>
              <a:t>FSx</a:t>
            </a:r>
            <a:r>
              <a:rPr lang="en-US" sz="1600" b="1" dirty="0">
                <a:latin typeface="Amasis MT Pro Medium" panose="02040604050005020304" pitchFamily="18" charset="0"/>
              </a:rPr>
              <a:t> for NetApp ONTAP file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AWS Snowcone devices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Google Cloud Storage buckets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Microsoft Azure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>
                <a:latin typeface="Amasis MT Pro Medium" panose="02040604050005020304" pitchFamily="18" charset="0"/>
              </a:rPr>
              <a:t>Microsoft Azure Blob Storage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CC1A1-FD87-FAE5-B518-8052409C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67" y="5313651"/>
            <a:ext cx="3838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9016-F938-06B7-4614-1210B14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923" y="281483"/>
            <a:ext cx="694693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Amasis MT Pro Medium" panose="020406040500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B4D8-07B6-9FCA-566F-4892DD62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39" y="2421673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 migration </a:t>
            </a:r>
            <a:r>
              <a:rPr lang="en-US" dirty="0">
                <a:latin typeface="Amasis MT Pro Medium" panose="02040604050005020304" pitchFamily="18" charset="0"/>
              </a:rPr>
              <a:t>– Rapidly move active datasets over the network into An AWS service</a:t>
            </a:r>
          </a:p>
          <a:p>
            <a:r>
              <a:rPr lang="en-US" dirty="0">
                <a:solidFill>
                  <a:srgbClr val="299B83"/>
                </a:solidFill>
                <a:latin typeface="Amasis MT Pro Medium" panose="02040604050005020304" pitchFamily="18" charset="0"/>
              </a:rPr>
              <a:t>Archiving cold data </a:t>
            </a:r>
            <a:r>
              <a:rPr lang="en-US" dirty="0">
                <a:latin typeface="Amasis MT Pro Medium" panose="02040604050005020304" pitchFamily="18" charset="0"/>
              </a:rPr>
              <a:t>– Move cold data stored in on-premises storage directly to durable and secure long-term storage</a:t>
            </a:r>
          </a:p>
          <a:p>
            <a:r>
              <a:rPr lang="en-US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 replication </a:t>
            </a:r>
            <a:r>
              <a:rPr lang="en-US" dirty="0">
                <a:latin typeface="Amasis MT Pro Medium" panose="02040604050005020304" pitchFamily="18" charset="0"/>
              </a:rPr>
              <a:t>– Copy data into any Amazon S3 storage class, choosing the most cost-effective storage class for your needs</a:t>
            </a:r>
          </a:p>
          <a:p>
            <a:r>
              <a:rPr lang="en-US" dirty="0">
                <a:solidFill>
                  <a:srgbClr val="299B83"/>
                </a:solidFill>
                <a:latin typeface="Amasis MT Pro Medium" panose="02040604050005020304" pitchFamily="18" charset="0"/>
              </a:rPr>
              <a:t>Data movement for timely in-cloud processing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313E-C6D8-8A08-881F-62FE104A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37" y="527824"/>
            <a:ext cx="3131633" cy="16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DF7-A42F-D15A-4349-D52E6E9A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64" y="953943"/>
            <a:ext cx="10515600" cy="9510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u="sng" dirty="0">
                <a:solidFill>
                  <a:srgbClr val="299B83"/>
                </a:solidFill>
                <a:latin typeface="Amasis MT Pro Medium" panose="02040604050005020304" pitchFamily="18" charset="0"/>
              </a:rPr>
              <a:t>Benefits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1AE-9EF4-A26F-60CF-CA71090F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1" y="2717800"/>
            <a:ext cx="10515600" cy="35587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latin typeface="Amasis MT Pro Medium" panose="02040604050005020304" pitchFamily="18" charset="0"/>
              </a:rPr>
              <a:t>Simplify and automate data movement </a:t>
            </a:r>
          </a:p>
          <a:p>
            <a:r>
              <a:rPr lang="en-US" sz="24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Transfer data securely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masis MT Pro Medium" panose="02040604050005020304" pitchFamily="18" charset="0"/>
              </a:rPr>
              <a:t> </a:t>
            </a:r>
            <a:r>
              <a:rPr lang="en-US" sz="2400" b="1" dirty="0">
                <a:latin typeface="Amasis MT Pro Medium" panose="02040604050005020304" pitchFamily="18" charset="0"/>
              </a:rPr>
              <a:t>– DataSync provides end-to-end security, </a:t>
            </a:r>
          </a:p>
          <a:p>
            <a:r>
              <a:rPr lang="en-US" sz="2400" b="1" dirty="0">
                <a:latin typeface="Amasis MT Pro Medium" panose="02040604050005020304" pitchFamily="18" charset="0"/>
              </a:rPr>
              <a:t>DataSync uses a purpose-built network protocol and a parallel, multi-threaded architecture to </a:t>
            </a:r>
            <a:r>
              <a:rPr lang="en-US" sz="24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accelerate your transfers</a:t>
            </a:r>
          </a:p>
          <a:p>
            <a:r>
              <a:rPr lang="en-US" sz="2400" b="1" dirty="0">
                <a:solidFill>
                  <a:srgbClr val="299B83"/>
                </a:solidFill>
                <a:latin typeface="Amasis MT Pro Medium" panose="02040604050005020304" pitchFamily="18" charset="0"/>
              </a:rPr>
              <a:t>Reduce operational costs </a:t>
            </a:r>
            <a:r>
              <a:rPr lang="en-US" sz="2400" b="1" dirty="0">
                <a:latin typeface="Amasis MT Pro Medium" panose="02040604050005020304" pitchFamily="18" charset="0"/>
              </a:rPr>
              <a:t>– Move data cost-effectively with the flat, per-gigabyte pricing of DataSync.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70B74-34B8-3F2A-3665-4634E3B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365125"/>
            <a:ext cx="2438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3FF-08D2-8BD5-84DD-BF77C7A2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6D11-1C30-E8FA-B5AF-7A7AFF1D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218007"/>
            <a:ext cx="10515600" cy="1028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299B83"/>
                </a:solidFill>
                <a:latin typeface="Amasis MT Pro Medium" panose="02040604050005020304" pitchFamily="18" charset="0"/>
              </a:rPr>
              <a:t>Thank you </a:t>
            </a:r>
            <a:r>
              <a:rPr lang="en-US" sz="6000" dirty="0">
                <a:latin typeface="Amasis MT Pro Medium" panose="02040604050005020304" pitchFamily="18" charset="0"/>
              </a:rPr>
              <a:t>for your time</a:t>
            </a:r>
            <a:r>
              <a:rPr lang="en-US" sz="6000" dirty="0">
                <a:solidFill>
                  <a:srgbClr val="299B83"/>
                </a:solidFill>
                <a:latin typeface="Amasis MT Pro Medium" panose="020406040500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848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813</TotalTime>
  <Words>309</Words>
  <Application>Microsoft Office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 Medium</vt:lpstr>
      <vt:lpstr>Arial</vt:lpstr>
      <vt:lpstr>Calibri</vt:lpstr>
      <vt:lpstr>Century Gothic</vt:lpstr>
      <vt:lpstr>Wingdings</vt:lpstr>
      <vt:lpstr>Mesh</vt:lpstr>
      <vt:lpstr>AWS DataSync</vt:lpstr>
      <vt:lpstr>What is AWS DataSync?</vt:lpstr>
      <vt:lpstr>What services work with AWS DataSync? </vt:lpstr>
      <vt:lpstr>Use Cases</vt:lpstr>
      <vt:lpstr>Benefits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DataSync</dc:title>
  <dc:creator>Gabriella Thorne</dc:creator>
  <cp:lastModifiedBy>Gabriella Thorne</cp:lastModifiedBy>
  <cp:revision>2</cp:revision>
  <dcterms:created xsi:type="dcterms:W3CDTF">2023-04-12T17:05:37Z</dcterms:created>
  <dcterms:modified xsi:type="dcterms:W3CDTF">2023-04-13T06:39:11Z</dcterms:modified>
</cp:coreProperties>
</file>