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50849"/>
            <a:ext cx="9883603" cy="2831636"/>
          </a:xfrm>
        </p:spPr>
        <p:txBody>
          <a:bodyPr/>
          <a:lstStyle/>
          <a:p>
            <a:pPr algn="ctr"/>
            <a:r>
              <a:rPr lang="en-IN" sz="4800" dirty="0" smtClean="0"/>
              <a:t>Basics of JBOSS EAP – Administration, configuration and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2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8596668" cy="586642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JBOSS EAP and Architecture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JBOSS EAP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JBOSS EAP Directory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Sub-Systems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 - Standalone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Console and Red hat developer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using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 (Command  Line Interface)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Enterprise Application project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to deploy applications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JBOSS EAP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databases in JBOSS EAP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Messaging Service (JMS) in JBOSS EAP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1715127-1025-46E5-95A9-C0C2BE6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8596668" cy="61572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Topics Covered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80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Basics of JBOSS EAP – Administration, configuration and development</vt:lpstr>
      <vt:lpstr>Topics Covered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</cp:lastModifiedBy>
  <cp:revision>42</cp:revision>
  <dcterms:created xsi:type="dcterms:W3CDTF">2020-03-29T11:22:35Z</dcterms:created>
  <dcterms:modified xsi:type="dcterms:W3CDTF">2020-05-07T15:30:42Z</dcterms:modified>
</cp:coreProperties>
</file>