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66" r:id="rId4"/>
    <p:sldId id="267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78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65C0A-4D1D-4033-9F6A-B8CF557070ED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01F4B-846B-41A4-A6B9-26547BA4B2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JBOSS EAP -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r>
              <a:rPr lang="en-US" dirty="0" smtClean="0"/>
              <a:t>Connect</a:t>
            </a:r>
          </a:p>
          <a:p>
            <a:r>
              <a:rPr lang="en-US" dirty="0" smtClean="0"/>
              <a:t>Deploy “fullnameandpath.ear”</a:t>
            </a:r>
          </a:p>
          <a:p>
            <a:r>
              <a:rPr lang="en-US" dirty="0" err="1" smtClean="0"/>
              <a:t>Undeploy</a:t>
            </a:r>
            <a:r>
              <a:rPr lang="en-US" dirty="0" smtClean="0"/>
              <a:t> nameofthejar.jar</a:t>
            </a:r>
          </a:p>
          <a:p>
            <a:r>
              <a:rPr lang="en-US" dirty="0" smtClean="0"/>
              <a:t>d</a:t>
            </a:r>
            <a:r>
              <a:rPr lang="en-US" dirty="0" smtClean="0"/>
              <a:t>eployment-info</a:t>
            </a:r>
          </a:p>
          <a:p>
            <a:r>
              <a:rPr lang="en-US" dirty="0" smtClean="0"/>
              <a:t>:take-snapshot()</a:t>
            </a:r>
          </a:p>
          <a:p>
            <a:r>
              <a:rPr lang="en-US" dirty="0" smtClean="0"/>
              <a:t>:list-snapshots()</a:t>
            </a:r>
          </a:p>
          <a:p>
            <a:r>
              <a:rPr lang="en-IN" dirty="0" smtClean="0"/>
              <a:t>:shutdown(restart=true</a:t>
            </a:r>
            <a:r>
              <a:rPr lang="en-IN" dirty="0" smtClean="0"/>
              <a:t>)</a:t>
            </a:r>
          </a:p>
          <a:p>
            <a:r>
              <a:rPr lang="en-IN" dirty="0" smtClean="0"/>
              <a:t>deploy </a:t>
            </a:r>
            <a:r>
              <a:rPr lang="en-IN" dirty="0" smtClean="0"/>
              <a:t>“fullnameandpath.ear" </a:t>
            </a:r>
            <a:r>
              <a:rPr lang="en-IN" dirty="0" smtClean="0"/>
              <a:t>--</a:t>
            </a:r>
            <a:r>
              <a:rPr lang="en-IN" dirty="0" smtClean="0"/>
              <a:t>server-groups=main-server-group</a:t>
            </a:r>
          </a:p>
          <a:p>
            <a:r>
              <a:rPr lang="en-IN" dirty="0" smtClean="0"/>
              <a:t>deployment-info --</a:t>
            </a:r>
            <a:r>
              <a:rPr lang="en-IN" dirty="0" smtClean="0"/>
              <a:t>server-group=main-server-group</a:t>
            </a:r>
          </a:p>
          <a:p>
            <a:r>
              <a:rPr lang="en-IN" dirty="0" smtClean="0"/>
              <a:t>/host=master/server-</a:t>
            </a:r>
            <a:r>
              <a:rPr lang="en-IN" dirty="0" err="1" smtClean="0"/>
              <a:t>config</a:t>
            </a:r>
            <a:r>
              <a:rPr lang="en-IN" dirty="0" smtClean="0"/>
              <a:t>=server-</a:t>
            </a:r>
            <a:r>
              <a:rPr lang="en-IN" dirty="0" err="1" smtClean="0"/>
              <a:t>one:stop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723900"/>
            <a:ext cx="120015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723900"/>
            <a:ext cx="120015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10515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33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JBOSS EAP - CLI</vt:lpstr>
      <vt:lpstr>Commands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45</cp:revision>
  <dcterms:created xsi:type="dcterms:W3CDTF">2020-03-29T11:22:35Z</dcterms:created>
  <dcterms:modified xsi:type="dcterms:W3CDTF">2020-05-07T15:23:38Z</dcterms:modified>
</cp:coreProperties>
</file>