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8" r:id="rId4"/>
    <p:sldId id="280" r:id="rId5"/>
    <p:sldId id="279" r:id="rId6"/>
    <p:sldId id="260" r:id="rId7"/>
    <p:sldId id="264" r:id="rId8"/>
    <p:sldId id="265" r:id="rId9"/>
    <p:sldId id="266" r:id="rId10"/>
    <p:sldId id="267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98" y="-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dbc.postgresql.org/" TargetMode="External"/><Relationship Id="rId7" Type="http://schemas.openxmlformats.org/officeDocument/2006/relationships/hyperlink" Target="http://msdn.microsoft.com/data/jdbc/" TargetMode="External"/><Relationship Id="rId2" Type="http://schemas.openxmlformats.org/officeDocument/2006/relationships/hyperlink" Target="http://www.mysql.com/products/connec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.sap.com/product/data-mgmt/sybase-ase.html" TargetMode="External"/><Relationship Id="rId5" Type="http://schemas.openxmlformats.org/officeDocument/2006/relationships/hyperlink" Target="http://www-306.ibm.com/software/data/db2/java/" TargetMode="External"/><Relationship Id="rId4" Type="http://schemas.openxmlformats.org/officeDocument/2006/relationships/hyperlink" Target="http://www.oracle.com/technetwork/database/features/jdbc/index-091264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8A54DA-970F-AF46-A6A2-47E5FC16A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Connecting to a database in JBOSS 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02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URL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94488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the jar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1565" y="2160588"/>
            <a:ext cx="8308907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is installing the jar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385763"/>
            <a:ext cx="1211580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105918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dirty="0" smtClean="0"/>
              <a:t>Understanding few terminologies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is a collection of data mostly in the form of tables (rows and columns)</a:t>
            </a:r>
          </a:p>
          <a:p>
            <a:r>
              <a:rPr lang="en-US" dirty="0" err="1" smtClean="0"/>
              <a:t>Datasource</a:t>
            </a:r>
            <a:r>
              <a:rPr lang="en-US" dirty="0" smtClean="0"/>
              <a:t> is a connection between the JBOSS EAP and the database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Postgresql</a:t>
            </a:r>
            <a:r>
              <a:rPr lang="en-US" dirty="0" smtClean="0"/>
              <a:t> database is chosen for the purpose of demo</a:t>
            </a:r>
          </a:p>
          <a:p>
            <a:pPr lvl="1"/>
            <a:r>
              <a:rPr lang="en-IN" dirty="0" smtClean="0">
                <a:hlinkClick r:id="rId2"/>
              </a:rPr>
              <a:t>https://www.postgresql.org/download/</a:t>
            </a:r>
            <a:r>
              <a:rPr lang="en-IN" dirty="0" smtClean="0"/>
              <a:t> (You can use this link to download and install </a:t>
            </a:r>
            <a:r>
              <a:rPr lang="en-IN" dirty="0" err="1" smtClean="0"/>
              <a:t>postgresql</a:t>
            </a:r>
            <a:r>
              <a:rPr lang="en-IN" dirty="0" smtClean="0"/>
              <a:t>)</a:t>
            </a:r>
            <a:endParaRPr lang="en-US" dirty="0" smtClean="0"/>
          </a:p>
          <a:p>
            <a:r>
              <a:rPr lang="en-US" dirty="0" smtClean="0"/>
              <a:t>Database driver acts as an interface to connect to the database</a:t>
            </a:r>
          </a:p>
          <a:p>
            <a:pPr lvl="1"/>
            <a:r>
              <a:rPr lang="en-US" dirty="0" smtClean="0"/>
              <a:t>can be downloaded from the link mentioned in the next slide</a:t>
            </a:r>
          </a:p>
          <a:p>
            <a:r>
              <a:rPr lang="en-US" dirty="0" smtClean="0"/>
              <a:t>Data source definition</a:t>
            </a:r>
          </a:p>
          <a:p>
            <a:pPr lvl="1"/>
            <a:r>
              <a:rPr lang="en-US" dirty="0" smtClean="0"/>
              <a:t>Set of attributes that define a database connection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download link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439335"/>
          <a:ext cx="10058400" cy="5418665"/>
        </p:xfrm>
        <a:graphic>
          <a:graphicData uri="http://schemas.openxmlformats.org/drawingml/2006/table">
            <a:tbl>
              <a:tblPr/>
              <a:tblGrid>
                <a:gridCol w="5029200"/>
                <a:gridCol w="5029200"/>
              </a:tblGrid>
              <a:tr h="355322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1" dirty="0">
                          <a:solidFill>
                            <a:srgbClr val="252525"/>
                          </a:solidFill>
                        </a:rPr>
                        <a:t>Vendor</a:t>
                      </a:r>
                    </a:p>
                  </a:txBody>
                  <a:tcPr marL="88831" marR="88831" marT="44415" marB="44415" anchor="b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88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1" dirty="0">
                          <a:solidFill>
                            <a:srgbClr val="252525"/>
                          </a:solidFill>
                        </a:rPr>
                        <a:t>Download Location</a:t>
                      </a:r>
                    </a:p>
                  </a:txBody>
                  <a:tcPr marL="88831" marR="88831" marT="44415" marB="44415" anchor="b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9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621814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/>
                        <a:t>MySQL</a:t>
                      </a:r>
                    </a:p>
                  </a:txBody>
                  <a:tcPr marL="88831" marR="88831" marT="44415" marB="44415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0066CC"/>
                          </a:solidFill>
                          <a:hlinkClick r:id="rId2"/>
                        </a:rPr>
                        <a:t>http://www.mysql.com/products/connector/</a:t>
                      </a:r>
                      <a:endParaRPr lang="en-IN" sz="1700"/>
                    </a:p>
                  </a:txBody>
                  <a:tcPr marL="88831" marR="88831" marT="44415" marB="44415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322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/>
                        <a:t>PostgreSQL</a:t>
                      </a:r>
                    </a:p>
                  </a:txBody>
                  <a:tcPr marL="88831" marR="88831" marT="44415" marB="44415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 dirty="0">
                          <a:solidFill>
                            <a:srgbClr val="0066CC"/>
                          </a:solidFill>
                          <a:hlinkClick r:id="rId3"/>
                        </a:rPr>
                        <a:t>http://jdbc.postgresql.org/</a:t>
                      </a:r>
                      <a:endParaRPr lang="en-IN" sz="1700" dirty="0"/>
                    </a:p>
                  </a:txBody>
                  <a:tcPr marL="88831" marR="88831" marT="44415" marB="44415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830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/>
                        <a:t>Oracle</a:t>
                      </a:r>
                    </a:p>
                  </a:txBody>
                  <a:tcPr marL="88831" marR="88831" marT="44415" marB="44415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0066CC"/>
                          </a:solidFill>
                          <a:hlinkClick r:id="rId4"/>
                        </a:rPr>
                        <a:t>http://www.oracle.com/technetwork/database/features/jdbc/index-091264.html</a:t>
                      </a:r>
                      <a:endParaRPr lang="en-IN" sz="1700"/>
                    </a:p>
                  </a:txBody>
                  <a:tcPr marL="88831" marR="88831" marT="44415" marB="44415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830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/>
                        <a:t>IBM</a:t>
                      </a:r>
                    </a:p>
                  </a:txBody>
                  <a:tcPr marL="88831" marR="88831" marT="44415" marB="44415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0066CC"/>
                          </a:solidFill>
                          <a:hlinkClick r:id="rId5"/>
                        </a:rPr>
                        <a:t>http://www-306.ibm.com/software/data/db2/java/</a:t>
                      </a:r>
                      <a:endParaRPr lang="en-IN" sz="1700"/>
                    </a:p>
                  </a:txBody>
                  <a:tcPr marL="88831" marR="88831" marT="44415" marB="44415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87781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/>
                        <a:t>Sybase</a:t>
                      </a:r>
                    </a:p>
                  </a:txBody>
                  <a:tcPr marL="88831" marR="88831" marT="44415" marB="44415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/>
                        <a:t>The jConnect JDBC driver is part of the SDK for </a:t>
                      </a:r>
                      <a:r>
                        <a:rPr lang="en-IN" sz="1700" u="none" strike="noStrike">
                          <a:solidFill>
                            <a:srgbClr val="0066CC"/>
                          </a:solidFill>
                          <a:hlinkClick r:id="rId6"/>
                        </a:rPr>
                        <a:t>SAP ASE</a:t>
                      </a:r>
                      <a:r>
                        <a:rPr lang="en-IN" sz="1700"/>
                        <a:t> installation. Currently there is not a separate download site for this driver by itself.</a:t>
                      </a:r>
                    </a:p>
                  </a:txBody>
                  <a:tcPr marL="88831" marR="88831" marT="44415" marB="44415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1814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/>
                        <a:t>Microsoft</a:t>
                      </a:r>
                    </a:p>
                  </a:txBody>
                  <a:tcPr marL="88831" marR="88831" marT="44415" marB="44415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 dirty="0">
                          <a:solidFill>
                            <a:srgbClr val="0066CC"/>
                          </a:solidFill>
                          <a:hlinkClick r:id="rId7"/>
                        </a:rPr>
                        <a:t>http://msdn.microsoft.com/data/jdbc/</a:t>
                      </a:r>
                      <a:endParaRPr lang="en-IN" sz="1700" dirty="0"/>
                    </a:p>
                  </a:txBody>
                  <a:tcPr marL="88831" marR="88831" marT="44415" marB="44415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8D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involved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postgresql</a:t>
            </a:r>
            <a:r>
              <a:rPr lang="en-US" dirty="0" smtClean="0"/>
              <a:t> and create a database called as Student with the table called as Score</a:t>
            </a:r>
          </a:p>
          <a:p>
            <a:r>
              <a:rPr lang="en-US" dirty="0" smtClean="0"/>
              <a:t>Download the database driver for </a:t>
            </a:r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smtClean="0"/>
              <a:t>Install the drive using the CLI</a:t>
            </a:r>
          </a:p>
          <a:p>
            <a:pPr lvl="1"/>
            <a:r>
              <a:rPr lang="en-IN" dirty="0" smtClean="0"/>
              <a:t>deploy</a:t>
            </a:r>
            <a:r>
              <a:rPr lang="en-IN" smtClean="0"/>
              <a:t> fullpathjarname.jar</a:t>
            </a:r>
            <a:endParaRPr lang="en-US" dirty="0" smtClean="0"/>
          </a:p>
          <a:p>
            <a:r>
              <a:rPr lang="en-US" dirty="0" smtClean="0"/>
              <a:t>Create the </a:t>
            </a:r>
            <a:r>
              <a:rPr lang="en-US" dirty="0" err="1" smtClean="0"/>
              <a:t>datasource</a:t>
            </a:r>
            <a:r>
              <a:rPr lang="en-US" dirty="0" smtClean="0"/>
              <a:t> (and use the driver name) using management console</a:t>
            </a:r>
          </a:p>
          <a:p>
            <a:r>
              <a:rPr lang="en-US" dirty="0" smtClean="0"/>
              <a:t>Test the connection</a:t>
            </a:r>
          </a:p>
          <a:p>
            <a:r>
              <a:rPr lang="en-US" dirty="0" smtClean="0"/>
              <a:t>Use a existing database project to connect to the database that we have created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103632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Data source definition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</a:t>
            </a:r>
            <a:r>
              <a:rPr lang="en-US" dirty="0" err="1" smtClean="0"/>
              <a:t>Datasource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88072"/>
            <a:ext cx="10853738" cy="5369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126" y="1481138"/>
            <a:ext cx="8870138" cy="476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name to the </a:t>
            </a:r>
            <a:r>
              <a:rPr lang="en-US" dirty="0" err="1" smtClean="0"/>
              <a:t>datasource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923801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database 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9753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198</Words>
  <Application>Microsoft Office PowerPoint</Application>
  <PresentationFormat>Custom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Connecting to a database in JBOSS EAP</vt:lpstr>
      <vt:lpstr>Understanding few terminologies</vt:lpstr>
      <vt:lpstr>Driver download link</vt:lpstr>
      <vt:lpstr>Steps involved</vt:lpstr>
      <vt:lpstr>Data source definition</vt:lpstr>
      <vt:lpstr>Adding a Datasource</vt:lpstr>
      <vt:lpstr>Selecting the database</vt:lpstr>
      <vt:lpstr>Adding a name to the datasource</vt:lpstr>
      <vt:lpstr>Adding the database driver</vt:lpstr>
      <vt:lpstr>Connection URL</vt:lpstr>
      <vt:lpstr>Uploading the jar</vt:lpstr>
      <vt:lpstr>Step 2 is installing the jar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JBOSS</dc:title>
  <dc:creator>karthikeyan dharmaraj</dc:creator>
  <cp:lastModifiedBy>Karthik</cp:lastModifiedBy>
  <cp:revision>65</cp:revision>
  <dcterms:created xsi:type="dcterms:W3CDTF">2020-03-29T11:22:35Z</dcterms:created>
  <dcterms:modified xsi:type="dcterms:W3CDTF">2020-05-07T10:30:29Z</dcterms:modified>
</cp:coreProperties>
</file>