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Different Deployment </a:t>
            </a:r>
            <a:r>
              <a:rPr lang="en-IN" dirty="0" smtClean="0"/>
              <a:t>methods in J</a:t>
            </a:r>
            <a:r>
              <a:rPr lang="en-IN" dirty="0" smtClean="0"/>
              <a:t>BOSS EAP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0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</a:t>
            </a:r>
            <a:r>
              <a:rPr lang="en-IN" dirty="0" smtClean="0"/>
              <a:t>Deployment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web console</a:t>
            </a:r>
          </a:p>
          <a:p>
            <a:pPr lvl="1"/>
            <a:r>
              <a:rPr lang="en-US" dirty="0" smtClean="0"/>
              <a:t>Deployments-&gt; Manage deployments</a:t>
            </a:r>
            <a:endParaRPr lang="en-IN" dirty="0" smtClean="0"/>
          </a:p>
          <a:p>
            <a:r>
              <a:rPr lang="en-IN" dirty="0" smtClean="0"/>
              <a:t>C</a:t>
            </a:r>
            <a:r>
              <a:rPr lang="en-IN" dirty="0" smtClean="0"/>
              <a:t>ommand line</a:t>
            </a:r>
          </a:p>
          <a:p>
            <a:pPr lvl="1"/>
            <a:r>
              <a:rPr lang="en-US" dirty="0" smtClean="0"/>
              <a:t>Deploy </a:t>
            </a:r>
            <a:r>
              <a:rPr lang="en-US" dirty="0" smtClean="0"/>
              <a:t>filename.ear</a:t>
            </a:r>
            <a:endParaRPr lang="en-IN" dirty="0" smtClean="0"/>
          </a:p>
          <a:p>
            <a:r>
              <a:rPr lang="en-US" dirty="0" smtClean="0"/>
              <a:t>Red hat developer Studio</a:t>
            </a:r>
          </a:p>
          <a:p>
            <a:pPr lvl="1"/>
            <a:r>
              <a:rPr lang="en-US" dirty="0" smtClean="0"/>
              <a:t>Drag and drop into the server in Red hat development studio</a:t>
            </a:r>
          </a:p>
          <a:p>
            <a:pPr lvl="1"/>
            <a:r>
              <a:rPr lang="en-US" dirty="0" smtClean="0"/>
              <a:t>Or Run as which will as well </a:t>
            </a:r>
            <a:r>
              <a:rPr lang="en-US" dirty="0" smtClean="0"/>
              <a:t>deploy</a:t>
            </a:r>
          </a:p>
          <a:p>
            <a:r>
              <a:rPr lang="en-IN" dirty="0" smtClean="0"/>
              <a:t>File system</a:t>
            </a:r>
          </a:p>
          <a:p>
            <a:pPr lvl="1"/>
            <a:r>
              <a:rPr lang="en-US" dirty="0" smtClean="0"/>
              <a:t>Copy paste the </a:t>
            </a:r>
            <a:r>
              <a:rPr lang="en-US" dirty="0" smtClean="0"/>
              <a:t>ear file </a:t>
            </a:r>
            <a:r>
              <a:rPr lang="en-US" dirty="0" smtClean="0"/>
              <a:t>into the deployments </a:t>
            </a:r>
            <a:r>
              <a:rPr lang="en-US" dirty="0" smtClean="0"/>
              <a:t>folder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Different Deployment methods in JBOSS EAP</vt:lpstr>
      <vt:lpstr>Different Deployment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43</cp:revision>
  <dcterms:created xsi:type="dcterms:W3CDTF">2020-03-29T11:22:35Z</dcterms:created>
  <dcterms:modified xsi:type="dcterms:W3CDTF">2020-05-06T15:08:17Z</dcterms:modified>
</cp:coreProperties>
</file>