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59" r:id="rId5"/>
    <p:sldId id="267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8" y="-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ccess.redhat.com/documentation/en-us/red_hat_jboss_enterprise_application_platform/7.0/html/configuration_guide/domain_managemen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8A54DA-970F-AF46-A6A2-47E5FC16A9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JBOSS EAP 7.3 – Domain mode in Single machine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6029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609600"/>
            <a:ext cx="8596668" cy="1320800"/>
          </a:xfrm>
        </p:spPr>
        <p:txBody>
          <a:bodyPr/>
          <a:lstStyle/>
          <a:p>
            <a:r>
              <a:rPr lang="en-US" dirty="0" smtClean="0"/>
              <a:t>A sample domain architecture</a:t>
            </a:r>
            <a:endParaRPr lang="en-IN" dirty="0"/>
          </a:p>
        </p:txBody>
      </p:sp>
      <p:pic>
        <p:nvPicPr>
          <p:cNvPr id="1028" name="Picture 4" descr="https://access.redhat.com/webassets/avalon/d/Red_Hat_JBoss_Enterprise_Application_Platform-7.0-Configuration_Guide-en-US/images/8722b1d89f332fb2c466cbb65d72a495/6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133600"/>
            <a:ext cx="6286500" cy="3619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explained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8596668" cy="4316411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Domain Controller</a:t>
            </a:r>
          </a:p>
          <a:p>
            <a:pPr lvl="1"/>
            <a:r>
              <a:rPr lang="en-IN" dirty="0" smtClean="0"/>
              <a:t>A domain controller is the </a:t>
            </a:r>
            <a:r>
              <a:rPr lang="en-IN" dirty="0" err="1" smtClean="0"/>
              <a:t>JBoss</a:t>
            </a:r>
            <a:r>
              <a:rPr lang="en-IN" dirty="0" smtClean="0"/>
              <a:t> EAP server instance that acts as a central management point for a domain. One host controller instance is configured to act as a domain controller.</a:t>
            </a:r>
          </a:p>
          <a:p>
            <a:r>
              <a:rPr lang="en-IN" dirty="0" smtClean="0"/>
              <a:t>Host Controllers</a:t>
            </a:r>
          </a:p>
          <a:p>
            <a:pPr lvl="1"/>
            <a:r>
              <a:rPr lang="en-IN" dirty="0" smtClean="0"/>
              <a:t>The primary responsibility of a host controller is server management. It delegates domain management tasks and is responsible for starting and stopping the individual application server processes that run on its host.</a:t>
            </a:r>
          </a:p>
          <a:p>
            <a:r>
              <a:rPr lang="en-IN" dirty="0" smtClean="0"/>
              <a:t>Process Controllers</a:t>
            </a:r>
          </a:p>
          <a:p>
            <a:pPr lvl="1"/>
            <a:r>
              <a:rPr lang="en-IN" dirty="0" smtClean="0"/>
              <a:t>A process controller is a small, lightweight process that is responsible for spawning the host controller process and monitoring its lifecycle</a:t>
            </a:r>
          </a:p>
          <a:p>
            <a:r>
              <a:rPr lang="en-IN" dirty="0" smtClean="0"/>
              <a:t>Server Groups</a:t>
            </a:r>
          </a:p>
          <a:p>
            <a:pPr lvl="1"/>
            <a:r>
              <a:rPr lang="en-IN" dirty="0" smtClean="0"/>
              <a:t>A server group is a collection of server instances that are managed and configured as one. In a managed domain, every application server instance belongs to a server group, even if it is the only member. 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domain mode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Domain configuration in same machine</a:t>
            </a:r>
          </a:p>
          <a:p>
            <a:r>
              <a:rPr lang="en-US" dirty="0" smtClean="0"/>
              <a:t>Domain configuration in two different machine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topology for demo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743200"/>
            <a:ext cx="983932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startups in logs</a:t>
            </a:r>
            <a:endParaRPr lang="en-IN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438400"/>
            <a:ext cx="990600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38" y="147638"/>
            <a:ext cx="12125325" cy="656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76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8596668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1524000"/>
            <a:ext cx="769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hlinkClick r:id="rId2"/>
              </a:rPr>
              <a:t>https://access.redhat.com/documentation/en-us/red_hat_jboss_enterprise_application_platform/7.0/html/configuration_guide/domain_management#set_up_domain_single_machine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179</Words>
  <Application>Microsoft Office PowerPoint</Application>
  <PresentationFormat>Custom</PresentationFormat>
  <Paragraphs>18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Facet</vt:lpstr>
      <vt:lpstr>JBOSS EAP 7.3 – Domain mode in Single machine</vt:lpstr>
      <vt:lpstr>A sample domain architecture</vt:lpstr>
      <vt:lpstr>Architecture explained</vt:lpstr>
      <vt:lpstr>Types of domain mode</vt:lpstr>
      <vt:lpstr>Sample topology for demo</vt:lpstr>
      <vt:lpstr>Server startups in logs</vt:lpstr>
      <vt:lpstr>Slide 7</vt:lpstr>
      <vt:lpstr>Slide 8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JBOSS</dc:title>
  <dc:creator>karthikeyan dharmaraj</dc:creator>
  <cp:lastModifiedBy>Karthik</cp:lastModifiedBy>
  <cp:revision>58</cp:revision>
  <dcterms:created xsi:type="dcterms:W3CDTF">2020-03-29T11:22:35Z</dcterms:created>
  <dcterms:modified xsi:type="dcterms:W3CDTF">2020-05-03T02:40:43Z</dcterms:modified>
</cp:coreProperties>
</file>