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0" r:id="rId4"/>
    <p:sldId id="273" r:id="rId5"/>
    <p:sldId id="272" r:id="rId6"/>
    <p:sldId id="265" r:id="rId7"/>
    <p:sldId id="261" r:id="rId8"/>
    <p:sldId id="274" r:id="rId9"/>
    <p:sldId id="275" r:id="rId10"/>
    <p:sldId id="27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98" y="-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.redhat.com/documentation/en-us/red_hat_jboss_enterprise_application_platform/7.0/html/configuration_guide/domain_manage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A54DA-970F-AF46-A6A2-47E5FC16A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Domain mode in two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2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How to start the master and slave using IP address in runtime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10287000" cy="6858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domain.bat --host-</a:t>
            </a:r>
            <a:r>
              <a:rPr lang="en-IN" dirty="0" err="1" smtClean="0"/>
              <a:t>config</a:t>
            </a:r>
            <a:r>
              <a:rPr lang="en-IN" dirty="0" smtClean="0"/>
              <a:t>=host-master.xml -</a:t>
            </a:r>
            <a:r>
              <a:rPr lang="en-IN" dirty="0" err="1" smtClean="0"/>
              <a:t>Djboss.bin.address.management</a:t>
            </a:r>
            <a:r>
              <a:rPr lang="en-IN" dirty="0" smtClean="0"/>
              <a:t>=127.0.0.1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00" y="2895600"/>
            <a:ext cx="1074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domain.bat --host-</a:t>
            </a:r>
            <a:r>
              <a:rPr lang="en-IN" dirty="0" err="1" smtClean="0"/>
              <a:t>config</a:t>
            </a:r>
            <a:r>
              <a:rPr lang="en-IN" dirty="0" smtClean="0"/>
              <a:t>=host-slave.xml --master-address=</a:t>
            </a:r>
            <a:r>
              <a:rPr lang="en-IN" i="1" dirty="0" err="1" smtClean="0">
                <a:solidFill>
                  <a:srgbClr val="0070C0"/>
                </a:solidFill>
              </a:rPr>
              <a:t>ipaddressofmaster</a:t>
            </a:r>
            <a:endParaRPr lang="en-IN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https://access.redhat.com/documentation/en-us/red_hat_jboss_enterprise_application_platform/7.0/html/configuration_guide/domain_management#set_up_domain_two_machines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364962"/>
          </a:xfrm>
        </p:spPr>
        <p:txBody>
          <a:bodyPr/>
          <a:lstStyle/>
          <a:p>
            <a:r>
              <a:rPr lang="en-US" dirty="0" smtClean="0"/>
              <a:t>If you need to monitor and manage the configuration from one machine and the actual hosts separately, then we can opt for the domain mode on multiple machine.</a:t>
            </a:r>
          </a:p>
          <a:p>
            <a:r>
              <a:rPr lang="en-US" dirty="0" smtClean="0"/>
              <a:t>This can be achieved by keeping the domain controller in a separate machine and the other hosts separately in different machines</a:t>
            </a:r>
            <a:endParaRPr lang="en-IN" dirty="0" smtClean="0"/>
          </a:p>
          <a:p>
            <a:r>
              <a:rPr lang="en-IN" dirty="0" smtClean="0"/>
              <a:t>In this video, we will see how to create managed domain on two machines, </a:t>
            </a:r>
          </a:p>
          <a:p>
            <a:pPr lvl="1"/>
            <a:r>
              <a:rPr lang="en-IN" dirty="0" smtClean="0"/>
              <a:t>where one machine is a domain controller (using host-master.xml)</a:t>
            </a:r>
          </a:p>
          <a:p>
            <a:pPr lvl="1"/>
            <a:r>
              <a:rPr lang="en-IN" dirty="0" smtClean="0"/>
              <a:t>other machine is a host (using host-slave.xml)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596668" cy="838200"/>
          </a:xfrm>
        </p:spPr>
        <p:txBody>
          <a:bodyPr/>
          <a:lstStyle/>
          <a:p>
            <a:r>
              <a:rPr lang="en-US" dirty="0" smtClean="0"/>
              <a:t>Steps involved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596668" cy="3880773"/>
          </a:xfrm>
        </p:spPr>
        <p:txBody>
          <a:bodyPr/>
          <a:lstStyle/>
          <a:p>
            <a:r>
              <a:rPr lang="en-US" dirty="0" smtClean="0"/>
              <a:t>Identify the host master (where the domain controller has to run) and the host slave/slaves (where the hosts will remotely connect to the domain controller)</a:t>
            </a:r>
          </a:p>
          <a:p>
            <a:r>
              <a:rPr lang="en-US" dirty="0" smtClean="0"/>
              <a:t>Start domain controller using the host-master.xml</a:t>
            </a:r>
          </a:p>
          <a:p>
            <a:pPr lvl="1"/>
            <a:r>
              <a:rPr lang="en-IN" dirty="0" smtClean="0"/>
              <a:t>domain.bat --host-</a:t>
            </a:r>
            <a:r>
              <a:rPr lang="en-IN" dirty="0" err="1" smtClean="0"/>
              <a:t>config</a:t>
            </a:r>
            <a:r>
              <a:rPr lang="en-IN" dirty="0" smtClean="0"/>
              <a:t>=host-master.xml</a:t>
            </a:r>
            <a:endParaRPr lang="en-US" dirty="0" smtClean="0"/>
          </a:p>
          <a:p>
            <a:r>
              <a:rPr lang="en-US" dirty="0" smtClean="0"/>
              <a:t>Create a management user and copy the secret value</a:t>
            </a:r>
          </a:p>
          <a:p>
            <a:r>
              <a:rPr lang="en-US" dirty="0" smtClean="0"/>
              <a:t>Place the secret value in the host-slave.xml</a:t>
            </a:r>
          </a:p>
          <a:p>
            <a:r>
              <a:rPr lang="en-US" dirty="0" smtClean="0"/>
              <a:t>Add the IP address of the domain controller in the host-slave.xml</a:t>
            </a:r>
          </a:p>
          <a:p>
            <a:r>
              <a:rPr lang="en-US" dirty="0" smtClean="0"/>
              <a:t>Start the JBOSS EAP in the slave machine using host-slave.xml</a:t>
            </a:r>
          </a:p>
          <a:p>
            <a:pPr lvl="1"/>
            <a:r>
              <a:rPr lang="en-IN" dirty="0" smtClean="0"/>
              <a:t>domain.bat --host-</a:t>
            </a:r>
            <a:r>
              <a:rPr lang="en-IN" dirty="0" err="1" smtClean="0"/>
              <a:t>config</a:t>
            </a:r>
            <a:r>
              <a:rPr lang="en-IN" dirty="0" smtClean="0"/>
              <a:t>=host-slave.xml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8596668" cy="914400"/>
          </a:xfrm>
        </p:spPr>
        <p:txBody>
          <a:bodyPr/>
          <a:lstStyle/>
          <a:p>
            <a:r>
              <a:rPr lang="en-US" dirty="0" smtClean="0"/>
              <a:t>In this demo: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1600200"/>
          </a:xfrm>
        </p:spPr>
        <p:txBody>
          <a:bodyPr/>
          <a:lstStyle/>
          <a:p>
            <a:r>
              <a:rPr lang="en-US" dirty="0" smtClean="0"/>
              <a:t>Host master is running in </a:t>
            </a:r>
            <a:r>
              <a:rPr lang="en-US" dirty="0" smtClean="0"/>
              <a:t>192.168.169.137 </a:t>
            </a:r>
            <a:r>
              <a:rPr lang="en-US" dirty="0" smtClean="0"/>
              <a:t>in the port </a:t>
            </a:r>
            <a:r>
              <a:rPr lang="en-US" dirty="0" smtClean="0"/>
              <a:t>9991</a:t>
            </a:r>
            <a:endParaRPr lang="en-US" dirty="0" smtClean="0"/>
          </a:p>
          <a:p>
            <a:r>
              <a:rPr lang="en-US" dirty="0" smtClean="0"/>
              <a:t>Host slave is running in local machine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28250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1066800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controller section of the host-master denotes whether it is acting as domain controller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management user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1"/>
            <a:ext cx="8596668" cy="1447800"/>
          </a:xfrm>
        </p:spPr>
        <p:txBody>
          <a:bodyPr/>
          <a:lstStyle/>
          <a:p>
            <a:r>
              <a:rPr lang="en-IN" dirty="0" smtClean="0"/>
              <a:t>amJvc3NhZG1pbjI=</a:t>
            </a:r>
          </a:p>
          <a:p>
            <a:r>
              <a:rPr lang="en-US" dirty="0" smtClean="0"/>
              <a:t>This value needs to be updated in host-slave: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743200"/>
            <a:ext cx="80010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066800"/>
            <a:ext cx="111252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457200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controller section of the host-slave tells which domain controller to connect to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609600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address of the domain controller needs to be fed in</a:t>
            </a:r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109537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275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Domain mode in two machines</vt:lpstr>
      <vt:lpstr>Introduction</vt:lpstr>
      <vt:lpstr>Steps involved</vt:lpstr>
      <vt:lpstr>In this demo:</vt:lpstr>
      <vt:lpstr>Slide 5</vt:lpstr>
      <vt:lpstr>Create a management user</vt:lpstr>
      <vt:lpstr>Secret value</vt:lpstr>
      <vt:lpstr>Slide 8</vt:lpstr>
      <vt:lpstr>Slide 9</vt:lpstr>
      <vt:lpstr>How to start the master and slave using IP address in runtime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JBOSS</dc:title>
  <dc:creator>karthikeyan dharmaraj</dc:creator>
  <cp:lastModifiedBy>Karthik</cp:lastModifiedBy>
  <cp:revision>86</cp:revision>
  <dcterms:created xsi:type="dcterms:W3CDTF">2020-03-29T11:22:35Z</dcterms:created>
  <dcterms:modified xsi:type="dcterms:W3CDTF">2020-05-07T13:58:35Z</dcterms:modified>
</cp:coreProperties>
</file>