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0" r:id="rId4"/>
    <p:sldId id="260" r:id="rId5"/>
    <p:sldId id="269" r:id="rId6"/>
    <p:sldId id="272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redhat.com/products/eap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articles/2026253#EAP_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Installation of JBOSS EAP 7.3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9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Advisable to give  a strong password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4" y="1284068"/>
            <a:ext cx="76104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6200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81050"/>
            <a:ext cx="76009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76287"/>
            <a:ext cx="75342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90575"/>
            <a:ext cx="76200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85800"/>
            <a:ext cx="76200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71525"/>
            <a:ext cx="75914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57054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146-04A3-4BFA-AC80-2AFDD9AD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link for JBOSS EAP 7.3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B428-43D3-46D4-9165-DFBA9613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https://developers.redhat.com/products/eap/download</a:t>
            </a:r>
            <a:endParaRPr lang="en-IN" dirty="0"/>
          </a:p>
          <a:p>
            <a:endParaRPr lang="en-IN" dirty="0"/>
          </a:p>
          <a:p>
            <a:r>
              <a:rPr lang="en-IN" dirty="0"/>
              <a:t>This needs a Red hat login to be created for downloading the jar.</a:t>
            </a:r>
          </a:p>
        </p:txBody>
      </p:sp>
    </p:spTree>
    <p:extLst>
      <p:ext uri="{BB962C8B-B14F-4D97-AF65-F5344CB8AC3E}">
        <p14:creationId xmlns:p14="http://schemas.microsoft.com/office/powerpoint/2010/main" val="245114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B572-3EBC-477A-88A2-F4FD56F7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9FD68-3552-4026-87FA-F4ACE716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12247"/>
            <a:ext cx="11201400" cy="50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Downloaded JRE and JBOSS EAP 7.3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919" y="2130865"/>
            <a:ext cx="7018866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B2D4-5AFE-A442-8AF3-34D96C0A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9F30-9E41-3B45-9F32-9CBAAF8B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https://access.redhat.com/articles/2026253#EAP_73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7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6D93E-2296-41BB-A2BD-24CBDEC2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051525"/>
            <a:ext cx="9296400" cy="47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71525"/>
            <a:ext cx="76009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75533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76287"/>
            <a:ext cx="75723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67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Installation of JBOSS EAP 7.3</vt:lpstr>
      <vt:lpstr>Download link for JBOSS EAP 7.3</vt:lpstr>
      <vt:lpstr>PowerPoint Presentation</vt:lpstr>
      <vt:lpstr>Downloaded JRE and JBOSS EAP 7.3</vt:lpstr>
      <vt:lpstr>Installation Pre-requisites</vt:lpstr>
      <vt:lpstr>PowerPoint Presentation</vt:lpstr>
      <vt:lpstr>PowerPoint Presentation</vt:lpstr>
      <vt:lpstr>PowerPoint Presentation</vt:lpstr>
      <vt:lpstr>PowerPoint Presentation</vt:lpstr>
      <vt:lpstr>Advisable to give  a strong 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Karthikeyan Dharmaraj</cp:lastModifiedBy>
  <cp:revision>26</cp:revision>
  <dcterms:created xsi:type="dcterms:W3CDTF">2020-03-29T11:22:35Z</dcterms:created>
  <dcterms:modified xsi:type="dcterms:W3CDTF">2020-04-21T09:32:11Z</dcterms:modified>
</cp:coreProperties>
</file>