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50849"/>
            <a:ext cx="9883603" cy="2831636"/>
          </a:xfrm>
        </p:spPr>
        <p:txBody>
          <a:bodyPr/>
          <a:lstStyle/>
          <a:p>
            <a:pPr algn="ctr"/>
            <a:r>
              <a:rPr lang="en-IN" dirty="0"/>
              <a:t>JBOSS EAP </a:t>
            </a:r>
            <a:r>
              <a:rPr lang="en-IN"/>
              <a:t>7.3 –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pPr algn="ctr"/>
            <a:r>
              <a:rPr lang="en-IN" dirty="0"/>
              <a:t>A brief on few J2EE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– Java Archive - Group of .class files (jar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filename.jar)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 – Web Archive – Will have web-related J2EE components like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file is Enterprise archive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has web related components and other non-web J2EE components as well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– used for web related projects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servers – used for web related and non-web related J2EE projects.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need a Enterprise application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web and non-web related Enterprise applications.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enterprise application platform like JBoss encompasses an application server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benefits like: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architecture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processing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flexibility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JBOSS Application Server (AS) has been renamed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Wildfly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EAP 7 version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lot more capabilities which provides the ability to develop a sophisticated, flexible and robust applications.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527278"/>
            <a:ext cx="8596668" cy="1320800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4953000" cy="465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1572"/>
            <a:ext cx="8596668" cy="573656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container is the component of a web server that interacts with Java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web container is responsible for managing the lifecycle of servlets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JMS - The new messaging subsystem is based on Red Hat’s unified messaging technology, Apache ActiveMQ Artemis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HornetQ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JBoss EAP 6)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basically works on the HTTP web layer(POST,GET,PUT etc) and uses the below key verbs to work with resources on the server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JCA - Java Connector Architecture (JCA)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architecture for Java EE systems to (ERP) systems, mainframe transaction processing (TP), databases, and messaging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Batches - </a:t>
            </a:r>
            <a:r>
              <a:rPr lang="en-US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JBeret provides an open-source Java batch processing framework to provide portable batch processing support in Java EE environment.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JPA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Java Persistence API (JPA) is a Java specification for accessing, persisting, and managing data between Java objects or classes and a relational database.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IIOP -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IIOP (Internet Inter-ORB Protocol) 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JBoss EAP supports CORBA/IIOP-based access to EJBs deployed on JBoss EAP.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EJB Container – Container for EJB objects creation and management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715127-1025-46E5-95A9-C0C2BE6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29866"/>
            <a:ext cx="8596668" cy="615722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and Capabilities explained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JBOSS EAP 7.3 – Architecture</vt:lpstr>
      <vt:lpstr>A brief on few J2EE terminologies</vt:lpstr>
      <vt:lpstr>Why we need a Enterprise application platform</vt:lpstr>
      <vt:lpstr>Architecture</vt:lpstr>
      <vt:lpstr>Features and Capabilities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Karthikeyan Dharmaraj</cp:lastModifiedBy>
  <cp:revision>40</cp:revision>
  <dcterms:created xsi:type="dcterms:W3CDTF">2020-03-29T11:22:35Z</dcterms:created>
  <dcterms:modified xsi:type="dcterms:W3CDTF">2020-04-22T10:24:18Z</dcterms:modified>
</cp:coreProperties>
</file>