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59" r:id="rId6"/>
    <p:sldId id="263" r:id="rId7"/>
    <p:sldId id="269" r:id="rId8"/>
    <p:sldId id="261" r:id="rId9"/>
    <p:sldId id="265" r:id="rId10"/>
    <p:sldId id="260" r:id="rId11"/>
    <p:sldId id="264" r:id="rId12"/>
    <p:sldId id="266"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A73146-C50F-4721-B0FC-B6BC829D373C}" type="doc">
      <dgm:prSet loTypeId="urn:microsoft.com/office/officeart/2005/8/layout/process1" loCatId="process" qsTypeId="urn:microsoft.com/office/officeart/2005/8/quickstyle/simple1" qsCatId="simple" csTypeId="urn:microsoft.com/office/officeart/2005/8/colors/accent1_2" csCatId="accent1" phldr="1"/>
      <dgm:spPr/>
    </dgm:pt>
    <dgm:pt modelId="{7BE9BDF9-F5D2-4F44-A564-355C0DB6CCD8}">
      <dgm:prSet phldrT="[Text]"/>
      <dgm:spPr/>
      <dgm:t>
        <a:bodyPr/>
        <a:lstStyle/>
        <a:p>
          <a:r>
            <a:rPr lang="en-US" dirty="0"/>
            <a:t>Browser</a:t>
          </a:r>
          <a:endParaRPr lang="en-IN" dirty="0"/>
        </a:p>
      </dgm:t>
    </dgm:pt>
    <dgm:pt modelId="{E01DBE6F-A8A1-4AB1-8286-9A3D6919CAA8}" type="parTrans" cxnId="{7AA24AAA-27E2-43F1-82F5-CC3D8067596C}">
      <dgm:prSet/>
      <dgm:spPr/>
      <dgm:t>
        <a:bodyPr/>
        <a:lstStyle/>
        <a:p>
          <a:endParaRPr lang="en-IN"/>
        </a:p>
      </dgm:t>
    </dgm:pt>
    <dgm:pt modelId="{CEEAA19C-AC69-41C9-93C2-026BA8644094}" type="sibTrans" cxnId="{7AA24AAA-27E2-43F1-82F5-CC3D8067596C}">
      <dgm:prSet/>
      <dgm:spPr/>
      <dgm:t>
        <a:bodyPr/>
        <a:lstStyle/>
        <a:p>
          <a:r>
            <a:rPr lang="en-US" dirty="0"/>
            <a:t>Req</a:t>
          </a:r>
          <a:endParaRPr lang="en-IN" dirty="0"/>
        </a:p>
      </dgm:t>
    </dgm:pt>
    <dgm:pt modelId="{40CDD292-0ECF-46E5-A95C-18A5521F27AF}">
      <dgm:prSet phldrT="[Text]"/>
      <dgm:spPr/>
      <dgm:t>
        <a:bodyPr/>
        <a:lstStyle/>
        <a:p>
          <a:r>
            <a:rPr lang="en-US" dirty="0"/>
            <a:t>JBoss EAP Undertow subsystem</a:t>
          </a:r>
          <a:endParaRPr lang="en-IN" dirty="0"/>
        </a:p>
      </dgm:t>
    </dgm:pt>
    <dgm:pt modelId="{3E0FD1F7-B0E5-43C9-81EE-34561427EE38}" type="parTrans" cxnId="{5920FB18-1E32-4A22-B74C-0BE890CC116E}">
      <dgm:prSet/>
      <dgm:spPr/>
      <dgm:t>
        <a:bodyPr/>
        <a:lstStyle/>
        <a:p>
          <a:endParaRPr lang="en-IN"/>
        </a:p>
      </dgm:t>
    </dgm:pt>
    <dgm:pt modelId="{8BBE868E-D847-4D19-9D07-CFBD4C5572EC}" type="sibTrans" cxnId="{5920FB18-1E32-4A22-B74C-0BE890CC116E}">
      <dgm:prSet/>
      <dgm:spPr/>
      <dgm:t>
        <a:bodyPr/>
        <a:lstStyle/>
        <a:p>
          <a:endParaRPr lang="en-IN"/>
        </a:p>
      </dgm:t>
    </dgm:pt>
    <dgm:pt modelId="{54C9CA75-0330-4D39-AA62-AC85C164EFFE}" type="pres">
      <dgm:prSet presAssocID="{11A73146-C50F-4721-B0FC-B6BC829D373C}" presName="Name0" presStyleCnt="0">
        <dgm:presLayoutVars>
          <dgm:dir/>
          <dgm:resizeHandles val="exact"/>
        </dgm:presLayoutVars>
      </dgm:prSet>
      <dgm:spPr/>
    </dgm:pt>
    <dgm:pt modelId="{7A748BE2-F6B5-405A-9545-05D281EDB9E4}" type="pres">
      <dgm:prSet presAssocID="{7BE9BDF9-F5D2-4F44-A564-355C0DB6CCD8}" presName="node" presStyleLbl="node1" presStyleIdx="0" presStyleCnt="2" custScaleX="20260" custScaleY="10080" custLinFactNeighborX="20546" custLinFactNeighborY="0">
        <dgm:presLayoutVars>
          <dgm:bulletEnabled val="1"/>
        </dgm:presLayoutVars>
      </dgm:prSet>
      <dgm:spPr/>
    </dgm:pt>
    <dgm:pt modelId="{2A7DC8E1-0835-4138-BD59-8F7B4B8F64BD}" type="pres">
      <dgm:prSet presAssocID="{CEEAA19C-AC69-41C9-93C2-026BA8644094}" presName="sibTrans" presStyleLbl="sibTrans2D1" presStyleIdx="0" presStyleCnt="1" custScaleX="117790" custScaleY="18561" custLinFactNeighborX="4916" custLinFactNeighborY="-1876"/>
      <dgm:spPr/>
    </dgm:pt>
    <dgm:pt modelId="{9255AC89-18DA-44C4-8B7C-A6BFE2CAF9E0}" type="pres">
      <dgm:prSet presAssocID="{CEEAA19C-AC69-41C9-93C2-026BA8644094}" presName="connectorText" presStyleLbl="sibTrans2D1" presStyleIdx="0" presStyleCnt="1"/>
      <dgm:spPr/>
    </dgm:pt>
    <dgm:pt modelId="{35A93AE6-C67E-48B6-A45D-BE1C05EEF5DD}" type="pres">
      <dgm:prSet presAssocID="{40CDD292-0ECF-46E5-A95C-18A5521F27AF}" presName="node" presStyleLbl="node1" presStyleIdx="1" presStyleCnt="2" custScaleX="40557" custScaleY="44149" custLinFactNeighborX="-13241" custLinFactNeighborY="517">
        <dgm:presLayoutVars>
          <dgm:bulletEnabled val="1"/>
        </dgm:presLayoutVars>
      </dgm:prSet>
      <dgm:spPr/>
    </dgm:pt>
  </dgm:ptLst>
  <dgm:cxnLst>
    <dgm:cxn modelId="{F828F607-E1C4-4D0C-B31F-2D4D96749616}" type="presOf" srcId="{CEEAA19C-AC69-41C9-93C2-026BA8644094}" destId="{2A7DC8E1-0835-4138-BD59-8F7B4B8F64BD}" srcOrd="0" destOrd="0" presId="urn:microsoft.com/office/officeart/2005/8/layout/process1"/>
    <dgm:cxn modelId="{5920FB18-1E32-4A22-B74C-0BE890CC116E}" srcId="{11A73146-C50F-4721-B0FC-B6BC829D373C}" destId="{40CDD292-0ECF-46E5-A95C-18A5521F27AF}" srcOrd="1" destOrd="0" parTransId="{3E0FD1F7-B0E5-43C9-81EE-34561427EE38}" sibTransId="{8BBE868E-D847-4D19-9D07-CFBD4C5572EC}"/>
    <dgm:cxn modelId="{B8343734-BAF7-4631-9EF6-E85C6BA354A2}" type="presOf" srcId="{40CDD292-0ECF-46E5-A95C-18A5521F27AF}" destId="{35A93AE6-C67E-48B6-A45D-BE1C05EEF5DD}" srcOrd="0" destOrd="0" presId="urn:microsoft.com/office/officeart/2005/8/layout/process1"/>
    <dgm:cxn modelId="{86B50894-FD57-4862-91EB-2C8A4AFFF347}" type="presOf" srcId="{7BE9BDF9-F5D2-4F44-A564-355C0DB6CCD8}" destId="{7A748BE2-F6B5-405A-9545-05D281EDB9E4}" srcOrd="0" destOrd="0" presId="urn:microsoft.com/office/officeart/2005/8/layout/process1"/>
    <dgm:cxn modelId="{7AA24AAA-27E2-43F1-82F5-CC3D8067596C}" srcId="{11A73146-C50F-4721-B0FC-B6BC829D373C}" destId="{7BE9BDF9-F5D2-4F44-A564-355C0DB6CCD8}" srcOrd="0" destOrd="0" parTransId="{E01DBE6F-A8A1-4AB1-8286-9A3D6919CAA8}" sibTransId="{CEEAA19C-AC69-41C9-93C2-026BA8644094}"/>
    <dgm:cxn modelId="{DD8F55C7-50B9-4E1C-A3CD-2C45A65E83E4}" type="presOf" srcId="{11A73146-C50F-4721-B0FC-B6BC829D373C}" destId="{54C9CA75-0330-4D39-AA62-AC85C164EFFE}" srcOrd="0" destOrd="0" presId="urn:microsoft.com/office/officeart/2005/8/layout/process1"/>
    <dgm:cxn modelId="{0A1D15DC-B675-47F2-B82E-3C3CC98E6768}" type="presOf" srcId="{CEEAA19C-AC69-41C9-93C2-026BA8644094}" destId="{9255AC89-18DA-44C4-8B7C-A6BFE2CAF9E0}" srcOrd="1" destOrd="0" presId="urn:microsoft.com/office/officeart/2005/8/layout/process1"/>
    <dgm:cxn modelId="{E7939667-625A-4CBA-B318-451FEB372D9D}" type="presParOf" srcId="{54C9CA75-0330-4D39-AA62-AC85C164EFFE}" destId="{7A748BE2-F6B5-405A-9545-05D281EDB9E4}" srcOrd="0" destOrd="0" presId="urn:microsoft.com/office/officeart/2005/8/layout/process1"/>
    <dgm:cxn modelId="{E0834A01-F09F-4F26-8958-85CAB124C883}" type="presParOf" srcId="{54C9CA75-0330-4D39-AA62-AC85C164EFFE}" destId="{2A7DC8E1-0835-4138-BD59-8F7B4B8F64BD}" srcOrd="1" destOrd="0" presId="urn:microsoft.com/office/officeart/2005/8/layout/process1"/>
    <dgm:cxn modelId="{85D436A7-F2D4-444A-95F7-B8A54B84D057}" type="presParOf" srcId="{2A7DC8E1-0835-4138-BD59-8F7B4B8F64BD}" destId="{9255AC89-18DA-44C4-8B7C-A6BFE2CAF9E0}" srcOrd="0" destOrd="0" presId="urn:microsoft.com/office/officeart/2005/8/layout/process1"/>
    <dgm:cxn modelId="{DCB3D9EB-033B-4714-88EE-C6DC71CFC3B0}" type="presParOf" srcId="{54C9CA75-0330-4D39-AA62-AC85C164EFFE}" destId="{35A93AE6-C67E-48B6-A45D-BE1C05EEF5D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990029-B577-4444-A9FC-5B96771C380C}" type="doc">
      <dgm:prSet loTypeId="urn:microsoft.com/office/officeart/2005/8/layout/process1" loCatId="process" qsTypeId="urn:microsoft.com/office/officeart/2005/8/quickstyle/simple1" qsCatId="simple" csTypeId="urn:microsoft.com/office/officeart/2005/8/colors/accent1_2" csCatId="accent1" phldr="1"/>
      <dgm:spPr/>
    </dgm:pt>
    <dgm:pt modelId="{09C685D6-BE17-4317-86E7-18F3F35DAB82}">
      <dgm:prSet phldrT="[Text]"/>
      <dgm:spPr/>
      <dgm:t>
        <a:bodyPr/>
        <a:lstStyle/>
        <a:p>
          <a:r>
            <a:rPr lang="en-US" dirty="0"/>
            <a:t>Browser</a:t>
          </a:r>
          <a:endParaRPr lang="en-IN" dirty="0"/>
        </a:p>
      </dgm:t>
    </dgm:pt>
    <dgm:pt modelId="{1FB9758F-0AC3-4642-8B39-015FE4006026}" type="parTrans" cxnId="{02B37C12-B00F-4BDC-B3EF-EEEF701A8766}">
      <dgm:prSet/>
      <dgm:spPr/>
      <dgm:t>
        <a:bodyPr/>
        <a:lstStyle/>
        <a:p>
          <a:endParaRPr lang="en-IN"/>
        </a:p>
      </dgm:t>
    </dgm:pt>
    <dgm:pt modelId="{33B9A2ED-1AEC-4BC5-A1E8-0AD72D13DCC1}" type="sibTrans" cxnId="{02B37C12-B00F-4BDC-B3EF-EEEF701A8766}">
      <dgm:prSet/>
      <dgm:spPr/>
      <dgm:t>
        <a:bodyPr/>
        <a:lstStyle/>
        <a:p>
          <a:r>
            <a:rPr lang="en-US" dirty="0"/>
            <a:t>Req</a:t>
          </a:r>
          <a:endParaRPr lang="en-IN" dirty="0"/>
        </a:p>
      </dgm:t>
    </dgm:pt>
    <dgm:pt modelId="{BE04DA17-AE89-453E-BD5C-AF9DCB216762}">
      <dgm:prSet phldrT="[Text]"/>
      <dgm:spPr/>
      <dgm:t>
        <a:bodyPr/>
        <a:lstStyle/>
        <a:p>
          <a:r>
            <a:rPr lang="en-US" dirty="0"/>
            <a:t>JBoss EAP LB Node</a:t>
          </a:r>
        </a:p>
        <a:p>
          <a:r>
            <a:rPr lang="en-US" dirty="0"/>
            <a:t>(Undertow)</a:t>
          </a:r>
          <a:endParaRPr lang="en-IN" dirty="0"/>
        </a:p>
      </dgm:t>
    </dgm:pt>
    <dgm:pt modelId="{A92F2990-8625-48E7-97C8-EC55041BDC98}" type="parTrans" cxnId="{486D5A0E-76D1-4CCF-A73D-2BD1AEFE9F33}">
      <dgm:prSet/>
      <dgm:spPr/>
      <dgm:t>
        <a:bodyPr/>
        <a:lstStyle/>
        <a:p>
          <a:endParaRPr lang="en-IN"/>
        </a:p>
      </dgm:t>
    </dgm:pt>
    <dgm:pt modelId="{75FE71EF-E9AE-49C5-90D8-9C4ABD97E6C9}" type="sibTrans" cxnId="{486D5A0E-76D1-4CCF-A73D-2BD1AEFE9F33}">
      <dgm:prSet/>
      <dgm:spPr/>
      <dgm:t>
        <a:bodyPr/>
        <a:lstStyle/>
        <a:p>
          <a:endParaRPr lang="en-IN"/>
        </a:p>
      </dgm:t>
    </dgm:pt>
    <dgm:pt modelId="{64B9DEBD-4642-4A9F-8DAE-8831EB1F04C0}">
      <dgm:prSet phldrT="[Text]"/>
      <dgm:spPr/>
      <dgm:t>
        <a:bodyPr/>
        <a:lstStyle/>
        <a:p>
          <a:r>
            <a:rPr lang="en-US" dirty="0" err="1"/>
            <a:t>Jboss</a:t>
          </a:r>
          <a:r>
            <a:rPr lang="en-US" dirty="0"/>
            <a:t> EAP Node 1</a:t>
          </a:r>
        </a:p>
        <a:p>
          <a:r>
            <a:rPr lang="en-US" dirty="0"/>
            <a:t>(</a:t>
          </a:r>
          <a:r>
            <a:rPr lang="en-US" dirty="0" err="1"/>
            <a:t>modcluster</a:t>
          </a:r>
          <a:r>
            <a:rPr lang="en-US" dirty="0"/>
            <a:t>)</a:t>
          </a:r>
          <a:endParaRPr lang="en-IN" dirty="0"/>
        </a:p>
      </dgm:t>
    </dgm:pt>
    <dgm:pt modelId="{F83BB076-5C1F-4A41-BD0C-6EB71F2469ED}" type="parTrans" cxnId="{28A35625-A349-4C82-8EAE-302FBCDBD5A1}">
      <dgm:prSet/>
      <dgm:spPr/>
      <dgm:t>
        <a:bodyPr/>
        <a:lstStyle/>
        <a:p>
          <a:endParaRPr lang="en-IN"/>
        </a:p>
      </dgm:t>
    </dgm:pt>
    <dgm:pt modelId="{533C7601-23A6-43DB-8372-E70996F14805}" type="sibTrans" cxnId="{28A35625-A349-4C82-8EAE-302FBCDBD5A1}">
      <dgm:prSet/>
      <dgm:spPr/>
      <dgm:t>
        <a:bodyPr/>
        <a:lstStyle/>
        <a:p>
          <a:endParaRPr lang="en-IN"/>
        </a:p>
      </dgm:t>
    </dgm:pt>
    <dgm:pt modelId="{9DE4806F-555C-4165-BA70-8975047A96F5}">
      <dgm:prSet phldrT="[Text]"/>
      <dgm:spPr/>
      <dgm:t>
        <a:bodyPr/>
        <a:lstStyle/>
        <a:p>
          <a:r>
            <a:rPr lang="en-US" dirty="0" err="1"/>
            <a:t>Jboss</a:t>
          </a:r>
          <a:r>
            <a:rPr lang="en-US" dirty="0"/>
            <a:t> EAP Node 2</a:t>
          </a:r>
        </a:p>
        <a:p>
          <a:r>
            <a:rPr lang="en-US" dirty="0"/>
            <a:t>(</a:t>
          </a:r>
          <a:r>
            <a:rPr lang="en-US" dirty="0" err="1"/>
            <a:t>modcluster</a:t>
          </a:r>
          <a:r>
            <a:rPr lang="en-US" dirty="0"/>
            <a:t>)</a:t>
          </a:r>
          <a:endParaRPr lang="en-IN" dirty="0"/>
        </a:p>
      </dgm:t>
    </dgm:pt>
    <dgm:pt modelId="{E5C6A46D-88EF-4423-A959-3B0A6CA1D27D}" type="parTrans" cxnId="{BF578729-F708-4CD1-A04D-A1EE28EB2A6A}">
      <dgm:prSet/>
      <dgm:spPr/>
      <dgm:t>
        <a:bodyPr/>
        <a:lstStyle/>
        <a:p>
          <a:endParaRPr lang="en-IN"/>
        </a:p>
      </dgm:t>
    </dgm:pt>
    <dgm:pt modelId="{46B1B59E-BAC7-4850-8698-8CFA8664D832}" type="sibTrans" cxnId="{BF578729-F708-4CD1-A04D-A1EE28EB2A6A}">
      <dgm:prSet/>
      <dgm:spPr/>
      <dgm:t>
        <a:bodyPr/>
        <a:lstStyle/>
        <a:p>
          <a:endParaRPr lang="en-IN"/>
        </a:p>
      </dgm:t>
    </dgm:pt>
    <dgm:pt modelId="{5B8B49FF-2E60-45DC-ADE2-2060F56C5D2A}" type="pres">
      <dgm:prSet presAssocID="{1F990029-B577-4444-A9FC-5B96771C380C}" presName="Name0" presStyleCnt="0">
        <dgm:presLayoutVars>
          <dgm:dir/>
          <dgm:resizeHandles val="exact"/>
        </dgm:presLayoutVars>
      </dgm:prSet>
      <dgm:spPr/>
    </dgm:pt>
    <dgm:pt modelId="{F80D13FA-AFAC-4CE1-BB53-6C2A02047E49}" type="pres">
      <dgm:prSet presAssocID="{09C685D6-BE17-4317-86E7-18F3F35DAB82}" presName="node" presStyleLbl="node1" presStyleIdx="0" presStyleCnt="4">
        <dgm:presLayoutVars>
          <dgm:bulletEnabled val="1"/>
        </dgm:presLayoutVars>
      </dgm:prSet>
      <dgm:spPr/>
    </dgm:pt>
    <dgm:pt modelId="{AAF19520-4CEA-4341-939D-788A7C411AB3}" type="pres">
      <dgm:prSet presAssocID="{33B9A2ED-1AEC-4BC5-A1E8-0AD72D13DCC1}" presName="sibTrans" presStyleLbl="sibTrans2D1" presStyleIdx="0" presStyleCnt="3"/>
      <dgm:spPr/>
    </dgm:pt>
    <dgm:pt modelId="{1B94B1B9-61CD-4684-A3A5-B1C9F453FF91}" type="pres">
      <dgm:prSet presAssocID="{33B9A2ED-1AEC-4BC5-A1E8-0AD72D13DCC1}" presName="connectorText" presStyleLbl="sibTrans2D1" presStyleIdx="0" presStyleCnt="3"/>
      <dgm:spPr/>
    </dgm:pt>
    <dgm:pt modelId="{259EA206-9F54-42D8-8560-1D7F360F9765}" type="pres">
      <dgm:prSet presAssocID="{BE04DA17-AE89-453E-BD5C-AF9DCB216762}" presName="node" presStyleLbl="node1" presStyleIdx="1" presStyleCnt="4">
        <dgm:presLayoutVars>
          <dgm:bulletEnabled val="1"/>
        </dgm:presLayoutVars>
      </dgm:prSet>
      <dgm:spPr/>
    </dgm:pt>
    <dgm:pt modelId="{4F503C80-DADF-405F-BC64-1518C8E59D16}" type="pres">
      <dgm:prSet presAssocID="{75FE71EF-E9AE-49C5-90D8-9C4ABD97E6C9}" presName="sibTrans" presStyleLbl="sibTrans2D1" presStyleIdx="1" presStyleCnt="3" custScaleX="131556" custLinFactNeighborX="-21881" custLinFactNeighborY="28433"/>
      <dgm:spPr/>
    </dgm:pt>
    <dgm:pt modelId="{86954313-C987-4A7E-AF8F-07657AD577F3}" type="pres">
      <dgm:prSet presAssocID="{75FE71EF-E9AE-49C5-90D8-9C4ABD97E6C9}" presName="connectorText" presStyleLbl="sibTrans2D1" presStyleIdx="1" presStyleCnt="3"/>
      <dgm:spPr/>
    </dgm:pt>
    <dgm:pt modelId="{36B8AE8F-53FC-463B-A750-90CF2C0C7B16}" type="pres">
      <dgm:prSet presAssocID="{64B9DEBD-4642-4A9F-8DAE-8831EB1F04C0}" presName="node" presStyleLbl="node1" presStyleIdx="2" presStyleCnt="4" custLinFactNeighborX="817" custLinFactNeighborY="-80985">
        <dgm:presLayoutVars>
          <dgm:bulletEnabled val="1"/>
        </dgm:presLayoutVars>
      </dgm:prSet>
      <dgm:spPr/>
    </dgm:pt>
    <dgm:pt modelId="{BB317080-D147-4D25-9DC8-00F6E5F77889}" type="pres">
      <dgm:prSet presAssocID="{533C7601-23A6-43DB-8372-E70996F14805}" presName="sibTrans" presStyleLbl="sibTrans2D1" presStyleIdx="2" presStyleCnt="3" custAng="3692554" custFlipHor="1" custScaleX="186475" custLinFactX="-200000" custLinFactY="20698" custLinFactNeighborX="-255232" custLinFactNeighborY="100000"/>
      <dgm:spPr/>
    </dgm:pt>
    <dgm:pt modelId="{AC7A4756-D9F4-4BDD-B5AE-5964C40D43B5}" type="pres">
      <dgm:prSet presAssocID="{533C7601-23A6-43DB-8372-E70996F14805}" presName="connectorText" presStyleLbl="sibTrans2D1" presStyleIdx="2" presStyleCnt="3"/>
      <dgm:spPr/>
    </dgm:pt>
    <dgm:pt modelId="{44CD05E0-23F8-40C9-AB7C-AF0CC2EC5D19}" type="pres">
      <dgm:prSet presAssocID="{9DE4806F-555C-4165-BA70-8975047A96F5}" presName="node" presStyleLbl="node1" presStyleIdx="3" presStyleCnt="4" custLinFactX="-100000" custLinFactNeighborX="-190017" custLinFactNeighborY="70326">
        <dgm:presLayoutVars>
          <dgm:bulletEnabled val="1"/>
        </dgm:presLayoutVars>
      </dgm:prSet>
      <dgm:spPr/>
    </dgm:pt>
  </dgm:ptLst>
  <dgm:cxnLst>
    <dgm:cxn modelId="{486D5A0E-76D1-4CCF-A73D-2BD1AEFE9F33}" srcId="{1F990029-B577-4444-A9FC-5B96771C380C}" destId="{BE04DA17-AE89-453E-BD5C-AF9DCB216762}" srcOrd="1" destOrd="0" parTransId="{A92F2990-8625-48E7-97C8-EC55041BDC98}" sibTransId="{75FE71EF-E9AE-49C5-90D8-9C4ABD97E6C9}"/>
    <dgm:cxn modelId="{02B37C12-B00F-4BDC-B3EF-EEEF701A8766}" srcId="{1F990029-B577-4444-A9FC-5B96771C380C}" destId="{09C685D6-BE17-4317-86E7-18F3F35DAB82}" srcOrd="0" destOrd="0" parTransId="{1FB9758F-0AC3-4642-8B39-015FE4006026}" sibTransId="{33B9A2ED-1AEC-4BC5-A1E8-0AD72D13DCC1}"/>
    <dgm:cxn modelId="{49C8C417-57E2-4F3C-97D8-1AF833CE921C}" type="presOf" srcId="{533C7601-23A6-43DB-8372-E70996F14805}" destId="{AC7A4756-D9F4-4BDD-B5AE-5964C40D43B5}" srcOrd="1" destOrd="0" presId="urn:microsoft.com/office/officeart/2005/8/layout/process1"/>
    <dgm:cxn modelId="{28A35625-A349-4C82-8EAE-302FBCDBD5A1}" srcId="{1F990029-B577-4444-A9FC-5B96771C380C}" destId="{64B9DEBD-4642-4A9F-8DAE-8831EB1F04C0}" srcOrd="2" destOrd="0" parTransId="{F83BB076-5C1F-4A41-BD0C-6EB71F2469ED}" sibTransId="{533C7601-23A6-43DB-8372-E70996F14805}"/>
    <dgm:cxn modelId="{860FC426-A956-4CE2-847A-8D1C5FF25C7E}" type="presOf" srcId="{75FE71EF-E9AE-49C5-90D8-9C4ABD97E6C9}" destId="{86954313-C987-4A7E-AF8F-07657AD577F3}" srcOrd="1" destOrd="0" presId="urn:microsoft.com/office/officeart/2005/8/layout/process1"/>
    <dgm:cxn modelId="{BF578729-F708-4CD1-A04D-A1EE28EB2A6A}" srcId="{1F990029-B577-4444-A9FC-5B96771C380C}" destId="{9DE4806F-555C-4165-BA70-8975047A96F5}" srcOrd="3" destOrd="0" parTransId="{E5C6A46D-88EF-4423-A959-3B0A6CA1D27D}" sibTransId="{46B1B59E-BAC7-4850-8698-8CFA8664D832}"/>
    <dgm:cxn modelId="{49388734-E6EE-4F06-8A75-AA61E2A037F5}" type="presOf" srcId="{533C7601-23A6-43DB-8372-E70996F14805}" destId="{BB317080-D147-4D25-9DC8-00F6E5F77889}" srcOrd="0" destOrd="0" presId="urn:microsoft.com/office/officeart/2005/8/layout/process1"/>
    <dgm:cxn modelId="{271F445C-0FF2-40B7-8267-F05937DB94CD}" type="presOf" srcId="{33B9A2ED-1AEC-4BC5-A1E8-0AD72D13DCC1}" destId="{1B94B1B9-61CD-4684-A3A5-B1C9F453FF91}" srcOrd="1" destOrd="0" presId="urn:microsoft.com/office/officeart/2005/8/layout/process1"/>
    <dgm:cxn modelId="{2F0C995F-21ED-4128-A6C7-53DFDB3DBE95}" type="presOf" srcId="{9DE4806F-555C-4165-BA70-8975047A96F5}" destId="{44CD05E0-23F8-40C9-AB7C-AF0CC2EC5D19}" srcOrd="0" destOrd="0" presId="urn:microsoft.com/office/officeart/2005/8/layout/process1"/>
    <dgm:cxn modelId="{20D69565-E6D0-4693-9690-63404701B82F}" type="presOf" srcId="{75FE71EF-E9AE-49C5-90D8-9C4ABD97E6C9}" destId="{4F503C80-DADF-405F-BC64-1518C8E59D16}" srcOrd="0" destOrd="0" presId="urn:microsoft.com/office/officeart/2005/8/layout/process1"/>
    <dgm:cxn modelId="{F2077C51-E397-4D6E-BF2F-BCD27EE94710}" type="presOf" srcId="{64B9DEBD-4642-4A9F-8DAE-8831EB1F04C0}" destId="{36B8AE8F-53FC-463B-A750-90CF2C0C7B16}" srcOrd="0" destOrd="0" presId="urn:microsoft.com/office/officeart/2005/8/layout/process1"/>
    <dgm:cxn modelId="{7DF5FC51-6E2D-44AA-8C27-C7CDA73CF018}" type="presOf" srcId="{33B9A2ED-1AEC-4BC5-A1E8-0AD72D13DCC1}" destId="{AAF19520-4CEA-4341-939D-788A7C411AB3}" srcOrd="0" destOrd="0" presId="urn:microsoft.com/office/officeart/2005/8/layout/process1"/>
    <dgm:cxn modelId="{0FBD51B6-F5E3-4990-A403-6174AD88B496}" type="presOf" srcId="{09C685D6-BE17-4317-86E7-18F3F35DAB82}" destId="{F80D13FA-AFAC-4CE1-BB53-6C2A02047E49}" srcOrd="0" destOrd="0" presId="urn:microsoft.com/office/officeart/2005/8/layout/process1"/>
    <dgm:cxn modelId="{9BA246DA-196B-449E-A950-1DAFFDA737C1}" type="presOf" srcId="{1F990029-B577-4444-A9FC-5B96771C380C}" destId="{5B8B49FF-2E60-45DC-ADE2-2060F56C5D2A}" srcOrd="0" destOrd="0" presId="urn:microsoft.com/office/officeart/2005/8/layout/process1"/>
    <dgm:cxn modelId="{E20952E5-2E63-466D-8776-32D559DAA6EB}" type="presOf" srcId="{BE04DA17-AE89-453E-BD5C-AF9DCB216762}" destId="{259EA206-9F54-42D8-8560-1D7F360F9765}" srcOrd="0" destOrd="0" presId="urn:microsoft.com/office/officeart/2005/8/layout/process1"/>
    <dgm:cxn modelId="{39C33179-344E-4BD3-A0D2-0B4250576805}" type="presParOf" srcId="{5B8B49FF-2E60-45DC-ADE2-2060F56C5D2A}" destId="{F80D13FA-AFAC-4CE1-BB53-6C2A02047E49}" srcOrd="0" destOrd="0" presId="urn:microsoft.com/office/officeart/2005/8/layout/process1"/>
    <dgm:cxn modelId="{A8F7B6AB-1BD6-478D-8009-EC2D9F872B2D}" type="presParOf" srcId="{5B8B49FF-2E60-45DC-ADE2-2060F56C5D2A}" destId="{AAF19520-4CEA-4341-939D-788A7C411AB3}" srcOrd="1" destOrd="0" presId="urn:microsoft.com/office/officeart/2005/8/layout/process1"/>
    <dgm:cxn modelId="{34C80029-13C2-48F5-9E08-67323F438DED}" type="presParOf" srcId="{AAF19520-4CEA-4341-939D-788A7C411AB3}" destId="{1B94B1B9-61CD-4684-A3A5-B1C9F453FF91}" srcOrd="0" destOrd="0" presId="urn:microsoft.com/office/officeart/2005/8/layout/process1"/>
    <dgm:cxn modelId="{0E7CC58D-6DEF-4822-A658-A287C3B605A9}" type="presParOf" srcId="{5B8B49FF-2E60-45DC-ADE2-2060F56C5D2A}" destId="{259EA206-9F54-42D8-8560-1D7F360F9765}" srcOrd="2" destOrd="0" presId="urn:microsoft.com/office/officeart/2005/8/layout/process1"/>
    <dgm:cxn modelId="{7FEC2741-5300-4859-B6AD-9A7F8A693539}" type="presParOf" srcId="{5B8B49FF-2E60-45DC-ADE2-2060F56C5D2A}" destId="{4F503C80-DADF-405F-BC64-1518C8E59D16}" srcOrd="3" destOrd="0" presId="urn:microsoft.com/office/officeart/2005/8/layout/process1"/>
    <dgm:cxn modelId="{50D41669-67C4-4797-9AB4-3F0A34D9E63F}" type="presParOf" srcId="{4F503C80-DADF-405F-BC64-1518C8E59D16}" destId="{86954313-C987-4A7E-AF8F-07657AD577F3}" srcOrd="0" destOrd="0" presId="urn:microsoft.com/office/officeart/2005/8/layout/process1"/>
    <dgm:cxn modelId="{AB09C4E1-0FAD-46CF-966F-243BDE970716}" type="presParOf" srcId="{5B8B49FF-2E60-45DC-ADE2-2060F56C5D2A}" destId="{36B8AE8F-53FC-463B-A750-90CF2C0C7B16}" srcOrd="4" destOrd="0" presId="urn:microsoft.com/office/officeart/2005/8/layout/process1"/>
    <dgm:cxn modelId="{E2CE60C0-C1EF-4A98-91FD-AFBCB99DE738}" type="presParOf" srcId="{5B8B49FF-2E60-45DC-ADE2-2060F56C5D2A}" destId="{BB317080-D147-4D25-9DC8-00F6E5F77889}" srcOrd="5" destOrd="0" presId="urn:microsoft.com/office/officeart/2005/8/layout/process1"/>
    <dgm:cxn modelId="{B0A4DD7F-E246-4CD8-AF80-D1FAD2484EE0}" type="presParOf" srcId="{BB317080-D147-4D25-9DC8-00F6E5F77889}" destId="{AC7A4756-D9F4-4BDD-B5AE-5964C40D43B5}" srcOrd="0" destOrd="0" presId="urn:microsoft.com/office/officeart/2005/8/layout/process1"/>
    <dgm:cxn modelId="{BE0F2485-A35B-4054-8001-F049CD19E6E6}" type="presParOf" srcId="{5B8B49FF-2E60-45DC-ADE2-2060F56C5D2A}" destId="{44CD05E0-23F8-40C9-AB7C-AF0CC2EC5D1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48BE2-F6B5-405A-9545-05D281EDB9E4}">
      <dsp:nvSpPr>
        <dsp:cNvPr id="0" name=""/>
        <dsp:cNvSpPr/>
      </dsp:nvSpPr>
      <dsp:spPr>
        <a:xfrm>
          <a:off x="637498" y="1580028"/>
          <a:ext cx="1841942" cy="54985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Browser</a:t>
          </a:r>
          <a:endParaRPr lang="en-IN" sz="2400" kern="1200" dirty="0"/>
        </a:p>
      </dsp:txBody>
      <dsp:txXfrm>
        <a:off x="653603" y="1596133"/>
        <a:ext cx="1809732" cy="517645"/>
      </dsp:txXfrm>
    </dsp:sp>
    <dsp:sp modelId="{2A7DC8E1-0835-4138-BD59-8F7B4B8F64BD}">
      <dsp:nvSpPr>
        <dsp:cNvPr id="0" name=""/>
        <dsp:cNvSpPr/>
      </dsp:nvSpPr>
      <dsp:spPr>
        <a:xfrm rot="18094">
          <a:off x="3073107" y="1615288"/>
          <a:ext cx="1619098" cy="4184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Req</a:t>
          </a:r>
          <a:endParaRPr lang="en-IN" sz="1800" kern="1200" dirty="0"/>
        </a:p>
      </dsp:txBody>
      <dsp:txXfrm>
        <a:off x="3073108" y="1698657"/>
        <a:ext cx="1493550" cy="251096"/>
      </dsp:txXfrm>
    </dsp:sp>
    <dsp:sp modelId="{35A93AE6-C67E-48B6-A45D-BE1C05EEF5DD}">
      <dsp:nvSpPr>
        <dsp:cNvPr id="0" name=""/>
        <dsp:cNvSpPr/>
      </dsp:nvSpPr>
      <dsp:spPr>
        <a:xfrm>
          <a:off x="5072921" y="679013"/>
          <a:ext cx="3687248" cy="24082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JBoss EAP Undertow subsystem</a:t>
          </a:r>
          <a:endParaRPr lang="en-IN" sz="2400" kern="1200" dirty="0"/>
        </a:p>
      </dsp:txBody>
      <dsp:txXfrm>
        <a:off x="5143457" y="749549"/>
        <a:ext cx="3546176" cy="2267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D13FA-AFAC-4CE1-BB53-6C2A02047E49}">
      <dsp:nvSpPr>
        <dsp:cNvPr id="0" name=""/>
        <dsp:cNvSpPr/>
      </dsp:nvSpPr>
      <dsp:spPr>
        <a:xfrm>
          <a:off x="4567" y="1665805"/>
          <a:ext cx="1996976" cy="119818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Browser</a:t>
          </a:r>
          <a:endParaRPr lang="en-IN" sz="2100" kern="1200" dirty="0"/>
        </a:p>
      </dsp:txBody>
      <dsp:txXfrm>
        <a:off x="39661" y="1700899"/>
        <a:ext cx="1926788" cy="1127997"/>
      </dsp:txXfrm>
    </dsp:sp>
    <dsp:sp modelId="{AAF19520-4CEA-4341-939D-788A7C411AB3}">
      <dsp:nvSpPr>
        <dsp:cNvPr id="0" name=""/>
        <dsp:cNvSpPr/>
      </dsp:nvSpPr>
      <dsp:spPr>
        <a:xfrm>
          <a:off x="2201241" y="2017273"/>
          <a:ext cx="423358" cy="4952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Req</a:t>
          </a:r>
          <a:endParaRPr lang="en-IN" sz="1400" kern="1200" dirty="0"/>
        </a:p>
      </dsp:txBody>
      <dsp:txXfrm>
        <a:off x="2201241" y="2116323"/>
        <a:ext cx="296351" cy="297150"/>
      </dsp:txXfrm>
    </dsp:sp>
    <dsp:sp modelId="{259EA206-9F54-42D8-8560-1D7F360F9765}">
      <dsp:nvSpPr>
        <dsp:cNvPr id="0" name=""/>
        <dsp:cNvSpPr/>
      </dsp:nvSpPr>
      <dsp:spPr>
        <a:xfrm>
          <a:off x="2800334" y="1665805"/>
          <a:ext cx="1996976" cy="119818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JBoss EAP LB Node</a:t>
          </a:r>
        </a:p>
        <a:p>
          <a:pPr marL="0" lvl="0" indent="0" algn="ctr" defTabSz="933450">
            <a:lnSpc>
              <a:spcPct val="90000"/>
            </a:lnSpc>
            <a:spcBef>
              <a:spcPct val="0"/>
            </a:spcBef>
            <a:spcAft>
              <a:spcPct val="35000"/>
            </a:spcAft>
            <a:buNone/>
          </a:pPr>
          <a:r>
            <a:rPr lang="en-US" sz="2100" kern="1200" dirty="0"/>
            <a:t>(Undertow)</a:t>
          </a:r>
          <a:endParaRPr lang="en-IN" sz="2100" kern="1200" dirty="0"/>
        </a:p>
      </dsp:txBody>
      <dsp:txXfrm>
        <a:off x="2835428" y="1700899"/>
        <a:ext cx="1926788" cy="1127997"/>
      </dsp:txXfrm>
    </dsp:sp>
    <dsp:sp modelId="{4F503C80-DADF-405F-BC64-1518C8E59D16}">
      <dsp:nvSpPr>
        <dsp:cNvPr id="0" name=""/>
        <dsp:cNvSpPr/>
      </dsp:nvSpPr>
      <dsp:spPr>
        <a:xfrm rot="20452884">
          <a:off x="4815992" y="1668740"/>
          <a:ext cx="592050" cy="4952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820090" y="1792121"/>
        <a:ext cx="443475" cy="297150"/>
      </dsp:txXfrm>
    </dsp:sp>
    <dsp:sp modelId="{36B8AE8F-53FC-463B-A750-90CF2C0C7B16}">
      <dsp:nvSpPr>
        <dsp:cNvPr id="0" name=""/>
        <dsp:cNvSpPr/>
      </dsp:nvSpPr>
      <dsp:spPr>
        <a:xfrm>
          <a:off x="5599601" y="695454"/>
          <a:ext cx="1996976" cy="119818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Jboss</a:t>
          </a:r>
          <a:r>
            <a:rPr lang="en-US" sz="2100" kern="1200" dirty="0"/>
            <a:t> EAP Node 1</a:t>
          </a:r>
        </a:p>
        <a:p>
          <a:pPr marL="0" lvl="0" indent="0" algn="ctr" defTabSz="933450">
            <a:lnSpc>
              <a:spcPct val="90000"/>
            </a:lnSpc>
            <a:spcBef>
              <a:spcPct val="0"/>
            </a:spcBef>
            <a:spcAft>
              <a:spcPct val="35000"/>
            </a:spcAft>
            <a:buNone/>
          </a:pPr>
          <a:r>
            <a:rPr lang="en-US" sz="2100" kern="1200" dirty="0"/>
            <a:t>(</a:t>
          </a:r>
          <a:r>
            <a:rPr lang="en-US" sz="2100" kern="1200" dirty="0" err="1"/>
            <a:t>modcluster</a:t>
          </a:r>
          <a:r>
            <a:rPr lang="en-US" sz="2100" kern="1200" dirty="0"/>
            <a:t>)</a:t>
          </a:r>
          <a:endParaRPr lang="en-IN" sz="2100" kern="1200" dirty="0"/>
        </a:p>
      </dsp:txBody>
      <dsp:txXfrm>
        <a:off x="5634695" y="730548"/>
        <a:ext cx="1926788" cy="1127997"/>
      </dsp:txXfrm>
    </dsp:sp>
    <dsp:sp modelId="{BB317080-D147-4D25-9DC8-00F6E5F77889}">
      <dsp:nvSpPr>
        <dsp:cNvPr id="0" name=""/>
        <dsp:cNvSpPr/>
      </dsp:nvSpPr>
      <dsp:spPr>
        <a:xfrm rot="12472041" flipH="1">
          <a:off x="4801405" y="2560395"/>
          <a:ext cx="607650" cy="4952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4810020" y="2624721"/>
        <a:ext cx="459075" cy="297150"/>
      </dsp:txXfrm>
    </dsp:sp>
    <dsp:sp modelId="{44CD05E0-23F8-40C9-AB7C-AF0CC2EC5D19}">
      <dsp:nvSpPr>
        <dsp:cNvPr id="0" name=""/>
        <dsp:cNvSpPr/>
      </dsp:nvSpPr>
      <dsp:spPr>
        <a:xfrm>
          <a:off x="5580928" y="2508441"/>
          <a:ext cx="1996976" cy="119818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Jboss</a:t>
          </a:r>
          <a:r>
            <a:rPr lang="en-US" sz="2100" kern="1200" dirty="0"/>
            <a:t> EAP Node 2</a:t>
          </a:r>
        </a:p>
        <a:p>
          <a:pPr marL="0" lvl="0" indent="0" algn="ctr" defTabSz="933450">
            <a:lnSpc>
              <a:spcPct val="90000"/>
            </a:lnSpc>
            <a:spcBef>
              <a:spcPct val="0"/>
            </a:spcBef>
            <a:spcAft>
              <a:spcPct val="35000"/>
            </a:spcAft>
            <a:buNone/>
          </a:pPr>
          <a:r>
            <a:rPr lang="en-US" sz="2100" kern="1200" dirty="0"/>
            <a:t>(</a:t>
          </a:r>
          <a:r>
            <a:rPr lang="en-US" sz="2100" kern="1200" dirty="0" err="1"/>
            <a:t>modcluster</a:t>
          </a:r>
          <a:r>
            <a:rPr lang="en-US" sz="2100" kern="1200" dirty="0"/>
            <a:t>)</a:t>
          </a:r>
          <a:endParaRPr lang="en-IN" sz="2100" kern="1200" dirty="0"/>
        </a:p>
      </dsp:txBody>
      <dsp:txXfrm>
        <a:off x="5616022" y="2543535"/>
        <a:ext cx="1926788" cy="11279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315710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375135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236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233942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9850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850830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1124925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119671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27735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085D9-C65C-4D04-850D-345F9EFEB24D}" type="datetimeFigureOut">
              <a:rPr lang="en-IN" smtClean="0"/>
              <a:t>18-06-2020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75440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085D9-C65C-4D04-850D-345F9EFEB24D}"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376997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C085D9-C65C-4D04-850D-345F9EFEB24D}" type="datetimeFigureOut">
              <a:rPr lang="en-IN" smtClean="0"/>
              <a:t>18-06-2020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269748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085D9-C65C-4D04-850D-345F9EFEB24D}" type="datetimeFigureOut">
              <a:rPr lang="en-IN" smtClean="0"/>
              <a:t>18-06-2020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157502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085D9-C65C-4D04-850D-345F9EFEB24D}" type="datetimeFigureOut">
              <a:rPr lang="en-IN" smtClean="0"/>
              <a:t>18-06-2020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17966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C085D9-C65C-4D04-850D-345F9EFEB24D}"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1881674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085D9-C65C-4D04-850D-345F9EFEB24D}" type="datetimeFigureOut">
              <a:rPr lang="en-IN" smtClean="0"/>
              <a:t>18-06-2020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6A4E6-FD92-4DB3-B8F4-965DFCB8535F}" type="slidenum">
              <a:rPr lang="en-IN" smtClean="0"/>
              <a:t>‹#›</a:t>
            </a:fld>
            <a:endParaRPr lang="en-IN"/>
          </a:p>
        </p:txBody>
      </p:sp>
    </p:spTree>
    <p:extLst>
      <p:ext uri="{BB962C8B-B14F-4D97-AF65-F5344CB8AC3E}">
        <p14:creationId xmlns:p14="http://schemas.microsoft.com/office/powerpoint/2010/main" val="176386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C085D9-C65C-4D04-850D-345F9EFEB24D}" type="datetimeFigureOut">
              <a:rPr lang="en-IN" smtClean="0"/>
              <a:t>18-06-2020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F6A4E6-FD92-4DB3-B8F4-965DFCB8535F}" type="slidenum">
              <a:rPr lang="en-IN" smtClean="0"/>
              <a:t>‹#›</a:t>
            </a:fld>
            <a:endParaRPr lang="en-IN"/>
          </a:p>
        </p:txBody>
      </p:sp>
    </p:spTree>
    <p:extLst>
      <p:ext uri="{BB962C8B-B14F-4D97-AF65-F5344CB8AC3E}">
        <p14:creationId xmlns:p14="http://schemas.microsoft.com/office/powerpoint/2010/main" val="454797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127.0.0.1:10090/" TargetMode="External"/><Relationship Id="rId2" Type="http://schemas.openxmlformats.org/officeDocument/2006/relationships/hyperlink" Target="http://127.0.0.1:8080/sample/" TargetMode="External"/><Relationship Id="rId1" Type="http://schemas.openxmlformats.org/officeDocument/2006/relationships/slideLayout" Target="../slideLayouts/slideLayout2.xml"/><Relationship Id="rId6" Type="http://schemas.openxmlformats.org/officeDocument/2006/relationships/hyperlink" Target="http://127.0.0.1:8280/sample/" TargetMode="External"/><Relationship Id="rId5" Type="http://schemas.openxmlformats.org/officeDocument/2006/relationships/hyperlink" Target="http://127.0.0.1:10190/" TargetMode="External"/><Relationship Id="rId4" Type="http://schemas.openxmlformats.org/officeDocument/2006/relationships/hyperlink" Target="http://127.0.0.1:8180/sampl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access.redhat.com/documentation/en-us/red_hat_jboss_enterprise_application_platform/7.2/html/configuration_guide/configuring_the_web_server_undertow#undertow-configure-filters" TargetMode="External"/><Relationship Id="rId2" Type="http://schemas.openxmlformats.org/officeDocument/2006/relationships/hyperlink" Target="https://access.redhat.com/documentation/en-us/jboss_enterprise_application_platform/6/html/administration_and_configuration_guide/chap-http_clustering_and_load_balancing#sect-Introduction-3" TargetMode="External"/><Relationship Id="rId1" Type="http://schemas.openxmlformats.org/officeDocument/2006/relationships/slideLayout" Target="../slideLayouts/slideLayout2.xml"/><Relationship Id="rId4" Type="http://schemas.openxmlformats.org/officeDocument/2006/relationships/hyperlink" Target="https://access.redhat.com/documentation/en-us/red_hat_jboss_enterprise_application_platform/7.2/html/configuration_guide/reference_material#undertow-attribute-ref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282F-163B-4121-A402-3A4A1AB6C5D9}"/>
              </a:ext>
            </a:extLst>
          </p:cNvPr>
          <p:cNvSpPr>
            <a:spLocks noGrp="1"/>
          </p:cNvSpPr>
          <p:nvPr>
            <p:ph type="ctrTitle"/>
          </p:nvPr>
        </p:nvSpPr>
        <p:spPr>
          <a:xfrm>
            <a:off x="1478930" y="921713"/>
            <a:ext cx="9465733" cy="1646302"/>
          </a:xfrm>
        </p:spPr>
        <p:txBody>
          <a:bodyPr/>
          <a:lstStyle/>
          <a:p>
            <a:pPr algn="ctr"/>
            <a:r>
              <a:rPr lang="en-US" dirty="0"/>
              <a:t>Clustering</a:t>
            </a:r>
            <a:endParaRPr lang="en-IN" dirty="0"/>
          </a:p>
        </p:txBody>
      </p:sp>
      <p:sp>
        <p:nvSpPr>
          <p:cNvPr id="3" name="Subtitle 2">
            <a:extLst>
              <a:ext uri="{FF2B5EF4-FFF2-40B4-BE49-F238E27FC236}">
                <a16:creationId xmlns:a16="http://schemas.microsoft.com/office/drawing/2014/main" id="{84E8203D-10DA-4E78-8781-C75C6E47BB70}"/>
              </a:ext>
            </a:extLst>
          </p:cNvPr>
          <p:cNvSpPr>
            <a:spLocks noGrp="1"/>
          </p:cNvSpPr>
          <p:nvPr>
            <p:ph type="subTitle" idx="1"/>
          </p:nvPr>
        </p:nvSpPr>
        <p:spPr>
          <a:xfrm>
            <a:off x="2590280" y="3164291"/>
            <a:ext cx="7766936" cy="1096899"/>
          </a:xfrm>
        </p:spPr>
        <p:txBody>
          <a:bodyPr>
            <a:normAutofit/>
          </a:bodyPr>
          <a:lstStyle/>
          <a:p>
            <a:pPr algn="ctr"/>
            <a:r>
              <a:rPr lang="en-US" sz="2400" dirty="0"/>
              <a:t>using Undertow and </a:t>
            </a:r>
            <a:r>
              <a:rPr lang="en-US" sz="2400" dirty="0" err="1"/>
              <a:t>modcluster</a:t>
            </a:r>
            <a:endParaRPr lang="en-IN" sz="2400" dirty="0"/>
          </a:p>
        </p:txBody>
      </p:sp>
    </p:spTree>
    <p:extLst>
      <p:ext uri="{BB962C8B-B14F-4D97-AF65-F5344CB8AC3E}">
        <p14:creationId xmlns:p14="http://schemas.microsoft.com/office/powerpoint/2010/main" val="49562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AD48-DA5E-4286-8E65-2806E521120D}"/>
              </a:ext>
            </a:extLst>
          </p:cNvPr>
          <p:cNvSpPr>
            <a:spLocks noGrp="1"/>
          </p:cNvSpPr>
          <p:nvPr>
            <p:ph type="title"/>
          </p:nvPr>
        </p:nvSpPr>
        <p:spPr/>
        <p:txBody>
          <a:bodyPr/>
          <a:lstStyle/>
          <a:p>
            <a:r>
              <a:rPr lang="en-US" dirty="0" err="1"/>
              <a:t>Mod_cluster</a:t>
            </a:r>
            <a:r>
              <a:rPr lang="en-US" dirty="0"/>
              <a:t> properties</a:t>
            </a:r>
            <a:endParaRPr lang="en-IN" dirty="0"/>
          </a:p>
        </p:txBody>
      </p:sp>
      <p:sp>
        <p:nvSpPr>
          <p:cNvPr id="3" name="Content Placeholder 2">
            <a:extLst>
              <a:ext uri="{FF2B5EF4-FFF2-40B4-BE49-F238E27FC236}">
                <a16:creationId xmlns:a16="http://schemas.microsoft.com/office/drawing/2014/main" id="{34BBA747-7DC1-4177-83C6-2A09C1C16299}"/>
              </a:ext>
            </a:extLst>
          </p:cNvPr>
          <p:cNvSpPr>
            <a:spLocks noGrp="1"/>
          </p:cNvSpPr>
          <p:nvPr>
            <p:ph idx="1"/>
          </p:nvPr>
        </p:nvSpPr>
        <p:spPr>
          <a:xfrm>
            <a:off x="677334" y="1350499"/>
            <a:ext cx="9451404" cy="5261316"/>
          </a:xfrm>
        </p:spPr>
        <p:txBody>
          <a:bodyPr>
            <a:normAutofit/>
          </a:bodyPr>
          <a:lstStyle/>
          <a:p>
            <a:r>
              <a:rPr lang="en-IN" dirty="0"/>
              <a:t>Balancer</a:t>
            </a:r>
          </a:p>
          <a:p>
            <a:pPr lvl="1"/>
            <a:r>
              <a:rPr lang="en-US" dirty="0"/>
              <a:t>The name of the balancer.</a:t>
            </a:r>
          </a:p>
          <a:p>
            <a:r>
              <a:rPr lang="en-IN" dirty="0"/>
              <a:t>Advertise</a:t>
            </a:r>
          </a:p>
          <a:p>
            <a:pPr lvl="2"/>
            <a:r>
              <a:rPr lang="en-US" dirty="0"/>
              <a:t>Whether or not advertising is enabled. Defaults to true.</a:t>
            </a:r>
          </a:p>
          <a:p>
            <a:r>
              <a:rPr lang="en-IN" dirty="0"/>
              <a:t>Advertise Key</a:t>
            </a:r>
          </a:p>
          <a:p>
            <a:pPr lvl="2"/>
            <a:r>
              <a:rPr lang="en-US" dirty="0"/>
              <a:t>A string containing the security key for advertising.</a:t>
            </a:r>
          </a:p>
          <a:p>
            <a:r>
              <a:rPr lang="en-US" dirty="0"/>
              <a:t>advertise-socket-binding 	</a:t>
            </a:r>
          </a:p>
          <a:p>
            <a:pPr lvl="2"/>
            <a:r>
              <a:rPr lang="en-US" dirty="0"/>
              <a:t>The multicast group that is used to advertise.</a:t>
            </a:r>
          </a:p>
          <a:p>
            <a:r>
              <a:rPr lang="en-US" dirty="0"/>
              <a:t>management-socket-binding</a:t>
            </a:r>
          </a:p>
          <a:p>
            <a:pPr lvl="2"/>
            <a:r>
              <a:rPr lang="en-US" dirty="0"/>
              <a:t>The socket binding of the </a:t>
            </a:r>
            <a:r>
              <a:rPr lang="en-US" dirty="0" err="1"/>
              <a:t>mod_cluster</a:t>
            </a:r>
            <a:r>
              <a:rPr lang="en-US" dirty="0"/>
              <a:t> management port. </a:t>
            </a:r>
          </a:p>
          <a:p>
            <a:r>
              <a:rPr lang="en-US" dirty="0"/>
              <a:t>security-key</a:t>
            </a:r>
          </a:p>
          <a:p>
            <a:pPr lvl="2"/>
            <a:r>
              <a:rPr lang="en-US" dirty="0"/>
              <a:t>The security key that is used for the </a:t>
            </a:r>
            <a:r>
              <a:rPr lang="en-US" dirty="0" err="1"/>
              <a:t>mod_cluster</a:t>
            </a:r>
            <a:r>
              <a:rPr lang="en-US" dirty="0"/>
              <a:t> group. All members must use the same security key</a:t>
            </a:r>
          </a:p>
          <a:p>
            <a:pPr lvl="2"/>
            <a:endParaRPr lang="en-US" dirty="0"/>
          </a:p>
          <a:p>
            <a:pPr lvl="3"/>
            <a:endParaRPr lang="en-IN" dirty="0"/>
          </a:p>
          <a:p>
            <a:pPr lvl="1"/>
            <a:endParaRPr lang="en-IN" dirty="0"/>
          </a:p>
          <a:p>
            <a:pPr lvl="1"/>
            <a:endParaRPr lang="en-IN" dirty="0"/>
          </a:p>
        </p:txBody>
      </p:sp>
    </p:spTree>
    <p:extLst>
      <p:ext uri="{BB962C8B-B14F-4D97-AF65-F5344CB8AC3E}">
        <p14:creationId xmlns:p14="http://schemas.microsoft.com/office/powerpoint/2010/main" val="84236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243-DB23-49D2-B7F8-26144CF4C6D1}"/>
              </a:ext>
            </a:extLst>
          </p:cNvPr>
          <p:cNvSpPr>
            <a:spLocks noGrp="1"/>
          </p:cNvSpPr>
          <p:nvPr>
            <p:ph type="title"/>
          </p:nvPr>
        </p:nvSpPr>
        <p:spPr>
          <a:xfrm>
            <a:off x="888350" y="342314"/>
            <a:ext cx="8596668" cy="1320800"/>
          </a:xfrm>
        </p:spPr>
        <p:txBody>
          <a:bodyPr/>
          <a:lstStyle/>
          <a:p>
            <a:r>
              <a:rPr lang="en-US" dirty="0"/>
              <a:t>Starting the server instances</a:t>
            </a:r>
            <a:endParaRPr lang="en-IN" dirty="0"/>
          </a:p>
        </p:txBody>
      </p:sp>
      <p:sp>
        <p:nvSpPr>
          <p:cNvPr id="3" name="Content Placeholder 2">
            <a:extLst>
              <a:ext uri="{FF2B5EF4-FFF2-40B4-BE49-F238E27FC236}">
                <a16:creationId xmlns:a16="http://schemas.microsoft.com/office/drawing/2014/main" id="{5BF6562C-12EC-43BB-BB63-55308DF93954}"/>
              </a:ext>
            </a:extLst>
          </p:cNvPr>
          <p:cNvSpPr>
            <a:spLocks noGrp="1"/>
          </p:cNvSpPr>
          <p:nvPr>
            <p:ph idx="1"/>
          </p:nvPr>
        </p:nvSpPr>
        <p:spPr>
          <a:xfrm>
            <a:off x="410048" y="1223890"/>
            <a:ext cx="10471572" cy="5500468"/>
          </a:xfrm>
        </p:spPr>
        <p:txBody>
          <a:bodyPr>
            <a:normAutofit/>
          </a:bodyPr>
          <a:lstStyle/>
          <a:p>
            <a:pPr lvl="1"/>
            <a:r>
              <a:rPr lang="en-IN" dirty="0"/>
              <a:t>D:\LoadBalancerEAP\bin\standalone.bat -c standalone-ha.xml</a:t>
            </a:r>
          </a:p>
          <a:p>
            <a:pPr lvl="1"/>
            <a:r>
              <a:rPr lang="en-IN" dirty="0"/>
              <a:t>D:\Node1EAP\bin\standalone.bat -c standalone-ha.xml -</a:t>
            </a:r>
            <a:r>
              <a:rPr lang="en-IN" dirty="0" err="1"/>
              <a:t>Djboss.socket.binding.port</a:t>
            </a:r>
            <a:r>
              <a:rPr lang="en-IN" dirty="0"/>
              <a:t>-offset=100</a:t>
            </a:r>
          </a:p>
          <a:p>
            <a:pPr lvl="1"/>
            <a:r>
              <a:rPr lang="en-IN" dirty="0"/>
              <a:t>D:\Node2EAP\bin\standalone.bat -c standalone-ha.xml -</a:t>
            </a:r>
            <a:r>
              <a:rPr lang="en-IN" dirty="0" err="1"/>
              <a:t>Djboss.socket.binding.port</a:t>
            </a:r>
            <a:r>
              <a:rPr lang="en-IN" dirty="0"/>
              <a:t>-offset=200</a:t>
            </a:r>
          </a:p>
          <a:p>
            <a:pPr lvl="1"/>
            <a:r>
              <a:rPr lang="en-IN" dirty="0" err="1"/>
              <a:t>LBNode</a:t>
            </a:r>
            <a:r>
              <a:rPr lang="en-IN" dirty="0"/>
              <a:t>:</a:t>
            </a:r>
          </a:p>
          <a:p>
            <a:pPr lvl="2"/>
            <a:r>
              <a:rPr lang="en-IN" dirty="0"/>
              <a:t>http://127.0.0.1:9990</a:t>
            </a:r>
          </a:p>
          <a:p>
            <a:pPr lvl="2"/>
            <a:r>
              <a:rPr lang="en-IN" dirty="0">
                <a:hlinkClick r:id="rId2"/>
              </a:rPr>
              <a:t>http://127.0.0.1:8080/sample/</a:t>
            </a:r>
            <a:endParaRPr lang="en-IN" dirty="0"/>
          </a:p>
          <a:p>
            <a:pPr lvl="1"/>
            <a:r>
              <a:rPr lang="en-IN" dirty="0"/>
              <a:t>Node1:</a:t>
            </a:r>
          </a:p>
          <a:p>
            <a:pPr lvl="2"/>
            <a:r>
              <a:rPr lang="en-IN" dirty="0">
                <a:hlinkClick r:id="rId3"/>
              </a:rPr>
              <a:t>http://127.0.0.1:10090</a:t>
            </a:r>
            <a:endParaRPr lang="en-IN" dirty="0"/>
          </a:p>
          <a:p>
            <a:pPr lvl="2"/>
            <a:r>
              <a:rPr lang="en-IN" dirty="0">
                <a:hlinkClick r:id="rId4"/>
              </a:rPr>
              <a:t>http://127.0.0.1:8180/sample/</a:t>
            </a:r>
            <a:endParaRPr lang="en-IN" dirty="0"/>
          </a:p>
          <a:p>
            <a:pPr lvl="1"/>
            <a:r>
              <a:rPr lang="en-IN" dirty="0"/>
              <a:t>Node2:</a:t>
            </a:r>
          </a:p>
          <a:p>
            <a:pPr lvl="2"/>
            <a:r>
              <a:rPr lang="en-IN" dirty="0">
                <a:hlinkClick r:id="rId5"/>
              </a:rPr>
              <a:t>http://127.0.0.1:10190</a:t>
            </a:r>
            <a:endParaRPr lang="en-IN" dirty="0"/>
          </a:p>
          <a:p>
            <a:pPr lvl="2"/>
            <a:r>
              <a:rPr lang="en-IN" dirty="0">
                <a:hlinkClick r:id="rId6"/>
              </a:rPr>
              <a:t>http://127.0.0.1:8280/sample/</a:t>
            </a:r>
            <a:endParaRPr lang="en-IN" dirty="0"/>
          </a:p>
          <a:p>
            <a:pPr lvl="1"/>
            <a:endParaRPr lang="en-IN" dirty="0"/>
          </a:p>
          <a:p>
            <a:pPr lvl="1"/>
            <a:endParaRPr lang="en-IN" dirty="0"/>
          </a:p>
        </p:txBody>
      </p:sp>
    </p:spTree>
    <p:extLst>
      <p:ext uri="{BB962C8B-B14F-4D97-AF65-F5344CB8AC3E}">
        <p14:creationId xmlns:p14="http://schemas.microsoft.com/office/powerpoint/2010/main" val="157726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2DA5A-7EC2-4493-8FB9-B2794A5008A7}"/>
              </a:ext>
            </a:extLst>
          </p:cNvPr>
          <p:cNvSpPr>
            <a:spLocks noGrp="1"/>
          </p:cNvSpPr>
          <p:nvPr>
            <p:ph idx="1"/>
          </p:nvPr>
        </p:nvSpPr>
        <p:spPr>
          <a:xfrm>
            <a:off x="818010" y="548344"/>
            <a:ext cx="10872241" cy="6204148"/>
          </a:xfrm>
        </p:spPr>
        <p:txBody>
          <a:bodyPr/>
          <a:lstStyle/>
          <a:p>
            <a:r>
              <a:rPr lang="en-IN" dirty="0"/>
              <a:t>In LB Node:</a:t>
            </a:r>
          </a:p>
          <a:p>
            <a:pPr lvl="1"/>
            <a:endParaRPr lang="en-IN" dirty="0"/>
          </a:p>
          <a:p>
            <a:endParaRPr lang="en-IN" dirty="0"/>
          </a:p>
          <a:p>
            <a:endParaRPr lang="en-IN" dirty="0"/>
          </a:p>
          <a:p>
            <a:endParaRPr lang="en-IN" dirty="0"/>
          </a:p>
          <a:p>
            <a:endParaRPr lang="en-IN" dirty="0"/>
          </a:p>
          <a:p>
            <a:r>
              <a:rPr lang="en-IN" dirty="0"/>
              <a:t>In Node 1:</a:t>
            </a:r>
          </a:p>
          <a:p>
            <a:endParaRPr lang="en-IN" dirty="0"/>
          </a:p>
          <a:p>
            <a:endParaRPr lang="en-IN" dirty="0"/>
          </a:p>
          <a:p>
            <a:endParaRPr lang="en-IN" dirty="0"/>
          </a:p>
          <a:p>
            <a:r>
              <a:rPr lang="en-IN" dirty="0"/>
              <a:t>In Node 2:</a:t>
            </a:r>
          </a:p>
          <a:p>
            <a:endParaRPr lang="en-IN" dirty="0"/>
          </a:p>
          <a:p>
            <a:pPr lvl="1"/>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40B66929-52E0-40ED-BE7D-02FA1933B312}"/>
              </a:ext>
            </a:extLst>
          </p:cNvPr>
          <p:cNvPicPr>
            <a:picLocks noChangeAspect="1"/>
          </p:cNvPicPr>
          <p:nvPr/>
        </p:nvPicPr>
        <p:blipFill>
          <a:blip r:embed="rId2"/>
          <a:stretch>
            <a:fillRect/>
          </a:stretch>
        </p:blipFill>
        <p:spPr>
          <a:xfrm>
            <a:off x="1509712" y="3429000"/>
            <a:ext cx="9172575" cy="676275"/>
          </a:xfrm>
          <a:prstGeom prst="rect">
            <a:avLst/>
          </a:prstGeom>
        </p:spPr>
      </p:pic>
      <p:pic>
        <p:nvPicPr>
          <p:cNvPr id="6" name="Picture 5">
            <a:extLst>
              <a:ext uri="{FF2B5EF4-FFF2-40B4-BE49-F238E27FC236}">
                <a16:creationId xmlns:a16="http://schemas.microsoft.com/office/drawing/2014/main" id="{2D890821-9F7B-4B6F-A50B-D18E0C90BDD5}"/>
              </a:ext>
            </a:extLst>
          </p:cNvPr>
          <p:cNvPicPr>
            <a:picLocks noChangeAspect="1"/>
          </p:cNvPicPr>
          <p:nvPr/>
        </p:nvPicPr>
        <p:blipFill>
          <a:blip r:embed="rId3"/>
          <a:stretch>
            <a:fillRect/>
          </a:stretch>
        </p:blipFill>
        <p:spPr>
          <a:xfrm>
            <a:off x="1509712" y="1011238"/>
            <a:ext cx="9124950" cy="1381125"/>
          </a:xfrm>
          <a:prstGeom prst="rect">
            <a:avLst/>
          </a:prstGeom>
        </p:spPr>
      </p:pic>
      <p:pic>
        <p:nvPicPr>
          <p:cNvPr id="7" name="Picture 6">
            <a:extLst>
              <a:ext uri="{FF2B5EF4-FFF2-40B4-BE49-F238E27FC236}">
                <a16:creationId xmlns:a16="http://schemas.microsoft.com/office/drawing/2014/main" id="{2B3C26E3-2945-493B-9F59-9AB9D3399D4B}"/>
              </a:ext>
            </a:extLst>
          </p:cNvPr>
          <p:cNvPicPr>
            <a:picLocks noChangeAspect="1"/>
          </p:cNvPicPr>
          <p:nvPr/>
        </p:nvPicPr>
        <p:blipFill>
          <a:blip r:embed="rId4"/>
          <a:stretch>
            <a:fillRect/>
          </a:stretch>
        </p:blipFill>
        <p:spPr>
          <a:xfrm>
            <a:off x="1443037" y="5189537"/>
            <a:ext cx="9191625" cy="657225"/>
          </a:xfrm>
          <a:prstGeom prst="rect">
            <a:avLst/>
          </a:prstGeom>
        </p:spPr>
      </p:pic>
      <p:pic>
        <p:nvPicPr>
          <p:cNvPr id="8" name="Picture 7">
            <a:extLst>
              <a:ext uri="{FF2B5EF4-FFF2-40B4-BE49-F238E27FC236}">
                <a16:creationId xmlns:a16="http://schemas.microsoft.com/office/drawing/2014/main" id="{8216A72D-FC23-4FE9-B16B-040F25E758C8}"/>
              </a:ext>
            </a:extLst>
          </p:cNvPr>
          <p:cNvPicPr>
            <a:picLocks noChangeAspect="1"/>
          </p:cNvPicPr>
          <p:nvPr/>
        </p:nvPicPr>
        <p:blipFill>
          <a:blip r:embed="rId5"/>
          <a:stretch>
            <a:fillRect/>
          </a:stretch>
        </p:blipFill>
        <p:spPr>
          <a:xfrm>
            <a:off x="1466850" y="2488867"/>
            <a:ext cx="9115425" cy="323850"/>
          </a:xfrm>
          <a:prstGeom prst="rect">
            <a:avLst/>
          </a:prstGeom>
        </p:spPr>
      </p:pic>
    </p:spTree>
    <p:extLst>
      <p:ext uri="{BB962C8B-B14F-4D97-AF65-F5344CB8AC3E}">
        <p14:creationId xmlns:p14="http://schemas.microsoft.com/office/powerpoint/2010/main" val="117921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B3AA-48AB-4EF6-9F13-10A443A741A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8913CF7-89D8-47D9-92B7-17A1B4A2B452}"/>
              </a:ext>
            </a:extLst>
          </p:cNvPr>
          <p:cNvSpPr>
            <a:spLocks noGrp="1"/>
          </p:cNvSpPr>
          <p:nvPr>
            <p:ph idx="1"/>
          </p:nvPr>
        </p:nvSpPr>
        <p:spPr/>
        <p:txBody>
          <a:bodyPr/>
          <a:lstStyle/>
          <a:p>
            <a:r>
              <a:rPr lang="en-IN" dirty="0">
                <a:hlinkClick r:id="rId2"/>
              </a:rPr>
              <a:t>https://access.redhat.com/documentation/en-us/jboss_enterprise_application_platform/6/html/administration_and_configuration_guide/chap-http_clustering_and_load_balancing#sect-Introduction-3</a:t>
            </a:r>
            <a:endParaRPr lang="en-IN" dirty="0"/>
          </a:p>
          <a:p>
            <a:r>
              <a:rPr lang="en-IN" dirty="0">
                <a:hlinkClick r:id="rId3"/>
              </a:rPr>
              <a:t>https://access.redhat.com/documentation/en-us/red_hat_jboss_enterprise_application_platform/7.2/html/configuration_guide/configuring_the_web_server_undertow#undertow-configure-filters</a:t>
            </a:r>
            <a:endParaRPr lang="en-IN" dirty="0"/>
          </a:p>
          <a:p>
            <a:r>
              <a:rPr lang="en-IN" dirty="0">
                <a:hlinkClick r:id="rId4"/>
              </a:rPr>
              <a:t>https://access.redhat.com/documentation/en-us/red_hat_jboss_enterprise_application_platform/7.2/html/configuration_guide/reference_material#undertow-attribute-refs</a:t>
            </a:r>
            <a:endParaRPr lang="en-IN" dirty="0"/>
          </a:p>
        </p:txBody>
      </p:sp>
    </p:spTree>
    <p:extLst>
      <p:ext uri="{BB962C8B-B14F-4D97-AF65-F5344CB8AC3E}">
        <p14:creationId xmlns:p14="http://schemas.microsoft.com/office/powerpoint/2010/main" val="280576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95D7-3EC1-44E7-BA43-920ADD1DF532}"/>
              </a:ext>
            </a:extLst>
          </p:cNvPr>
          <p:cNvSpPr>
            <a:spLocks noGrp="1"/>
          </p:cNvSpPr>
          <p:nvPr>
            <p:ph type="title"/>
          </p:nvPr>
        </p:nvSpPr>
        <p:spPr>
          <a:xfrm>
            <a:off x="677334" y="609600"/>
            <a:ext cx="8596668" cy="853440"/>
          </a:xfrm>
        </p:spPr>
        <p:txBody>
          <a:bodyPr/>
          <a:lstStyle/>
          <a:p>
            <a:r>
              <a:rPr lang="en-US" dirty="0"/>
              <a:t>Introduction to Clustering</a:t>
            </a:r>
            <a:endParaRPr lang="en-IN" dirty="0"/>
          </a:p>
        </p:txBody>
      </p:sp>
      <p:sp>
        <p:nvSpPr>
          <p:cNvPr id="3" name="Content Placeholder 2">
            <a:extLst>
              <a:ext uri="{FF2B5EF4-FFF2-40B4-BE49-F238E27FC236}">
                <a16:creationId xmlns:a16="http://schemas.microsoft.com/office/drawing/2014/main" id="{6F79B213-4727-40E5-9CD1-AB6C64CFD203}"/>
              </a:ext>
            </a:extLst>
          </p:cNvPr>
          <p:cNvSpPr>
            <a:spLocks noGrp="1"/>
          </p:cNvSpPr>
          <p:nvPr>
            <p:ph idx="1"/>
          </p:nvPr>
        </p:nvSpPr>
        <p:spPr/>
        <p:txBody>
          <a:bodyPr/>
          <a:lstStyle/>
          <a:p>
            <a:r>
              <a:rPr lang="en-US" dirty="0"/>
              <a:t>Clustering refers to grouping multiple resources, such as servers, as though they were a single entity. </a:t>
            </a:r>
          </a:p>
          <a:p>
            <a:r>
              <a:rPr lang="en-US" dirty="0"/>
              <a:t>The two main types of clustering are Load balancing (LB) and High-availability (HA). </a:t>
            </a:r>
          </a:p>
          <a:p>
            <a:pPr lvl="1"/>
            <a:r>
              <a:rPr lang="en-US" dirty="0"/>
              <a:t>In a LB cluster, all resources run at the same time, and a management layer spreads the work load across them.</a:t>
            </a:r>
          </a:p>
          <a:p>
            <a:pPr lvl="1"/>
            <a:r>
              <a:rPr lang="en-US" dirty="0"/>
              <a:t>In High Availability clustering, one resource runs, and another is available to step in if the first one becomes unavailable. The purpose of HA clustering is to reduce the consequences of hardware, software, or network outages.</a:t>
            </a:r>
            <a:endParaRPr lang="en-IN" dirty="0"/>
          </a:p>
        </p:txBody>
      </p:sp>
    </p:spTree>
    <p:extLst>
      <p:ext uri="{BB962C8B-B14F-4D97-AF65-F5344CB8AC3E}">
        <p14:creationId xmlns:p14="http://schemas.microsoft.com/office/powerpoint/2010/main" val="278290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C778-E1E6-4DCF-9A32-D4B312208325}"/>
              </a:ext>
            </a:extLst>
          </p:cNvPr>
          <p:cNvSpPr>
            <a:spLocks noGrp="1"/>
          </p:cNvSpPr>
          <p:nvPr>
            <p:ph type="title"/>
          </p:nvPr>
        </p:nvSpPr>
        <p:spPr>
          <a:xfrm>
            <a:off x="3642224" y="1270000"/>
            <a:ext cx="8596668" cy="1320800"/>
          </a:xfrm>
        </p:spPr>
        <p:txBody>
          <a:bodyPr/>
          <a:lstStyle/>
          <a:p>
            <a:r>
              <a:rPr lang="en-US" dirty="0"/>
              <a:t>Normal Scenario</a:t>
            </a:r>
            <a:endParaRPr lang="en-IN" dirty="0"/>
          </a:p>
        </p:txBody>
      </p:sp>
      <p:graphicFrame>
        <p:nvGraphicFramePr>
          <p:cNvPr id="4" name="Content Placeholder 3">
            <a:extLst>
              <a:ext uri="{FF2B5EF4-FFF2-40B4-BE49-F238E27FC236}">
                <a16:creationId xmlns:a16="http://schemas.microsoft.com/office/drawing/2014/main" id="{0610962D-6A08-49F6-BFD3-23B75C9F42DA}"/>
              </a:ext>
            </a:extLst>
          </p:cNvPr>
          <p:cNvGraphicFramePr>
            <a:graphicFrameLocks noGrp="1"/>
          </p:cNvGraphicFramePr>
          <p:nvPr>
            <p:ph idx="1"/>
            <p:extLst>
              <p:ext uri="{D42A27DB-BD31-4B8C-83A1-F6EECF244321}">
                <p14:modId xmlns:p14="http://schemas.microsoft.com/office/powerpoint/2010/main" val="3813988367"/>
              </p:ext>
            </p:extLst>
          </p:nvPr>
        </p:nvGraphicFramePr>
        <p:xfrm>
          <a:off x="1509932" y="2138290"/>
          <a:ext cx="9172136" cy="3709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28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7FDF3F-0C28-416A-BB24-5478C6BA0436}"/>
              </a:ext>
            </a:extLst>
          </p:cNvPr>
          <p:cNvSpPr/>
          <p:nvPr/>
        </p:nvSpPr>
        <p:spPr>
          <a:xfrm>
            <a:off x="6879102" y="2152357"/>
            <a:ext cx="2708290" cy="376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4F7CCFB-F83F-4C80-8B76-868F6B13E08B}"/>
              </a:ext>
            </a:extLst>
          </p:cNvPr>
          <p:cNvSpPr>
            <a:spLocks noGrp="1"/>
          </p:cNvSpPr>
          <p:nvPr>
            <p:ph type="title"/>
          </p:nvPr>
        </p:nvSpPr>
        <p:spPr>
          <a:xfrm>
            <a:off x="2604608" y="942584"/>
            <a:ext cx="8596668" cy="1320800"/>
          </a:xfrm>
        </p:spPr>
        <p:txBody>
          <a:bodyPr/>
          <a:lstStyle/>
          <a:p>
            <a:r>
              <a:rPr lang="en-US" dirty="0"/>
              <a:t>Clustered Scenario</a:t>
            </a:r>
            <a:endParaRPr lang="en-IN" dirty="0"/>
          </a:p>
        </p:txBody>
      </p:sp>
      <p:graphicFrame>
        <p:nvGraphicFramePr>
          <p:cNvPr id="4" name="Content Placeholder 3">
            <a:extLst>
              <a:ext uri="{FF2B5EF4-FFF2-40B4-BE49-F238E27FC236}">
                <a16:creationId xmlns:a16="http://schemas.microsoft.com/office/drawing/2014/main" id="{88A60FD7-DAB5-4161-9D4F-466783E9996D}"/>
              </a:ext>
            </a:extLst>
          </p:cNvPr>
          <p:cNvGraphicFramePr>
            <a:graphicFrameLocks noGrp="1"/>
          </p:cNvGraphicFramePr>
          <p:nvPr>
            <p:ph idx="1"/>
            <p:extLst>
              <p:ext uri="{D42A27DB-BD31-4B8C-83A1-F6EECF244321}">
                <p14:modId xmlns:p14="http://schemas.microsoft.com/office/powerpoint/2010/main" val="1462194548"/>
              </p:ext>
            </p:extLst>
          </p:nvPr>
        </p:nvGraphicFramePr>
        <p:xfrm>
          <a:off x="1535991" y="1786597"/>
          <a:ext cx="10393412" cy="4529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566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0E00-3098-4FC4-A369-4784D3317C79}"/>
              </a:ext>
            </a:extLst>
          </p:cNvPr>
          <p:cNvSpPr>
            <a:spLocks noGrp="1"/>
          </p:cNvSpPr>
          <p:nvPr>
            <p:ph type="title"/>
          </p:nvPr>
        </p:nvSpPr>
        <p:spPr/>
        <p:txBody>
          <a:bodyPr/>
          <a:lstStyle/>
          <a:p>
            <a:r>
              <a:rPr lang="en-US" dirty="0"/>
              <a:t>About the </a:t>
            </a:r>
            <a:r>
              <a:rPr lang="en-US" dirty="0" err="1"/>
              <a:t>modcluster</a:t>
            </a:r>
            <a:r>
              <a:rPr lang="en-US" dirty="0"/>
              <a:t> Connector</a:t>
            </a:r>
            <a:endParaRPr lang="en-IN" dirty="0"/>
          </a:p>
        </p:txBody>
      </p:sp>
      <p:sp>
        <p:nvSpPr>
          <p:cNvPr id="3" name="Content Placeholder 2">
            <a:extLst>
              <a:ext uri="{FF2B5EF4-FFF2-40B4-BE49-F238E27FC236}">
                <a16:creationId xmlns:a16="http://schemas.microsoft.com/office/drawing/2014/main" id="{B99E20F2-FB5A-466F-9290-8F65D60E67A4}"/>
              </a:ext>
            </a:extLst>
          </p:cNvPr>
          <p:cNvSpPr>
            <a:spLocks noGrp="1"/>
          </p:cNvSpPr>
          <p:nvPr>
            <p:ph idx="1"/>
          </p:nvPr>
        </p:nvSpPr>
        <p:spPr/>
        <p:txBody>
          <a:bodyPr/>
          <a:lstStyle/>
          <a:p>
            <a:r>
              <a:rPr lang="en-US" i="1" dirty="0" err="1"/>
              <a:t>modcluster</a:t>
            </a:r>
            <a:r>
              <a:rPr lang="en-US" dirty="0"/>
              <a:t> is the module which enables load balancing in the JBoss Web container</a:t>
            </a:r>
          </a:p>
          <a:p>
            <a:r>
              <a:rPr lang="en-US" dirty="0" err="1"/>
              <a:t>modcluster</a:t>
            </a:r>
            <a:r>
              <a:rPr lang="en-US" dirty="0"/>
              <a:t> can use HTTP, HTTPS, or AJP protocols</a:t>
            </a:r>
          </a:p>
          <a:p>
            <a:r>
              <a:rPr lang="en-US" dirty="0"/>
              <a:t>The application servers perform the load-balancing factor calculations. This makes load balancing metrics more accurate than other connectors.</a:t>
            </a:r>
            <a:endParaRPr lang="en-IN" dirty="0"/>
          </a:p>
        </p:txBody>
      </p:sp>
    </p:spTree>
    <p:extLst>
      <p:ext uri="{BB962C8B-B14F-4D97-AF65-F5344CB8AC3E}">
        <p14:creationId xmlns:p14="http://schemas.microsoft.com/office/powerpoint/2010/main" val="290573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2592-7E3A-4E66-8149-FB0992A34FE2}"/>
              </a:ext>
            </a:extLst>
          </p:cNvPr>
          <p:cNvSpPr>
            <a:spLocks noGrp="1"/>
          </p:cNvSpPr>
          <p:nvPr>
            <p:ph type="title"/>
          </p:nvPr>
        </p:nvSpPr>
        <p:spPr/>
        <p:txBody>
          <a:bodyPr/>
          <a:lstStyle/>
          <a:p>
            <a:r>
              <a:rPr lang="en-US" dirty="0"/>
              <a:t>JBOSS Profiles that support clustering</a:t>
            </a:r>
            <a:endParaRPr lang="en-IN" dirty="0"/>
          </a:p>
        </p:txBody>
      </p:sp>
      <p:sp>
        <p:nvSpPr>
          <p:cNvPr id="3" name="Content Placeholder 2">
            <a:extLst>
              <a:ext uri="{FF2B5EF4-FFF2-40B4-BE49-F238E27FC236}">
                <a16:creationId xmlns:a16="http://schemas.microsoft.com/office/drawing/2014/main" id="{7553F2C8-38E4-49BD-8D0B-AA56D6B4A4DE}"/>
              </a:ext>
            </a:extLst>
          </p:cNvPr>
          <p:cNvSpPr>
            <a:spLocks noGrp="1"/>
          </p:cNvSpPr>
          <p:nvPr>
            <p:ph idx="1"/>
          </p:nvPr>
        </p:nvSpPr>
        <p:spPr/>
        <p:txBody>
          <a:bodyPr/>
          <a:lstStyle/>
          <a:p>
            <a:r>
              <a:rPr lang="en-US" dirty="0"/>
              <a:t>Standalone-ha.xml</a:t>
            </a:r>
          </a:p>
          <a:p>
            <a:r>
              <a:rPr lang="en-US" dirty="0"/>
              <a:t>Standalone-full-ha.xml</a:t>
            </a:r>
            <a:endParaRPr lang="en-IN" dirty="0"/>
          </a:p>
        </p:txBody>
      </p:sp>
    </p:spTree>
    <p:extLst>
      <p:ext uri="{BB962C8B-B14F-4D97-AF65-F5344CB8AC3E}">
        <p14:creationId xmlns:p14="http://schemas.microsoft.com/office/powerpoint/2010/main" val="20184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CDB3-C137-407B-B366-8A66B03255CE}"/>
              </a:ext>
            </a:extLst>
          </p:cNvPr>
          <p:cNvSpPr>
            <a:spLocks noGrp="1"/>
          </p:cNvSpPr>
          <p:nvPr>
            <p:ph type="title"/>
          </p:nvPr>
        </p:nvSpPr>
        <p:spPr/>
        <p:txBody>
          <a:bodyPr/>
          <a:lstStyle/>
          <a:p>
            <a:r>
              <a:rPr lang="en-US" dirty="0"/>
              <a:t>Steps performed in Demo</a:t>
            </a:r>
            <a:endParaRPr lang="en-IN" dirty="0"/>
          </a:p>
        </p:txBody>
      </p:sp>
      <p:sp>
        <p:nvSpPr>
          <p:cNvPr id="3" name="Content Placeholder 2">
            <a:extLst>
              <a:ext uri="{FF2B5EF4-FFF2-40B4-BE49-F238E27FC236}">
                <a16:creationId xmlns:a16="http://schemas.microsoft.com/office/drawing/2014/main" id="{CF40B2E1-DE36-4B81-B054-17F9470A667D}"/>
              </a:ext>
            </a:extLst>
          </p:cNvPr>
          <p:cNvSpPr>
            <a:spLocks noGrp="1"/>
          </p:cNvSpPr>
          <p:nvPr>
            <p:ph idx="1"/>
          </p:nvPr>
        </p:nvSpPr>
        <p:spPr>
          <a:xfrm>
            <a:off x="677334" y="1930400"/>
            <a:ext cx="8596668" cy="3880773"/>
          </a:xfrm>
        </p:spPr>
        <p:txBody>
          <a:bodyPr/>
          <a:lstStyle/>
          <a:p>
            <a:r>
              <a:rPr lang="en-US" dirty="0"/>
              <a:t>Install 3 instances of JBOSS EAP</a:t>
            </a:r>
          </a:p>
          <a:p>
            <a:r>
              <a:rPr lang="en-US" dirty="0"/>
              <a:t>Name first one as </a:t>
            </a:r>
            <a:r>
              <a:rPr lang="en-US" dirty="0" err="1"/>
              <a:t>LoadBalancerEAP</a:t>
            </a:r>
            <a:r>
              <a:rPr lang="en-US" dirty="0"/>
              <a:t> (any name can be given)</a:t>
            </a:r>
          </a:p>
          <a:p>
            <a:r>
              <a:rPr lang="en-US" dirty="0"/>
              <a:t>Name second one as Node1EAP (any name can be given)</a:t>
            </a:r>
          </a:p>
          <a:p>
            <a:r>
              <a:rPr lang="en-US" dirty="0"/>
              <a:t>Name third one as Node2EAP (any name can be given)</a:t>
            </a:r>
          </a:p>
          <a:p>
            <a:r>
              <a:rPr lang="en-US" dirty="0"/>
              <a:t>Configure </a:t>
            </a:r>
            <a:r>
              <a:rPr lang="en-US" dirty="0" err="1"/>
              <a:t>LoadBalancerEAP</a:t>
            </a:r>
            <a:r>
              <a:rPr lang="en-US" dirty="0"/>
              <a:t> instance </a:t>
            </a:r>
          </a:p>
          <a:p>
            <a:r>
              <a:rPr lang="en-US" dirty="0"/>
              <a:t>Configure Node1EAP and Node2EAP</a:t>
            </a:r>
          </a:p>
          <a:p>
            <a:r>
              <a:rPr lang="en-US" dirty="0"/>
              <a:t>Deploy an application called as </a:t>
            </a:r>
            <a:r>
              <a:rPr lang="en-US" dirty="0" err="1"/>
              <a:t>sample.war</a:t>
            </a:r>
            <a:r>
              <a:rPr lang="en-US" dirty="0"/>
              <a:t> in Node1EAP and Node2EAP for testing</a:t>
            </a:r>
          </a:p>
          <a:p>
            <a:endParaRPr lang="en-IN" dirty="0"/>
          </a:p>
        </p:txBody>
      </p:sp>
    </p:spTree>
    <p:extLst>
      <p:ext uri="{BB962C8B-B14F-4D97-AF65-F5344CB8AC3E}">
        <p14:creationId xmlns:p14="http://schemas.microsoft.com/office/powerpoint/2010/main" val="163434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1566-B5A8-4572-AABD-A1D3A87B0638}"/>
              </a:ext>
            </a:extLst>
          </p:cNvPr>
          <p:cNvSpPr>
            <a:spLocks noGrp="1"/>
          </p:cNvSpPr>
          <p:nvPr>
            <p:ph type="title"/>
          </p:nvPr>
        </p:nvSpPr>
        <p:spPr/>
        <p:txBody>
          <a:bodyPr/>
          <a:lstStyle/>
          <a:p>
            <a:r>
              <a:rPr lang="en-US" dirty="0"/>
              <a:t>Configurations involved</a:t>
            </a:r>
            <a:endParaRPr lang="en-IN" dirty="0"/>
          </a:p>
        </p:txBody>
      </p:sp>
      <p:sp>
        <p:nvSpPr>
          <p:cNvPr id="3" name="Content Placeholder 2">
            <a:extLst>
              <a:ext uri="{FF2B5EF4-FFF2-40B4-BE49-F238E27FC236}">
                <a16:creationId xmlns:a16="http://schemas.microsoft.com/office/drawing/2014/main" id="{9C4878A8-1011-488B-8439-CC0F9A00676D}"/>
              </a:ext>
            </a:extLst>
          </p:cNvPr>
          <p:cNvSpPr>
            <a:spLocks noGrp="1"/>
          </p:cNvSpPr>
          <p:nvPr>
            <p:ph idx="1"/>
          </p:nvPr>
        </p:nvSpPr>
        <p:spPr>
          <a:xfrm>
            <a:off x="677334" y="1420837"/>
            <a:ext cx="9718691" cy="5577840"/>
          </a:xfrm>
        </p:spPr>
        <p:txBody>
          <a:bodyPr>
            <a:normAutofit/>
          </a:bodyPr>
          <a:lstStyle/>
          <a:p>
            <a:r>
              <a:rPr lang="en-US" dirty="0"/>
              <a:t>Configuring the undertow subsystem of the </a:t>
            </a:r>
            <a:r>
              <a:rPr lang="en-US" dirty="0" err="1"/>
              <a:t>LoadBalancer</a:t>
            </a:r>
            <a:r>
              <a:rPr lang="en-US" dirty="0"/>
              <a:t> node</a:t>
            </a:r>
          </a:p>
          <a:p>
            <a:pPr lvl="2"/>
            <a:r>
              <a:rPr lang="en-US" sz="1800" dirty="0"/>
              <a:t>Add the filter within the host tag</a:t>
            </a:r>
          </a:p>
          <a:p>
            <a:pPr marL="1371600" lvl="3" indent="0">
              <a:buNone/>
            </a:pPr>
            <a:r>
              <a:rPr lang="en-US" sz="1600" dirty="0"/>
              <a:t>&lt;filter-ref name="</a:t>
            </a:r>
            <a:r>
              <a:rPr lang="en-US" sz="1600" dirty="0" err="1"/>
              <a:t>modclusterloadbal</a:t>
            </a:r>
            <a:r>
              <a:rPr lang="en-US" sz="1600" dirty="0"/>
              <a:t>"/&gt;</a:t>
            </a:r>
          </a:p>
          <a:p>
            <a:pPr lvl="2"/>
            <a:r>
              <a:rPr lang="en-US" sz="1800" dirty="0"/>
              <a:t>Configure the filter and add it next to handler</a:t>
            </a:r>
          </a:p>
          <a:p>
            <a:pPr marL="1314450" lvl="3" indent="0">
              <a:buNone/>
            </a:pPr>
            <a:r>
              <a:rPr lang="en-US" sz="1600" dirty="0"/>
              <a:t>&lt;filters&gt;				</a:t>
            </a:r>
          </a:p>
          <a:p>
            <a:pPr marL="1314450" lvl="3" indent="0">
              <a:buNone/>
            </a:pPr>
            <a:r>
              <a:rPr lang="en-US" sz="1600" dirty="0"/>
              <a:t>&lt;mod-cluster name="</a:t>
            </a:r>
            <a:r>
              <a:rPr lang="en-US" sz="1600" dirty="0" err="1"/>
              <a:t>modclusterloadbal</a:t>
            </a:r>
            <a:r>
              <a:rPr lang="en-US" sz="1600" dirty="0"/>
              <a:t>" advertise-socket-binding="</a:t>
            </a:r>
            <a:r>
              <a:rPr lang="en-US" sz="1600" dirty="0" err="1"/>
              <a:t>modcluster</a:t>
            </a:r>
            <a:r>
              <a:rPr lang="en-US" sz="1600" dirty="0"/>
              <a:t>" management-socket-binding="http" security-key=“</a:t>
            </a:r>
            <a:r>
              <a:rPr lang="en-US" sz="1600" b="1" dirty="0" err="1"/>
              <a:t>mysecuritykey</a:t>
            </a:r>
            <a:r>
              <a:rPr lang="en-US" sz="1600" dirty="0"/>
              <a:t>"/&gt;		</a:t>
            </a:r>
          </a:p>
          <a:p>
            <a:pPr marL="1314450" lvl="3" indent="0">
              <a:buNone/>
            </a:pPr>
            <a:r>
              <a:rPr lang="en-US" sz="1600" dirty="0"/>
              <a:t>&lt;/filters&gt;</a:t>
            </a:r>
          </a:p>
          <a:p>
            <a:pPr lvl="1"/>
            <a:r>
              <a:rPr lang="en-US" sz="1800" dirty="0"/>
              <a:t>In Individual nodes</a:t>
            </a:r>
          </a:p>
          <a:p>
            <a:pPr lvl="2"/>
            <a:r>
              <a:rPr lang="en-US" sz="1800" dirty="0"/>
              <a:t>Add the instance id and Enable statistics</a:t>
            </a:r>
          </a:p>
          <a:p>
            <a:pPr lvl="3"/>
            <a:r>
              <a:rPr lang="en-US" sz="1800" dirty="0"/>
              <a:t>&lt;subsystem </a:t>
            </a:r>
            <a:r>
              <a:rPr lang="en-US" sz="1800" dirty="0" err="1"/>
              <a:t>xmlns</a:t>
            </a:r>
            <a:r>
              <a:rPr lang="en-US" sz="1800" dirty="0"/>
              <a:t>="urn:jboss:domain:undertow:10.0" default-server="default-server" default-virtual-host="default-host" default-servlet-container="default" </a:t>
            </a:r>
            <a:r>
              <a:rPr lang="en-US" sz="1800" b="1" dirty="0"/>
              <a:t>instance-id="node1"</a:t>
            </a:r>
            <a:r>
              <a:rPr lang="en-US" sz="1800" dirty="0"/>
              <a:t> default-security-domain="other" </a:t>
            </a:r>
            <a:r>
              <a:rPr lang="en-US" sz="1800" b="1" dirty="0"/>
              <a:t>statistics-enabled=</a:t>
            </a:r>
            <a:r>
              <a:rPr lang="en-US" sz="1800" dirty="0"/>
              <a:t>“true”&gt;</a:t>
            </a:r>
          </a:p>
        </p:txBody>
      </p:sp>
    </p:spTree>
    <p:extLst>
      <p:ext uri="{BB962C8B-B14F-4D97-AF65-F5344CB8AC3E}">
        <p14:creationId xmlns:p14="http://schemas.microsoft.com/office/powerpoint/2010/main" val="204821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4AE9-BF55-4B62-B8CC-04F5B5686C82}"/>
              </a:ext>
            </a:extLst>
          </p:cNvPr>
          <p:cNvSpPr>
            <a:spLocks noGrp="1"/>
          </p:cNvSpPr>
          <p:nvPr>
            <p:ph type="title"/>
          </p:nvPr>
        </p:nvSpPr>
        <p:spPr/>
        <p:txBody>
          <a:bodyPr/>
          <a:lstStyle/>
          <a:p>
            <a:r>
              <a:rPr lang="en-US" dirty="0"/>
              <a:t>Configurations involved</a:t>
            </a:r>
            <a:endParaRPr lang="en-IN" dirty="0"/>
          </a:p>
        </p:txBody>
      </p:sp>
      <p:sp>
        <p:nvSpPr>
          <p:cNvPr id="3" name="Content Placeholder 2">
            <a:extLst>
              <a:ext uri="{FF2B5EF4-FFF2-40B4-BE49-F238E27FC236}">
                <a16:creationId xmlns:a16="http://schemas.microsoft.com/office/drawing/2014/main" id="{8030806D-334C-4121-9937-D64093937050}"/>
              </a:ext>
            </a:extLst>
          </p:cNvPr>
          <p:cNvSpPr>
            <a:spLocks noGrp="1"/>
          </p:cNvSpPr>
          <p:nvPr>
            <p:ph idx="1"/>
          </p:nvPr>
        </p:nvSpPr>
        <p:spPr>
          <a:xfrm>
            <a:off x="677334" y="1554481"/>
            <a:ext cx="8596668" cy="5303519"/>
          </a:xfrm>
        </p:spPr>
        <p:txBody>
          <a:bodyPr/>
          <a:lstStyle/>
          <a:p>
            <a:r>
              <a:rPr lang="en-US" dirty="0"/>
              <a:t>Configuring the </a:t>
            </a:r>
            <a:r>
              <a:rPr lang="en-US" dirty="0" err="1"/>
              <a:t>mod_cluster</a:t>
            </a:r>
            <a:r>
              <a:rPr lang="en-US" dirty="0"/>
              <a:t> in node 1 and node 2</a:t>
            </a:r>
          </a:p>
          <a:p>
            <a:pPr lvl="2"/>
            <a:r>
              <a:rPr lang="en-IN" sz="1800" dirty="0"/>
              <a:t>Modify the </a:t>
            </a:r>
            <a:r>
              <a:rPr lang="en-IN" sz="1800" dirty="0" err="1"/>
              <a:t>modcluster</a:t>
            </a:r>
            <a:r>
              <a:rPr lang="en-IN" sz="1800" dirty="0"/>
              <a:t> configuration</a:t>
            </a:r>
          </a:p>
          <a:p>
            <a:pPr marL="1371600" lvl="3" indent="0">
              <a:buNone/>
            </a:pPr>
            <a:r>
              <a:rPr lang="en-IN" sz="1600" dirty="0"/>
              <a:t>&lt;subsystem </a:t>
            </a:r>
            <a:r>
              <a:rPr lang="en-IN" sz="1600" dirty="0" err="1"/>
              <a:t>xmlns</a:t>
            </a:r>
            <a:r>
              <a:rPr lang="en-IN" sz="1600" dirty="0"/>
              <a:t>="urn:jboss:domain:modcluster:5.0"&gt;            </a:t>
            </a:r>
          </a:p>
          <a:p>
            <a:pPr marL="1371600" lvl="3" indent="0">
              <a:buNone/>
            </a:pPr>
            <a:r>
              <a:rPr lang="en-IN" sz="1600" dirty="0"/>
              <a:t>&lt;proxy name="default" advertise="true" advertise-security-key=“</a:t>
            </a:r>
            <a:r>
              <a:rPr lang="en-IN" sz="1600" b="1" dirty="0" err="1"/>
              <a:t>mysecuritykey</a:t>
            </a:r>
            <a:r>
              <a:rPr lang="en-IN" sz="1600" dirty="0"/>
              <a:t>" advertise-socket="</a:t>
            </a:r>
            <a:r>
              <a:rPr lang="en-IN" sz="1600" dirty="0" err="1"/>
              <a:t>modcluster</a:t>
            </a:r>
            <a:r>
              <a:rPr lang="en-IN" sz="1600" dirty="0"/>
              <a:t>" balancer="</a:t>
            </a:r>
            <a:r>
              <a:rPr lang="en-IN" sz="1600" dirty="0" err="1"/>
              <a:t>mycluster</a:t>
            </a:r>
            <a:r>
              <a:rPr lang="en-IN" sz="1600" dirty="0"/>
              <a:t>" listener="</a:t>
            </a:r>
            <a:r>
              <a:rPr lang="en-IN" sz="1600" dirty="0" err="1"/>
              <a:t>ajp</a:t>
            </a:r>
            <a:r>
              <a:rPr lang="en-IN" sz="1600" dirty="0"/>
              <a:t>"&gt;                </a:t>
            </a:r>
          </a:p>
          <a:p>
            <a:pPr marL="1371600" lvl="3" indent="0">
              <a:buNone/>
            </a:pPr>
            <a:r>
              <a:rPr lang="en-IN" sz="1600" dirty="0"/>
              <a:t>&lt;dynamic-load-provider&gt;                    </a:t>
            </a:r>
          </a:p>
          <a:p>
            <a:pPr marL="1371600" lvl="3" indent="0">
              <a:buNone/>
            </a:pPr>
            <a:r>
              <a:rPr lang="en-IN" sz="1600" dirty="0"/>
              <a:t>&lt;load-metric type="</a:t>
            </a:r>
            <a:r>
              <a:rPr lang="en-IN" sz="1600" dirty="0" err="1"/>
              <a:t>cpu</a:t>
            </a:r>
            <a:r>
              <a:rPr lang="en-IN" sz="1600" dirty="0"/>
              <a:t>"/&gt;                </a:t>
            </a:r>
          </a:p>
          <a:p>
            <a:pPr marL="1371600" lvl="3" indent="0">
              <a:buNone/>
            </a:pPr>
            <a:r>
              <a:rPr lang="en-IN" sz="1600" dirty="0"/>
              <a:t>&lt;/dynamic-load-provider&gt;            </a:t>
            </a:r>
          </a:p>
          <a:p>
            <a:pPr marL="1371600" lvl="3" indent="0">
              <a:buNone/>
            </a:pPr>
            <a:r>
              <a:rPr lang="en-IN" sz="1600" dirty="0"/>
              <a:t>&lt;/proxy&gt;        </a:t>
            </a:r>
          </a:p>
          <a:p>
            <a:pPr marL="1371600" lvl="3" indent="0">
              <a:buNone/>
            </a:pPr>
            <a:r>
              <a:rPr lang="en-IN" sz="1600" dirty="0"/>
              <a:t>&lt;/subsystem&gt;</a:t>
            </a:r>
          </a:p>
          <a:p>
            <a:endParaRPr lang="en-IN" dirty="0"/>
          </a:p>
        </p:txBody>
      </p:sp>
    </p:spTree>
    <p:extLst>
      <p:ext uri="{BB962C8B-B14F-4D97-AF65-F5344CB8AC3E}">
        <p14:creationId xmlns:p14="http://schemas.microsoft.com/office/powerpoint/2010/main" val="36566223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1072</TotalTime>
  <Words>767</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Clustering</vt:lpstr>
      <vt:lpstr>Introduction to Clustering</vt:lpstr>
      <vt:lpstr>Normal Scenario</vt:lpstr>
      <vt:lpstr>Clustered Scenario</vt:lpstr>
      <vt:lpstr>About the modcluster Connector</vt:lpstr>
      <vt:lpstr>JBOSS Profiles that support clustering</vt:lpstr>
      <vt:lpstr>Steps performed in Demo</vt:lpstr>
      <vt:lpstr>Configurations involved</vt:lpstr>
      <vt:lpstr>Configurations involved</vt:lpstr>
      <vt:lpstr>Mod_cluster properties</vt:lpstr>
      <vt:lpstr>Starting the server instances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Dharmaraj</dc:creator>
  <cp:lastModifiedBy>Karthikeyan Dharmaraj</cp:lastModifiedBy>
  <cp:revision>43</cp:revision>
  <dcterms:created xsi:type="dcterms:W3CDTF">2020-06-15T12:44:33Z</dcterms:created>
  <dcterms:modified xsi:type="dcterms:W3CDTF">2020-06-18T06:58:54Z</dcterms:modified>
</cp:coreProperties>
</file>