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73" r:id="rId5"/>
    <p:sldId id="259" r:id="rId6"/>
    <p:sldId id="262" r:id="rId7"/>
    <p:sldId id="261" r:id="rId8"/>
    <p:sldId id="26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coulon/wildfly-quickstart/blob/master/helloworld-jms/src/main/java/org/jboss/as/quickstarts/jms/HelloWorldJMSClien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7766936" cy="2624666"/>
          </a:xfrm>
        </p:spPr>
        <p:txBody>
          <a:bodyPr/>
          <a:lstStyle/>
          <a:p>
            <a:pPr algn="ctr"/>
            <a:r>
              <a:rPr lang="en-US" dirty="0" smtClean="0"/>
              <a:t>Implementing Java Messaging Service (JMS) in JBOSS EAP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02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JMS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596668" cy="4648200"/>
          </a:xfrm>
        </p:spPr>
        <p:txBody>
          <a:bodyPr>
            <a:normAutofit/>
          </a:bodyPr>
          <a:lstStyle/>
          <a:p>
            <a:pPr fontAlgn="base"/>
            <a:r>
              <a:rPr lang="en-IN" dirty="0" smtClean="0"/>
              <a:t>Topics</a:t>
            </a:r>
          </a:p>
          <a:p>
            <a:pPr lvl="1" fontAlgn="base"/>
            <a:r>
              <a:rPr lang="en-IN" dirty="0" smtClean="0"/>
              <a:t>In JMS a Topic implements </a:t>
            </a:r>
            <a:r>
              <a:rPr lang="en-IN" i="1" dirty="0" smtClean="0"/>
              <a:t>publish and subscribe</a:t>
            </a:r>
            <a:r>
              <a:rPr lang="en-IN" dirty="0" smtClean="0"/>
              <a:t> semantics. </a:t>
            </a:r>
            <a:endParaRPr lang="en-IN" dirty="0" smtClean="0"/>
          </a:p>
          <a:p>
            <a:pPr lvl="1" fontAlgn="base"/>
            <a:r>
              <a:rPr lang="en-IN" dirty="0" smtClean="0"/>
              <a:t>When </a:t>
            </a:r>
            <a:r>
              <a:rPr lang="en-IN" dirty="0" smtClean="0"/>
              <a:t>you publish a message it goes to all the subscribers who are interested </a:t>
            </a:r>
            <a:r>
              <a:rPr lang="en-IN" dirty="0" smtClean="0"/>
              <a:t> (</a:t>
            </a:r>
            <a:r>
              <a:rPr lang="en-IN" dirty="0" smtClean="0"/>
              <a:t>1-to-many </a:t>
            </a:r>
            <a:r>
              <a:rPr lang="en-IN" dirty="0" smtClean="0"/>
              <a:t>model of </a:t>
            </a:r>
            <a:r>
              <a:rPr lang="en-IN" dirty="0" smtClean="0"/>
              <a:t>distribution). </a:t>
            </a:r>
          </a:p>
          <a:p>
            <a:pPr lvl="1" fontAlgn="base"/>
            <a:r>
              <a:rPr lang="en-IN" dirty="0" smtClean="0"/>
              <a:t>The </a:t>
            </a:r>
            <a:r>
              <a:rPr lang="en-IN" dirty="0" smtClean="0"/>
              <a:t>same published message is received by all consuming </a:t>
            </a:r>
            <a:r>
              <a:rPr lang="en-IN" dirty="0" smtClean="0"/>
              <a:t>subscribers (broadcast)</a:t>
            </a:r>
            <a:endParaRPr lang="en-IN" dirty="0" smtClean="0"/>
          </a:p>
          <a:p>
            <a:pPr fontAlgn="base"/>
            <a:r>
              <a:rPr lang="en-IN" dirty="0" smtClean="0"/>
              <a:t>Queues</a:t>
            </a:r>
          </a:p>
          <a:p>
            <a:pPr lvl="1" fontAlgn="base"/>
            <a:r>
              <a:rPr lang="en-IN" dirty="0" smtClean="0"/>
              <a:t>A </a:t>
            </a:r>
            <a:r>
              <a:rPr lang="en-IN" dirty="0" smtClean="0"/>
              <a:t>single message will be received by exactly one consumer. </a:t>
            </a:r>
            <a:endParaRPr lang="en-IN" dirty="0" smtClean="0"/>
          </a:p>
          <a:p>
            <a:pPr lvl="1" fontAlgn="base"/>
            <a:r>
              <a:rPr lang="en-IN" dirty="0" smtClean="0"/>
              <a:t>If </a:t>
            </a:r>
            <a:r>
              <a:rPr lang="en-IN" dirty="0" smtClean="0"/>
              <a:t>there are no consumers available at the time the message is sent it will be kept until a consumer is available that can process the message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40011"/>
          </a:xfrm>
        </p:spPr>
        <p:txBody>
          <a:bodyPr/>
          <a:lstStyle/>
          <a:p>
            <a:r>
              <a:rPr lang="en-IN" dirty="0" smtClean="0"/>
              <a:t>JMS is </a:t>
            </a:r>
            <a:r>
              <a:rPr lang="en-IN" dirty="0" smtClean="0"/>
              <a:t>an API </a:t>
            </a:r>
            <a:r>
              <a:rPr lang="en-IN" dirty="0" smtClean="0"/>
              <a:t>to create</a:t>
            </a:r>
            <a:r>
              <a:rPr lang="en-IN" dirty="0" smtClean="0"/>
              <a:t>, send and read </a:t>
            </a:r>
            <a:r>
              <a:rPr lang="en-IN" dirty="0" smtClean="0"/>
              <a:t>messages</a:t>
            </a:r>
          </a:p>
          <a:p>
            <a:r>
              <a:rPr lang="en-US" dirty="0" smtClean="0"/>
              <a:t>Normal standalone </a:t>
            </a:r>
            <a:r>
              <a:rPr lang="en-US" dirty="0" smtClean="0"/>
              <a:t>JBOSS EAP will </a:t>
            </a:r>
            <a:r>
              <a:rPr lang="en-US" dirty="0" smtClean="0"/>
              <a:t>not give the JMS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JBOSS EAP needs to be started using standalone-full.xml or standalone-fullha.xml based on your requirement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 smtClean="0"/>
              <a:t>Contents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362266" cy="3880773"/>
          </a:xfrm>
        </p:spPr>
        <p:txBody>
          <a:bodyPr/>
          <a:lstStyle/>
          <a:p>
            <a:r>
              <a:rPr lang="en-US" dirty="0" smtClean="0"/>
              <a:t>We will be covering</a:t>
            </a:r>
          </a:p>
          <a:p>
            <a:pPr lvl="1"/>
            <a:r>
              <a:rPr lang="en-US" sz="1800" dirty="0" smtClean="0"/>
              <a:t>Creating a </a:t>
            </a:r>
            <a:r>
              <a:rPr lang="en-US" sz="1800" dirty="0" smtClean="0"/>
              <a:t>queue in JBOSS </a:t>
            </a:r>
            <a:r>
              <a:rPr lang="en-US" sz="1800" dirty="0" smtClean="0"/>
              <a:t>EAP using CLI</a:t>
            </a:r>
          </a:p>
          <a:p>
            <a:pPr lvl="2"/>
            <a:r>
              <a:rPr lang="en-IN" u="sng" dirty="0" err="1" smtClean="0"/>
              <a:t>jms</a:t>
            </a:r>
            <a:r>
              <a:rPr lang="en-IN" u="sng" dirty="0" smtClean="0"/>
              <a:t>-queue add --</a:t>
            </a:r>
            <a:r>
              <a:rPr lang="en-IN" u="sng" dirty="0" smtClean="0"/>
              <a:t>queue-address=</a:t>
            </a:r>
            <a:r>
              <a:rPr lang="en-IN" u="sng" dirty="0" err="1" smtClean="0"/>
              <a:t>anyname</a:t>
            </a:r>
            <a:r>
              <a:rPr lang="en-IN" u="sng" dirty="0" smtClean="0"/>
              <a:t> </a:t>
            </a:r>
            <a:r>
              <a:rPr lang="en-IN" u="sng" dirty="0" smtClean="0"/>
              <a:t>--</a:t>
            </a:r>
            <a:r>
              <a:rPr lang="en-IN" u="sng" dirty="0" smtClean="0"/>
              <a:t>entries=queue/</a:t>
            </a:r>
            <a:r>
              <a:rPr lang="en-IN" u="sng" dirty="0" err="1" smtClean="0"/>
              <a:t>anyname,java:jboss</a:t>
            </a:r>
            <a:r>
              <a:rPr lang="en-IN" u="sng" dirty="0" smtClean="0"/>
              <a:t>/exported/</a:t>
            </a:r>
            <a:r>
              <a:rPr lang="en-IN" u="sng" dirty="0" err="1" smtClean="0"/>
              <a:t>jms</a:t>
            </a:r>
            <a:r>
              <a:rPr lang="en-IN" u="sng" dirty="0" smtClean="0"/>
              <a:t>/queue/</a:t>
            </a:r>
            <a:r>
              <a:rPr lang="en-IN" u="sng" dirty="0" err="1" smtClean="0"/>
              <a:t>anyname</a:t>
            </a:r>
            <a:endParaRPr lang="en-IN" u="sng" dirty="0" smtClean="0"/>
          </a:p>
          <a:p>
            <a:pPr lvl="2"/>
            <a:endParaRPr lang="en-US" dirty="0" smtClean="0"/>
          </a:p>
          <a:p>
            <a:pPr lvl="1"/>
            <a:r>
              <a:rPr lang="en-US" sz="1800" dirty="0" smtClean="0"/>
              <a:t>Creating an application user with guest role to produce/consume the messages</a:t>
            </a:r>
            <a:endParaRPr lang="en-US" sz="1800" dirty="0" smtClean="0"/>
          </a:p>
          <a:p>
            <a:pPr lvl="1"/>
            <a:r>
              <a:rPr lang="en-US" sz="1800" dirty="0" smtClean="0"/>
              <a:t>Using a existing code </a:t>
            </a:r>
            <a:r>
              <a:rPr lang="en-US" sz="1800" dirty="0" smtClean="0"/>
              <a:t>to produce and consume from a queue</a:t>
            </a:r>
          </a:p>
          <a:p>
            <a:pPr lvl="1"/>
            <a:r>
              <a:rPr lang="en-US" sz="1800" dirty="0" smtClean="0"/>
              <a:t>Testing the queue</a:t>
            </a:r>
            <a:endParaRPr lang="en-IN" sz="1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-&gt; Messaging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9906000" cy="479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596668" cy="1320800"/>
          </a:xfrm>
        </p:spPr>
        <p:txBody>
          <a:bodyPr/>
          <a:lstStyle/>
          <a:p>
            <a:r>
              <a:rPr lang="en-US" dirty="0" smtClean="0"/>
              <a:t>A sample queue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04316"/>
            <a:ext cx="9820274" cy="535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showing up in Standalone-full.xml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990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581025"/>
            <a:ext cx="113823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https://github.com/xcoulon/wildfly-quickstart/blob/master/helloworld-jms/src/main/java/org/jboss/as/quickstarts/jms/HelloWorldJMSClient.java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115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Implementing Java Messaging Service (JMS) in JBOSS EAP</vt:lpstr>
      <vt:lpstr>Concepts in JMS</vt:lpstr>
      <vt:lpstr>Introduction</vt:lpstr>
      <vt:lpstr>Contents covered</vt:lpstr>
      <vt:lpstr>Runtime -&gt; Messaging</vt:lpstr>
      <vt:lpstr>A sample queue</vt:lpstr>
      <vt:lpstr>Queue showing up in Standalone-full.xml</vt:lpstr>
      <vt:lpstr>Slide 8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75</cp:revision>
  <dcterms:created xsi:type="dcterms:W3CDTF">2020-03-29T11:22:35Z</dcterms:created>
  <dcterms:modified xsi:type="dcterms:W3CDTF">2020-05-07T06:42:52Z</dcterms:modified>
</cp:coreProperties>
</file>