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E00E60EF-BE86-4AFA-8C1D-886C032B055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9990/consol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6D7D0-209E-42E6-AE06-E6247ACB1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 to management console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335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Management Console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 to monitor, manage, administer, configure the JBOSS EAP</a:t>
            </a:r>
          </a:p>
          <a:p>
            <a:r>
              <a:rPr lang="en-US" dirty="0" smtClean="0"/>
              <a:t>It can be launched using the URL:</a:t>
            </a:r>
          </a:p>
          <a:p>
            <a:pPr lvl="1"/>
            <a:r>
              <a:rPr lang="en-IN" dirty="0" smtClean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127.0.0.1:9990/console/index.html</a:t>
            </a:r>
            <a:endParaRPr lang="en-US" dirty="0" smtClean="0"/>
          </a:p>
          <a:p>
            <a:r>
              <a:rPr lang="en-US" dirty="0" smtClean="0"/>
              <a:t>The admin user or any other management user can be used for login</a:t>
            </a:r>
          </a:p>
          <a:p>
            <a:r>
              <a:rPr lang="en-US" dirty="0" smtClean="0"/>
              <a:t>It has 6 tabs</a:t>
            </a:r>
          </a:p>
          <a:p>
            <a:pPr lvl="1"/>
            <a:r>
              <a:rPr lang="en-US" dirty="0" smtClean="0"/>
              <a:t>Homepage</a:t>
            </a:r>
          </a:p>
          <a:p>
            <a:pPr lvl="1"/>
            <a:r>
              <a:rPr lang="en-US" dirty="0" smtClean="0"/>
              <a:t>Deployments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Patching</a:t>
            </a:r>
          </a:p>
          <a:p>
            <a:pPr lvl="1"/>
            <a:r>
              <a:rPr lang="en-US" dirty="0" smtClean="0"/>
              <a:t>Access Control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54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Introduction to management console </vt:lpstr>
      <vt:lpstr>About Management Console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Dharmaraj</dc:creator>
  <cp:lastModifiedBy>Karthik</cp:lastModifiedBy>
  <cp:revision>20</cp:revision>
  <dcterms:created xsi:type="dcterms:W3CDTF">2020-04-08T08:53:04Z</dcterms:created>
  <dcterms:modified xsi:type="dcterms:W3CDTF">2020-05-07T12:21:42Z</dcterms:modified>
</cp:coreProperties>
</file>