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E00E60EF-BE86-4AFA-8C1D-886C032B0558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36D7D0-209E-42E6-AE06-E6247ACB1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Introduction to Red Hat developer studio</a:t>
            </a:r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335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2A1438-95E6-43DC-91F3-A67B0890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E859A1-423F-40F3-9354-8BAFE36B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 smtClean="0"/>
              <a:t>Red Hat</a:t>
            </a:r>
            <a:r>
              <a:rPr lang="en-GB" dirty="0" smtClean="0"/>
              <a:t> </a:t>
            </a:r>
            <a:r>
              <a:rPr lang="en-GB" dirty="0"/>
              <a:t>Developer Studio </a:t>
            </a:r>
            <a:r>
              <a:rPr lang="en-GB" dirty="0" smtClean="0"/>
              <a:t>(is </a:t>
            </a:r>
            <a:r>
              <a:rPr lang="en-GB" dirty="0"/>
              <a:t>a development environment created and currently developed by </a:t>
            </a:r>
            <a:r>
              <a:rPr lang="en-GB" dirty="0" smtClean="0"/>
              <a:t>Red Hat</a:t>
            </a:r>
            <a:endParaRPr lang="en-GB" dirty="0"/>
          </a:p>
          <a:p>
            <a:pPr fontAlgn="base"/>
            <a:r>
              <a:rPr lang="en-GB" dirty="0"/>
              <a:t>It integrates and certifies both tooling and runtime components by combining Eclipse, Eclipse Tooling, and the JBoss Enterprise Application Platform</a:t>
            </a:r>
            <a:r>
              <a:rPr lang="en-GB" dirty="0" smtClean="0"/>
              <a:t>.</a:t>
            </a:r>
          </a:p>
          <a:p>
            <a:r>
              <a:rPr lang="en-IN" dirty="0" smtClean="0"/>
              <a:t>Red hat developer studio has</a:t>
            </a:r>
          </a:p>
          <a:p>
            <a:pPr lvl="1"/>
            <a:r>
              <a:rPr lang="en-IN" dirty="0" smtClean="0"/>
              <a:t>Different project types</a:t>
            </a:r>
          </a:p>
          <a:p>
            <a:pPr lvl="1"/>
            <a:r>
              <a:rPr lang="en-IN" dirty="0" smtClean="0"/>
              <a:t>Perspectives</a:t>
            </a:r>
            <a:endParaRPr lang="en-IN" dirty="0" smtClean="0"/>
          </a:p>
          <a:p>
            <a:pPr lvl="1"/>
            <a:r>
              <a:rPr lang="en-IN" dirty="0" smtClean="0"/>
              <a:t>Views</a:t>
            </a:r>
          </a:p>
          <a:p>
            <a:pPr lvl="1">
              <a:buNone/>
            </a:pPr>
            <a:r>
              <a:rPr lang="en-US" dirty="0" smtClean="0"/>
              <a:t>And much more!</a:t>
            </a:r>
            <a:endParaRPr lang="en-IN" dirty="0" smtClean="0"/>
          </a:p>
          <a:p>
            <a:pPr fontAlgn="base"/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48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60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Facet</vt:lpstr>
      <vt:lpstr>Introduction to Red Hat developer studio </vt:lpstr>
      <vt:lpstr>Introduction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 Dharmaraj</dc:creator>
  <cp:lastModifiedBy>Karthik</cp:lastModifiedBy>
  <cp:revision>20</cp:revision>
  <dcterms:created xsi:type="dcterms:W3CDTF">2020-04-08T08:53:04Z</dcterms:created>
  <dcterms:modified xsi:type="dcterms:W3CDTF">2020-05-07T12:50:36Z</dcterms:modified>
</cp:coreProperties>
</file>