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75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10439400" cy="2755436"/>
          </a:xfrm>
        </p:spPr>
        <p:txBody>
          <a:bodyPr/>
          <a:lstStyle/>
          <a:p>
            <a:pPr algn="ctr"/>
            <a:r>
              <a:rPr lang="en-IN" dirty="0" smtClean="0"/>
              <a:t>JBOSS EAP 7.3 - </a:t>
            </a:r>
            <a:r>
              <a:rPr lang="en-US" dirty="0" smtClean="0"/>
              <a:t>Modules, Extensions, Subsystems and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1021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6172200"/>
              </a:tblGrid>
              <a:tr h="539232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 module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93072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org.jboss.as.pojo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POJO stands for Plain Old Java Object.  POJOs are used for increasing the readability and re-usability of a program.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8385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org.jboss.as.remoting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JBossRemoting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 a enables you to very easily design, implement, and deploy services that can be remotely invoked by clients using several different transport mechanisms transparently</a:t>
                      </a:r>
                    </a:p>
                    <a:p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7841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org.wildfly.extension.undertow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Undertow is a flexible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performant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web server written in java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539232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org.wildfly.extension.elytron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WildFly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Elytron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project is a new security framework 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93072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org.wildfly.extension.request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-controller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request controller subsystem. Used for request limiting and graceful shutdown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10524066" cy="1320800"/>
          </a:xfrm>
        </p:spPr>
        <p:txBody>
          <a:bodyPr/>
          <a:lstStyle/>
          <a:p>
            <a:r>
              <a:rPr lang="en-US" dirty="0" smtClean="0"/>
              <a:t>Modules, Extensions, Subsystems and Profiles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Modules </a:t>
            </a:r>
          </a:p>
          <a:p>
            <a:pPr lvl="1"/>
            <a:r>
              <a:rPr lang="en-IN" dirty="0" smtClean="0"/>
              <a:t>A module basically provides code (Java Classes) to be used by EAP services and/or by applications. Modules are loaded into an isolated </a:t>
            </a:r>
            <a:r>
              <a:rPr lang="en-IN" dirty="0" err="1" smtClean="0"/>
              <a:t>Classloader</a:t>
            </a:r>
            <a:r>
              <a:rPr lang="en-IN" dirty="0" smtClean="0"/>
              <a:t>, and can only see classes from other modules when explicitly requested</a:t>
            </a:r>
          </a:p>
          <a:p>
            <a:r>
              <a:rPr lang="en-US" dirty="0" smtClean="0"/>
              <a:t>Extensions</a:t>
            </a:r>
          </a:p>
          <a:p>
            <a:pPr lvl="1"/>
            <a:r>
              <a:rPr lang="en-IN" dirty="0" smtClean="0"/>
              <a:t> </a:t>
            </a:r>
            <a:r>
              <a:rPr lang="en-IN" dirty="0" smtClean="0"/>
              <a:t>Extension </a:t>
            </a:r>
            <a:r>
              <a:rPr lang="en-IN" dirty="0" smtClean="0"/>
              <a:t>is the reference of a module in .xml configuration files.</a:t>
            </a:r>
            <a:endParaRPr lang="en-US" dirty="0" smtClean="0"/>
          </a:p>
          <a:p>
            <a:r>
              <a:rPr lang="en-US" dirty="0" err="1" smtClean="0"/>
              <a:t>SubSystems</a:t>
            </a:r>
            <a:endParaRPr lang="en-US" dirty="0" smtClean="0"/>
          </a:p>
          <a:p>
            <a:pPr lvl="1"/>
            <a:r>
              <a:rPr lang="en-IN" dirty="0" smtClean="0"/>
              <a:t>Most modules include a configurable element called a subsystem. Subsystem configuration information is stored in the unified configuration file </a:t>
            </a:r>
            <a:r>
              <a:rPr lang="en-IN" i="1" dirty="0" smtClean="0"/>
              <a:t>EAP_HOME</a:t>
            </a:r>
            <a:r>
              <a:rPr lang="en-IN" dirty="0" smtClean="0"/>
              <a:t>/domain/configuration/domain.xml for a managed domain or </a:t>
            </a:r>
            <a:r>
              <a:rPr lang="en-IN" i="1" dirty="0" smtClean="0"/>
              <a:t>EAP_HOME</a:t>
            </a:r>
            <a:r>
              <a:rPr lang="en-IN" dirty="0" smtClean="0"/>
              <a:t>/standalone/configuration/standalone.xml for a standalone server. </a:t>
            </a:r>
            <a:endParaRPr lang="en-US" dirty="0" smtClean="0"/>
          </a:p>
          <a:p>
            <a:pPr lvl="1"/>
            <a:r>
              <a:rPr lang="en-IN" dirty="0" smtClean="0"/>
              <a:t>Each subsystem's configuration is defined in an XML schema. The configuration schemas are located in the </a:t>
            </a:r>
            <a:r>
              <a:rPr lang="en-IN" i="1" dirty="0" smtClean="0"/>
              <a:t>EAP_HOME</a:t>
            </a:r>
            <a:r>
              <a:rPr lang="en-IN" dirty="0" smtClean="0"/>
              <a:t>/docs/schema/ directory of your installation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Profile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 smtClean="0"/>
              <a:t>profile is a group of subsystems configurations</a:t>
            </a:r>
            <a:endParaRPr lang="en-IN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1320800"/>
          </a:xfrm>
        </p:spPr>
        <p:txBody>
          <a:bodyPr/>
          <a:lstStyle/>
          <a:p>
            <a:r>
              <a:rPr lang="en-US" dirty="0" smtClean="0"/>
              <a:t>Example of Extensions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724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101727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96668" cy="1320800"/>
          </a:xfrm>
        </p:spPr>
        <p:txBody>
          <a:bodyPr/>
          <a:lstStyle/>
          <a:p>
            <a:r>
              <a:rPr lang="en-IN" dirty="0" smtClean="0"/>
              <a:t>Example: undertow</a:t>
            </a:r>
            <a:r>
              <a:rPr lang="en-IN" dirty="0"/>
              <a:t> 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0134600" cy="1219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JBoss EAP 7.3, the undertow subsystem takes the place of the </a:t>
            </a:r>
            <a:r>
              <a:rPr lang="en-IN" dirty="0" err="1" smtClean="0"/>
              <a:t>webserver</a:t>
            </a:r>
            <a:r>
              <a:rPr lang="en-IN" dirty="0"/>
              <a:t> subsystem from previous versions of JBoss EAP.</a:t>
            </a:r>
          </a:p>
          <a:p>
            <a:r>
              <a:rPr lang="en-IN" dirty="0"/>
              <a:t>The undertow subsystem allows you to configure the web server and servlet container settings.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11430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8676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Subsystem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91630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533400"/>
          <a:ext cx="1098073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8085138"/>
              </a:tblGrid>
              <a:tr h="288624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 module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887344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org.jboss.as.ee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Bean </a:t>
                      </a:r>
                      <a:r>
                        <a:rPr kumimoji="0" lang="en-I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validation,Component,Naming,EEApplcation,DataSource</a:t>
                      </a:r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related</a:t>
                      </a:r>
                    </a:p>
                    <a:p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EAR deployment related</a:t>
                      </a:r>
                    </a:p>
                    <a:p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477801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org.jboss.as.ejb3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EJB3 java bean related</a:t>
                      </a:r>
                    </a:p>
                    <a:p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477801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org.jboss.as.jaxrs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Restful java web services related</a:t>
                      </a:r>
                    </a:p>
                    <a:p>
                      <a:endParaRPr kumimoji="0" lang="en-IN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296888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org.jboss.as.jdr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Diagnostic Reporter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JDR collects the following items: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configuration files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log files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deployment information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runtime information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88624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org.jboss.as.jmx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JMX Console is a web console for monitoring Java message transactions. 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88624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org.jboss.as.transactions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Transactions (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TS) is the new default transaction manager for 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</a:t>
                      </a:r>
                      <a:endParaRPr kumimoji="0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533400"/>
          <a:ext cx="102870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095"/>
                <a:gridCol w="6821905"/>
              </a:tblGrid>
              <a:tr h="389316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 module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89316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org.jboss.as.jpa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 Persistence API (JPA),</a:t>
                      </a:r>
                    </a:p>
                  </a:txBody>
                  <a:tcPr/>
                </a:tc>
              </a:tr>
              <a:tr h="959583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org.jboss.as.jsf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JavaServer</a:t>
                      </a:r>
                      <a:r>
                        <a:rPr kumimoji="0" lang="en-I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Faces (JSF) is a Java specification for building component-based user interfaces for web applications </a:t>
                      </a:r>
                    </a:p>
                  </a:txBody>
                  <a:tcPr/>
                </a:tc>
              </a:tr>
              <a:tr h="95958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org.jboss.as.jsr77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 specification request (JSR-77) is a J2ee management specification for standardization of J2EE server management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931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org.jboss.as.mail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configure email session in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JBoss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81304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org.jboss.as.naming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provides a naming service that allows a user to map a name onto an object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97329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org.jboss.as.sar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SAR file is created with the .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sar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extenstion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used for writing thread related components which has to be running independently. 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97329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org.jboss.as.security</a:t>
                      </a:r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Provides the security related features implemented via roles access etc</a:t>
                      </a:r>
                    </a:p>
                    <a:p>
                      <a:endParaRPr kumimoji="0" lang="en-I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264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JBOSS EAP 7.3 - Modules, Extensions, Subsystems and Profiles</vt:lpstr>
      <vt:lpstr>Modules, Extensions, Subsystems and Profiles</vt:lpstr>
      <vt:lpstr>Example of Extensions</vt:lpstr>
      <vt:lpstr>Slide 4</vt:lpstr>
      <vt:lpstr>Example: undertow subsystem</vt:lpstr>
      <vt:lpstr>Example: Logging module</vt:lpstr>
      <vt:lpstr>Logging Subsystem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29</cp:revision>
  <dcterms:created xsi:type="dcterms:W3CDTF">2020-03-29T11:22:35Z</dcterms:created>
  <dcterms:modified xsi:type="dcterms:W3CDTF">2020-04-25T02:19:34Z</dcterms:modified>
</cp:coreProperties>
</file>