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98" y="-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ss.redhat.com/documentation/en-us/red_hat_jboss_enterprise_application_platform/7.0/html/configuration_guide/jboss_eap_manage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8A54DA-970F-AF46-A6A2-47E5FC16A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JBOSS – Standalone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029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JBOSS EAP Standalone 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596668" cy="3880773"/>
          </a:xfrm>
        </p:spPr>
        <p:txBody>
          <a:bodyPr/>
          <a:lstStyle/>
          <a:p>
            <a:r>
              <a:rPr lang="en-IN" dirty="0" smtClean="0"/>
              <a:t>If there is only one JBOSS EAP installed in a host, then that server will be run in the Standalone mode</a:t>
            </a:r>
          </a:p>
          <a:p>
            <a:r>
              <a:rPr lang="en-IN" dirty="0" smtClean="0"/>
              <a:t>Default configuration for a standalone server is stored in the EAP_HOME/standalone/configuration/standalone.xml</a:t>
            </a:r>
          </a:p>
          <a:p>
            <a:r>
              <a:rPr lang="en-US" dirty="0" smtClean="0"/>
              <a:t>Standalone.xml file has different subsystems for different purposes</a:t>
            </a:r>
            <a:endParaRPr lang="en-IN" dirty="0" smtClean="0"/>
          </a:p>
          <a:p>
            <a:r>
              <a:rPr lang="en-IN" dirty="0" smtClean="0"/>
              <a:t> Standalone mode can be run as 4 different options:</a:t>
            </a:r>
          </a:p>
          <a:p>
            <a:pPr lvl="1"/>
            <a:r>
              <a:rPr lang="en-US" dirty="0" smtClean="0"/>
              <a:t>Standalone-full</a:t>
            </a:r>
          </a:p>
          <a:p>
            <a:pPr lvl="1"/>
            <a:r>
              <a:rPr lang="en-IN" dirty="0" smtClean="0"/>
              <a:t>standalone-full-ha</a:t>
            </a:r>
          </a:p>
          <a:p>
            <a:pPr lvl="1"/>
            <a:r>
              <a:rPr lang="en-IN" dirty="0" smtClean="0"/>
              <a:t>standalone-ha</a:t>
            </a:r>
          </a:p>
          <a:p>
            <a:pPr lvl="1"/>
            <a:r>
              <a:rPr lang="en-IN" dirty="0" smtClean="0"/>
              <a:t>standalone-load-balancer</a:t>
            </a:r>
          </a:p>
          <a:p>
            <a:pPr lvl="1"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596668" cy="5431762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1800" smtClean="0"/>
              <a:t>Standalone</a:t>
            </a:r>
            <a:endParaRPr lang="en-US" sz="1800" dirty="0" smtClean="0"/>
          </a:p>
          <a:p>
            <a:pPr lvl="1"/>
            <a:r>
              <a:rPr lang="en-IN" dirty="0" smtClean="0"/>
              <a:t>It contains all information about the server, including subsystems, networking, deployments, socket bindings, and other configurable details.</a:t>
            </a:r>
          </a:p>
          <a:p>
            <a:pPr lvl="1"/>
            <a:r>
              <a:rPr lang="en-IN" dirty="0" smtClean="0"/>
              <a:t>Does not provide the subsystems necessary for messaging or high availability.</a:t>
            </a:r>
          </a:p>
          <a:p>
            <a:r>
              <a:rPr lang="en-IN" dirty="0" smtClean="0"/>
              <a:t>standalone-ha.xml</a:t>
            </a:r>
          </a:p>
          <a:p>
            <a:pPr lvl="1"/>
            <a:r>
              <a:rPr lang="en-IN" dirty="0" smtClean="0"/>
              <a:t>This standalone configuration file includes all of the default subsystems and adds the </a:t>
            </a:r>
            <a:r>
              <a:rPr lang="en-IN" dirty="0" err="1" smtClean="0"/>
              <a:t>modcluster</a:t>
            </a:r>
            <a:r>
              <a:rPr lang="en-IN" dirty="0" smtClean="0"/>
              <a:t> and </a:t>
            </a:r>
            <a:r>
              <a:rPr lang="en-IN" dirty="0" err="1" smtClean="0"/>
              <a:t>jgroups</a:t>
            </a:r>
            <a:r>
              <a:rPr lang="en-IN" dirty="0" smtClean="0"/>
              <a:t> subsystems for high availability.</a:t>
            </a:r>
          </a:p>
          <a:p>
            <a:pPr lvl="1"/>
            <a:r>
              <a:rPr lang="en-IN" dirty="0" smtClean="0"/>
              <a:t>It does not provide the subsystems necessary for messaging.</a:t>
            </a:r>
          </a:p>
          <a:p>
            <a:r>
              <a:rPr lang="en-IN" sz="2000" dirty="0" smtClean="0"/>
              <a:t>standalone-full.xml</a:t>
            </a:r>
          </a:p>
          <a:p>
            <a:pPr lvl="1" fontAlgn="t"/>
            <a:r>
              <a:rPr lang="en-IN" dirty="0" smtClean="0"/>
              <a:t>This standalone configuration file includes all of the default subsystems and adds the messaging-</a:t>
            </a:r>
            <a:r>
              <a:rPr lang="en-IN" dirty="0" err="1" smtClean="0"/>
              <a:t>activemq</a:t>
            </a:r>
            <a:r>
              <a:rPr lang="en-IN" dirty="0" smtClean="0"/>
              <a:t> and </a:t>
            </a:r>
            <a:r>
              <a:rPr lang="en-IN" dirty="0" err="1" smtClean="0"/>
              <a:t>iiop-openjdk</a:t>
            </a:r>
            <a:r>
              <a:rPr lang="en-IN" dirty="0" smtClean="0"/>
              <a:t> subsystems.</a:t>
            </a:r>
          </a:p>
          <a:p>
            <a:pPr lvl="1" fontAlgn="t"/>
            <a:r>
              <a:rPr lang="en-IN" dirty="0" smtClean="0"/>
              <a:t>It does not provide the subsystems necessary for high availability.</a:t>
            </a:r>
          </a:p>
          <a:p>
            <a:r>
              <a:rPr lang="en-IN" dirty="0" smtClean="0"/>
              <a:t>standalone-full-ha.xml</a:t>
            </a:r>
          </a:p>
          <a:p>
            <a:pPr lvl="1"/>
            <a:r>
              <a:rPr lang="en-IN" dirty="0" smtClean="0"/>
              <a:t>This standalone configuration file includes support for every possible subsystem, including those for messaging and high availability.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Standalone.xml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859631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and stop a server in standalone 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and stop a server in standalone mode</a:t>
            </a:r>
          </a:p>
          <a:p>
            <a:r>
              <a:rPr lang="en-US" dirty="0" smtClean="0"/>
              <a:t>A</a:t>
            </a:r>
            <a:r>
              <a:rPr lang="en-US" smtClean="0"/>
              <a:t>dd </a:t>
            </a:r>
            <a:r>
              <a:rPr lang="en-US" dirty="0" smtClean="0"/>
              <a:t>a user when the server is running in standalone mode</a:t>
            </a:r>
          </a:p>
          <a:p>
            <a:r>
              <a:rPr lang="en-US" dirty="0" smtClean="0"/>
              <a:t>modify/delete a user which has been already added</a:t>
            </a:r>
          </a:p>
          <a:p>
            <a:r>
              <a:rPr lang="en-US" dirty="0" smtClean="0"/>
              <a:t>All the above operations can be done using</a:t>
            </a:r>
          </a:p>
          <a:p>
            <a:pPr lvl="1"/>
            <a:r>
              <a:rPr lang="en-US" dirty="0" smtClean="0"/>
              <a:t>Batch file</a:t>
            </a:r>
          </a:p>
          <a:p>
            <a:pPr lvl="1"/>
            <a:r>
              <a:rPr lang="en-US" dirty="0" smtClean="0"/>
              <a:t>management console</a:t>
            </a:r>
          </a:p>
          <a:p>
            <a:pPr lvl="1"/>
            <a:r>
              <a:rPr lang="en-US" dirty="0" smtClean="0"/>
              <a:t>CLI</a:t>
            </a:r>
          </a:p>
          <a:p>
            <a:pPr lvl="1"/>
            <a:r>
              <a:rPr lang="en-US" dirty="0" smtClean="0"/>
              <a:t>Red hat developer studio</a:t>
            </a:r>
          </a:p>
          <a:p>
            <a:pPr lvl="1"/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https://access.redhat.com/documentation/en-us/red_hat_jboss_enterprise_application_platform/7.0/html/configuration_guide/jboss_eap_management#standalone_server_configuration_files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151</Words>
  <Application>Microsoft Office PowerPoint</Application>
  <PresentationFormat>Custom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JBOSS – Standalone mode</vt:lpstr>
      <vt:lpstr>What is JBOSS EAP Standalone mode</vt:lpstr>
      <vt:lpstr>Slide 3</vt:lpstr>
      <vt:lpstr>Standalone.xml</vt:lpstr>
      <vt:lpstr>How to start and stop a server in standalone mode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JBOSS</dc:title>
  <dc:creator>karthikeyan dharmaraj</dc:creator>
  <cp:lastModifiedBy>Karthik</cp:lastModifiedBy>
  <cp:revision>67</cp:revision>
  <dcterms:created xsi:type="dcterms:W3CDTF">2020-03-29T11:22:35Z</dcterms:created>
  <dcterms:modified xsi:type="dcterms:W3CDTF">2020-04-26T06:20:03Z</dcterms:modified>
</cp:coreProperties>
</file>