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7uOXVbIkjlCsPxWC97kBAuo+5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a3fed3d7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a3fed3d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AzuWA3-Iv_1RRfriQD-jcmu4xA09oHLy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46303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/>
              <a:t>Техническое задание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a3fed3d74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Темы проектов</a:t>
            </a:r>
            <a:endParaRPr/>
          </a:p>
        </p:txBody>
      </p:sp>
      <p:sp>
        <p:nvSpPr>
          <p:cNvPr id="139" name="Google Shape;139;g10a3fed3d74_0_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https://docs.google.com/document/d/1AzuWA3-Iv_1RRfriQD-jcmu4xA09oHLy/edit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Функциональные части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1043608" y="1628800"/>
            <a:ext cx="670708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Слой базы данных.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Слой сущностей (Entities)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Слой DAO (Data Access Objects)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Слой сервисов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Сервлеты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JSP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531" y="0"/>
            <a:ext cx="6962718" cy="670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467544" y="116632"/>
            <a:ext cx="8229600" cy="1008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Требования к слоям</a:t>
            </a: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Организацию соединения с базой данных вынести в отдельный класс, метод которого возвращает соединение.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Каждый сервис в слое сервисов должен быть реализован с помощью паттерна Singleton.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Информация в базе данных должна храниться в нормализованном виде.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Дополнительные требования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457200" y="1571612"/>
            <a:ext cx="8229600" cy="4809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Реализовать функцию переключения языков в системе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системе обязательно должно присутствовать формирование файла (отчёт, статистика и т.д.), который пользователь может скачать с сайта.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системе должна быть реализована функция логина с помощью адреса почты и пароля.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Должна быть реализована авторизация пользователя (набор ролей с соответствующими защищёнными страницами)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Если пользователь не вошёл в систему, содержимое сайта должно быть недоступно (перебрасывать на страницу логина). Реализовать возможность выхода из системы.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Видеотека. Сущности системы.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623725" y="1417650"/>
            <a:ext cx="3159900" cy="5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1. </a:t>
            </a:r>
            <a:r>
              <a:rPr b="1" lang="ru-RU" sz="2400"/>
              <a:t>Фильм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Название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Актёры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Режиссёр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Дата выхода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Страна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Жанр</a:t>
            </a:r>
            <a:br>
              <a:rPr lang="ru-RU" sz="2400"/>
            </a:b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2. </a:t>
            </a:r>
            <a:r>
              <a:rPr b="1" lang="ru-RU" sz="2400"/>
              <a:t>Актёр/режиссёр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ФИО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Дата рождения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5069375" y="1417650"/>
            <a:ext cx="3159900" cy="5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3. </a:t>
            </a:r>
            <a:r>
              <a:rPr b="1" lang="ru-RU" sz="2400"/>
              <a:t>Пользователь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ФИО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Пароль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Адрес почтового ящика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4. </a:t>
            </a:r>
            <a:r>
              <a:rPr b="1" lang="ru-RU" sz="2400"/>
              <a:t>Отзывы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Фильм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Пользователь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Текст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400"/>
              <a:t>- Оценка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Видеотека. Действия в системе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457200" y="1600200"/>
            <a:ext cx="8229600" cy="5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</a:t>
            </a:r>
            <a:r>
              <a:rPr b="1" lang="ru-RU"/>
              <a:t>Действия по добавлению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 Зарегистрировать пользователя в системе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2. Добавить актёра/режиссёра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3. Добавить фильм, выбрав съёмочную группу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4. Добавить отзыв пользователя о фильме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Действия по просмотру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 Просмотреть список всех фильмов, вышедших на экраны в выбранном/введённом году.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2. Просмотреть информацию об актёрах, снимавшихся в выбранном фильме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3. Просмотреть все отзывы о выбранном фильме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4. Просмотреть все фильмы, в которых снимался выбранный актёр.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5. Просмотреть все отзывы выбранного пользователя.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251520" y="274638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Интернет-магазин. Сущности системы.</a:t>
            </a: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755575" y="1556800"/>
            <a:ext cx="3396300" cy="4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 </a:t>
            </a:r>
            <a:r>
              <a:rPr b="1" lang="ru-RU"/>
              <a:t>Покупатель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- Имя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- Фамилия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- Почтовый ящик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- Пароль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- Телефон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- Адрес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2. </a:t>
            </a:r>
            <a:r>
              <a:rPr b="1" lang="ru-RU"/>
              <a:t>Заказ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- Номер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- Товары в заказе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- Дата оформления заказа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- Дата закрытия заказа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- Статус заказа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889575" y="1556800"/>
            <a:ext cx="3396300" cy="4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000"/>
              <a:t>3. </a:t>
            </a:r>
            <a:r>
              <a:rPr b="1" lang="ru-RU" sz="2000"/>
              <a:t>Товар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000"/>
              <a:t>- Название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000"/>
              <a:t>- Описание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000"/>
              <a:t>- Цена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000"/>
              <a:t>- Оставшееся количество</a:t>
            </a:r>
            <a:br>
              <a:rPr lang="ru-RU" sz="2000"/>
            </a:br>
            <a:br>
              <a:rPr lang="ru-RU" sz="2000"/>
            </a:br>
            <a:br>
              <a:rPr lang="ru-RU" sz="2000"/>
            </a:br>
            <a:r>
              <a:rPr lang="ru-RU" sz="2000"/>
              <a:t>Для товаров в заказе хранить: название и количество.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179512" y="274638"/>
            <a:ext cx="885698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Интернет-магазин. Действия в системе.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5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Ограничения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 Пользователь не сможет оформить заказ, если на складе недостаточно товаров выбранного типа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Действия по добавлению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 Добавить в систему нового пользователя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2. Добавить в систему новый товар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3. Оформить заказ для выбранного пользователя: с добавлением товаров/выбором их количества.</a:t>
            </a:r>
            <a:br>
              <a:rPr lang="ru-RU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Действия по просмотру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 Просмотреть список всех пользователей системы.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2. Просмотреть список всех заказов выбранного пользователя.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3. Просмотреть список всех товаров в системе.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4. Просмотреть список всех заказов, в которые включен выбранный товар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5. Удалить заказы, сделанные раньше введённой даты.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2016-12-17T10:22:39Z</dcterms:created>
  <dc:creator>Sukach, Igor</dc:creator>
</cp:coreProperties>
</file>