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66" d="100"/>
          <a:sy n="66" d="100"/>
        </p:scale>
        <p:origin x="2310" y="-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4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1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2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1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1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9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191A28-2A48-4859-86C3-D9DD96B2A754}"/>
              </a:ext>
            </a:extLst>
          </p:cNvPr>
          <p:cNvSpPr/>
          <p:nvPr/>
        </p:nvSpPr>
        <p:spPr>
          <a:xfrm>
            <a:off x="2859314" y="1088179"/>
            <a:ext cx="7895772" cy="82586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8CA49-4871-4BAA-90CC-3867DE65E441}"/>
              </a:ext>
            </a:extLst>
          </p:cNvPr>
          <p:cNvSpPr txBox="1"/>
          <p:nvPr/>
        </p:nvSpPr>
        <p:spPr>
          <a:xfrm>
            <a:off x="2859314" y="1117207"/>
            <a:ext cx="220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Mathcad Automation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FD452-AA72-432F-90CB-298E68B80D30}"/>
              </a:ext>
            </a:extLst>
          </p:cNvPr>
          <p:cNvSpPr txBox="1"/>
          <p:nvPr/>
        </p:nvSpPr>
        <p:spPr>
          <a:xfrm>
            <a:off x="3164113" y="3686626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1: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D1EF14-90EF-4AD0-A663-75FB9EBE1042}"/>
              </a:ext>
            </a:extLst>
          </p:cNvPr>
          <p:cNvSpPr/>
          <p:nvPr/>
        </p:nvSpPr>
        <p:spPr>
          <a:xfrm>
            <a:off x="4180113" y="3686626"/>
            <a:ext cx="22061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9435F-3BB2-4A39-8815-F1D1239D9C4A}"/>
              </a:ext>
            </a:extLst>
          </p:cNvPr>
          <p:cNvSpPr txBox="1"/>
          <p:nvPr/>
        </p:nvSpPr>
        <p:spPr>
          <a:xfrm>
            <a:off x="6603999" y="368662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Units: kg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28F88-50D2-444E-8783-7C0CAF5FB2E5}"/>
              </a:ext>
            </a:extLst>
          </p:cNvPr>
          <p:cNvSpPr txBox="1"/>
          <p:nvPr/>
        </p:nvSpPr>
        <p:spPr>
          <a:xfrm>
            <a:off x="3164113" y="4281712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1: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75DC15-2AAE-48D9-9D1F-B6DD17BFCAFE}"/>
              </a:ext>
            </a:extLst>
          </p:cNvPr>
          <p:cNvSpPr/>
          <p:nvPr/>
        </p:nvSpPr>
        <p:spPr>
          <a:xfrm>
            <a:off x="4180113" y="4281712"/>
            <a:ext cx="22061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D5E11-3735-407F-A115-EAA588F1020B}"/>
              </a:ext>
            </a:extLst>
          </p:cNvPr>
          <p:cNvSpPr txBox="1"/>
          <p:nvPr/>
        </p:nvSpPr>
        <p:spPr>
          <a:xfrm>
            <a:off x="6603999" y="428171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Units: kg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B4E6D-1991-4020-B01C-3F28C16CA4E5}"/>
              </a:ext>
            </a:extLst>
          </p:cNvPr>
          <p:cNvSpPr txBox="1"/>
          <p:nvPr/>
        </p:nvSpPr>
        <p:spPr>
          <a:xfrm>
            <a:off x="3164113" y="4876798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1: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F544F4-1273-49AA-A47F-1873B2A2C5BC}"/>
              </a:ext>
            </a:extLst>
          </p:cNvPr>
          <p:cNvSpPr/>
          <p:nvPr/>
        </p:nvSpPr>
        <p:spPr>
          <a:xfrm>
            <a:off x="4180113" y="4876798"/>
            <a:ext cx="22061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85574-92AF-41F1-9708-E7BAE210FB55}"/>
              </a:ext>
            </a:extLst>
          </p:cNvPr>
          <p:cNvSpPr txBox="1"/>
          <p:nvPr/>
        </p:nvSpPr>
        <p:spPr>
          <a:xfrm>
            <a:off x="6603999" y="487679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Units: kg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ABDD3-674C-4B41-98F1-0B250D3E78BB}"/>
              </a:ext>
            </a:extLst>
          </p:cNvPr>
          <p:cNvSpPr txBox="1"/>
          <p:nvPr/>
        </p:nvSpPr>
        <p:spPr>
          <a:xfrm>
            <a:off x="3164113" y="5471884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1: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16F4A-4F4D-4D5E-AFDD-A2D24B679E7F}"/>
              </a:ext>
            </a:extLst>
          </p:cNvPr>
          <p:cNvSpPr/>
          <p:nvPr/>
        </p:nvSpPr>
        <p:spPr>
          <a:xfrm>
            <a:off x="4180113" y="5471884"/>
            <a:ext cx="22061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CCE166-044E-44DC-BA6A-32B1324C537D}"/>
              </a:ext>
            </a:extLst>
          </p:cNvPr>
          <p:cNvSpPr txBox="1"/>
          <p:nvPr/>
        </p:nvSpPr>
        <p:spPr>
          <a:xfrm>
            <a:off x="6603999" y="547188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Units: kg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4F277F-4C85-45D8-B2F8-DC72779BD8C7}"/>
              </a:ext>
            </a:extLst>
          </p:cNvPr>
          <p:cNvSpPr/>
          <p:nvPr/>
        </p:nvSpPr>
        <p:spPr>
          <a:xfrm>
            <a:off x="6183084" y="8483207"/>
            <a:ext cx="1959429" cy="537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 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73DBF0-6810-48E3-AB7D-80D9FB962C7A}"/>
              </a:ext>
            </a:extLst>
          </p:cNvPr>
          <p:cNvSpPr/>
          <p:nvPr/>
        </p:nvSpPr>
        <p:spPr>
          <a:xfrm>
            <a:off x="8919031" y="8483207"/>
            <a:ext cx="1669144" cy="537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Clear Input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9FA77B-255E-4262-9617-62DC249CF331}"/>
              </a:ext>
            </a:extLst>
          </p:cNvPr>
          <p:cNvSpPr/>
          <p:nvPr/>
        </p:nvSpPr>
        <p:spPr>
          <a:xfrm>
            <a:off x="10232570" y="1088179"/>
            <a:ext cx="522515" cy="5225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29D37B-2BC8-4368-8042-BB215B56C841}"/>
              </a:ext>
            </a:extLst>
          </p:cNvPr>
          <p:cNvSpPr txBox="1"/>
          <p:nvPr/>
        </p:nvSpPr>
        <p:spPr>
          <a:xfrm>
            <a:off x="10334170" y="1087474"/>
            <a:ext cx="42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7B90F0-0FD6-4D63-9C34-FAA556F06A80}"/>
              </a:ext>
            </a:extLst>
          </p:cNvPr>
          <p:cNvSpPr/>
          <p:nvPr/>
        </p:nvSpPr>
        <p:spPr>
          <a:xfrm>
            <a:off x="5595257" y="2120062"/>
            <a:ext cx="24238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 Template File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C17DE4-25CF-46F6-B12A-7688E93272A6}"/>
              </a:ext>
            </a:extLst>
          </p:cNvPr>
          <p:cNvSpPr/>
          <p:nvPr/>
        </p:nvSpPr>
        <p:spPr>
          <a:xfrm>
            <a:off x="3164113" y="8483207"/>
            <a:ext cx="2431144" cy="537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79C9D-A7D7-42D8-BC69-2C5854540BBB}"/>
              </a:ext>
            </a:extLst>
          </p:cNvPr>
          <p:cNvSpPr txBox="1"/>
          <p:nvPr/>
        </p:nvSpPr>
        <p:spPr>
          <a:xfrm>
            <a:off x="493486" y="203200"/>
            <a:ext cx="306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Application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BA1729-C585-42D9-BA33-4C07D2F37CF8}"/>
              </a:ext>
            </a:extLst>
          </p:cNvPr>
          <p:cNvSpPr/>
          <p:nvPr/>
        </p:nvSpPr>
        <p:spPr>
          <a:xfrm>
            <a:off x="2859314" y="10544040"/>
            <a:ext cx="7895772" cy="23083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386A07-BF83-483D-912A-55D1D831C498}"/>
              </a:ext>
            </a:extLst>
          </p:cNvPr>
          <p:cNvSpPr/>
          <p:nvPr/>
        </p:nvSpPr>
        <p:spPr>
          <a:xfrm>
            <a:off x="10232570" y="10544040"/>
            <a:ext cx="522515" cy="5225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0A641E-BCAD-4BCC-B273-42DA83B1E734}"/>
              </a:ext>
            </a:extLst>
          </p:cNvPr>
          <p:cNvSpPr txBox="1"/>
          <p:nvPr/>
        </p:nvSpPr>
        <p:spPr>
          <a:xfrm>
            <a:off x="10334170" y="10543335"/>
            <a:ext cx="42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44F679-2126-4C2D-BACC-80FB88C5FFE3}"/>
              </a:ext>
            </a:extLst>
          </p:cNvPr>
          <p:cNvSpPr txBox="1"/>
          <p:nvPr/>
        </p:nvSpPr>
        <p:spPr>
          <a:xfrm>
            <a:off x="2960914" y="10668000"/>
            <a:ext cx="272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A971AF-8D2C-4B2C-8A6C-1E8F68A21262}"/>
              </a:ext>
            </a:extLst>
          </p:cNvPr>
          <p:cNvSpPr txBox="1"/>
          <p:nvPr/>
        </p:nvSpPr>
        <p:spPr>
          <a:xfrm>
            <a:off x="3207655" y="11690866"/>
            <a:ext cx="40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you sure you want these changes?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7C2452-2A85-42BE-B661-3B25D6E324AF}"/>
              </a:ext>
            </a:extLst>
          </p:cNvPr>
          <p:cNvSpPr/>
          <p:nvPr/>
        </p:nvSpPr>
        <p:spPr>
          <a:xfrm>
            <a:off x="7663540" y="11690866"/>
            <a:ext cx="783772" cy="50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A038E6-3105-4A11-A54D-500680386770}"/>
              </a:ext>
            </a:extLst>
          </p:cNvPr>
          <p:cNvSpPr/>
          <p:nvPr/>
        </p:nvSpPr>
        <p:spPr>
          <a:xfrm>
            <a:off x="8860972" y="11690866"/>
            <a:ext cx="783772" cy="50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6B3731-B417-447A-8984-755B82F9BD93}"/>
              </a:ext>
            </a:extLst>
          </p:cNvPr>
          <p:cNvSpPr txBox="1"/>
          <p:nvPr/>
        </p:nvSpPr>
        <p:spPr>
          <a:xfrm>
            <a:off x="493486" y="9666514"/>
            <a:ext cx="336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Popup window:</a:t>
            </a:r>
          </a:p>
        </p:txBody>
      </p:sp>
    </p:spTree>
    <p:extLst>
      <p:ext uri="{BB962C8B-B14F-4D97-AF65-F5344CB8AC3E}">
        <p14:creationId xmlns:p14="http://schemas.microsoft.com/office/powerpoint/2010/main" val="136129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52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Panariello, Giani</dc:creator>
  <cp:lastModifiedBy>Panariello, Giani</cp:lastModifiedBy>
  <cp:revision>7</cp:revision>
  <dcterms:created xsi:type="dcterms:W3CDTF">2021-06-14T17:28:11Z</dcterms:created>
  <dcterms:modified xsi:type="dcterms:W3CDTF">2021-06-14T19:05:36Z</dcterms:modified>
</cp:coreProperties>
</file>