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2B9B86-FC09-883F-D096-CF685C2093CC}" name="וסבולוד פנסנקו" initials="ופ" userId="וסבולוד פנסנק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44" autoAdjust="0"/>
    <p:restoredTop sz="94660"/>
  </p:normalViewPr>
  <p:slideViewPr>
    <p:cSldViewPr>
      <p:cViewPr varScale="1">
        <p:scale>
          <a:sx n="108" d="100"/>
          <a:sy n="108" d="100"/>
        </p:scale>
        <p:origin x="14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2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2B43DDED-74F0-71EE-B6CC-55DFA36D2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049315-5F26-D3F8-092D-252BF5ECA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731C99A-67E9-420A-B8ED-1198DAC64AE9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A7F624-EEC9-CFD4-5661-625ADD932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D942B69-2327-AFC3-1750-FE4E00616D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43A54E4-053B-4643-8CBD-5626513CC1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74899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40E8124-FBCB-41AB-8991-F0C0AC3CFC60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543C2D1-2241-480D-B564-9785F29C1A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292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108E7-18AB-6E6A-04FF-6759942CC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98198CA-12A1-6EFA-D19D-5D0F7CEA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16427D-DA73-1959-09C6-DB344CF4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96FF34-C3D4-19A3-9A4E-0A7B8D29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B14598-8E16-E197-D4DE-24627D08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65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E1B2A0-DAA9-7F37-C24C-01042742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46A5F65-F6F8-11EC-9BC7-16807354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6F8988-9B53-4293-611F-0120FCC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843EFF-6419-9A1E-55CA-5EB789B5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39E166-CAE9-D2BC-CCB8-4830CC9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1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3215966-03C9-281E-CA57-53638A64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FE8FAC3-A6B7-D91B-E8B9-AA2A52B79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2051DC-3584-8B9A-14A1-D5165739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B75666-08E8-15B6-C336-08203877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6C2187-8D5B-6A21-08E7-7764107F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3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9E9B4-367B-9A73-8F6A-826B378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170F85-76F0-D03F-83D4-3005E0B1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F734F9-3F18-2185-786E-187B7BC8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08BA5D-F293-1EB9-D5C9-A05C17F2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CFE0FF-268B-36CC-3CCE-5CB17FE8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86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D445D8-6B2A-3127-B28D-636D1FE0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AFC956-7FE3-F39F-BFDA-69023DB5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76B27A-361F-AD62-5A7E-2FCA3839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BF7C2B-8452-CD99-4761-A27355E7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199CFB-0F1B-A1C4-D69E-8115CA03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220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17DA2-22C7-E493-2937-A4636ACF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E8520A-9631-CBB3-4FEE-EBC7821F7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5CE378-2882-4630-69CC-F3098BB78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1DC146-65DB-3159-BB50-26CEB07A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374964A-74F8-897F-D163-8BF154A2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E785CD4-70C7-94DB-93CF-2BC3EA12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74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A97EE8-A080-C04F-3DA1-F3BCBDE0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317C82-4A39-E6C7-1827-17037C2E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4943CC-CE4A-6C2A-7507-64446AC78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B5AA71F-DE03-456B-342B-68313989D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3A31A5B-D549-9ED9-5952-E4686DA5E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4464027-F4B7-F6A4-F236-3AA1DEBE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1373448-0808-1194-149A-9DA9B16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938D86D-68D1-6B05-D00D-8D465EB9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093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1CE9A6-8060-1800-06DF-BD4DEAC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49EC84F-0CE4-28BB-2BA8-AD426378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D52CB0-2B36-8FDD-B454-1DCC153B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67EBA87-23A5-9B18-9B86-1F4F4387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40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E78976-CAE3-36E3-4A2B-14FA0546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FE3905-0735-56B4-4C42-38AB1CF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524E73-731B-4075-10D8-F0E30CC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948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36BE07-74B8-8F02-7052-59EC9F8A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9FDEF7-DB56-3643-DF8A-45B3D76C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36F8829-0FA0-A47D-6051-1D36C139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8811F2-21F2-2084-2362-4C67997A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3682B9-A513-8F9B-07E6-A7011B02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4FE89F-452D-8540-938F-DB81002F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74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557E43-81C5-B8F4-D380-F57DC211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40B8208-1D8B-E828-6859-EBF1985E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F462E8-8AB9-F84C-1164-CA9B2703C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D07310-E763-E4B0-0605-EF08A669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CB6185-3FD1-5A16-6D9F-A1B1C82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05883A-5777-2C2F-FF05-2CECA6D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2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E1594B1-CE70-37B0-F61D-2021E27E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DAF931-E94F-4D3E-4B80-37B0B52F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AFE0BA-EE91-1829-32BC-7F85034E6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CD9C-A009-419C-AB4F-EA10265DA9E3}" type="datetimeFigureOut">
              <a:rPr lang="en-IL" smtClean="0"/>
              <a:t>11/12/2022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BB3924-0340-1210-B4F0-E3F792E3D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52364A-7C2F-CE85-615C-A87CB120D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1864-75ED-4681-B628-5DD7417E04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97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2FA34AE-7AC2-6BD1-2F52-8A136B96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18C91F1-CE7E-849D-939E-4652E4303EA7}"/>
              </a:ext>
            </a:extLst>
          </p:cNvPr>
          <p:cNvSpPr/>
          <p:nvPr/>
        </p:nvSpPr>
        <p:spPr>
          <a:xfrm>
            <a:off x="1776000" y="1469658"/>
            <a:ext cx="2160000" cy="511728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Testing_Header_Menu</a:t>
            </a:r>
            <a:endParaRPr lang="en-IL" sz="1100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D628E91-B640-9651-9C8C-C153B8503E18}"/>
              </a:ext>
            </a:extLst>
          </p:cNvPr>
          <p:cNvSpPr/>
          <p:nvPr/>
        </p:nvSpPr>
        <p:spPr>
          <a:xfrm>
            <a:off x="1783766" y="2909887"/>
            <a:ext cx="2160000" cy="498345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Testing_Content_Menu</a:t>
            </a:r>
            <a:endParaRPr lang="en-IL" sz="11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BD48A85-20E0-CC00-A017-06C1E6210CA3}"/>
              </a:ext>
            </a:extLst>
          </p:cNvPr>
          <p:cNvSpPr/>
          <p:nvPr/>
        </p:nvSpPr>
        <p:spPr>
          <a:xfrm>
            <a:off x="1802827" y="4278882"/>
            <a:ext cx="2159999" cy="498345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Testing_Footer_Menu</a:t>
            </a:r>
            <a:endParaRPr lang="en-IL" sz="1100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70DE103-58DE-39EF-4133-736704CBF46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468904" y="1725522"/>
            <a:ext cx="307096" cy="14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A1A89302-120B-2AEC-C5AF-2F196FBC069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468904" y="3152368"/>
            <a:ext cx="333923" cy="13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4CB17940-D63C-BB51-50F9-067B3AC5FF7C}"/>
              </a:ext>
            </a:extLst>
          </p:cNvPr>
          <p:cNvSpPr/>
          <p:nvPr/>
        </p:nvSpPr>
        <p:spPr>
          <a:xfrm>
            <a:off x="4668321" y="333000"/>
            <a:ext cx="2304000" cy="537004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Testing_of_Header_Menu_Buttons</a:t>
            </a:r>
            <a:endParaRPr lang="en-IL" sz="1100" dirty="0"/>
          </a:p>
        </p:txBody>
      </p:sp>
      <p:graphicFrame>
        <p:nvGraphicFramePr>
          <p:cNvPr id="36" name="טבלה 35">
            <a:extLst>
              <a:ext uri="{FF2B5EF4-FFF2-40B4-BE49-F238E27FC236}">
                <a16:creationId xmlns:a16="http://schemas.microsoft.com/office/drawing/2014/main" id="{4C23B62D-B49F-D698-163B-E86BA7E70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66901"/>
              </p:ext>
            </p:extLst>
          </p:nvPr>
        </p:nvGraphicFramePr>
        <p:xfrm>
          <a:off x="7550293" y="18930"/>
          <a:ext cx="1804569" cy="290145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1804569">
                  <a:extLst>
                    <a:ext uri="{9D8B030D-6E8A-4147-A177-3AD203B41FA5}">
                      <a16:colId xmlns:a16="http://schemas.microsoft.com/office/drawing/2014/main" val="1464434687"/>
                    </a:ext>
                  </a:extLst>
                </a:gridCol>
              </a:tblGrid>
              <a:tr h="2898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sng" strike="noStrike" dirty="0">
                          <a:effectLst/>
                        </a:rPr>
                        <a:t>Buttons of Header_menu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84835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דף הבית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9276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אודות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43194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שמנים אתריים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25638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שמנים צמחיים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11524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מיטות טיפולים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40896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ציוד למטפלים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0312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מחטים לדיקור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019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כוסות רוח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207132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תוספי מזון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835232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כוסות רוח</a:t>
                      </a:r>
                    </a:p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מוקסה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265358"/>
                  </a:ext>
                </a:extLst>
              </a:tr>
              <a:tr h="14241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סו ג'וק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11024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צור קשר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72480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סל קניות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42243"/>
                  </a:ext>
                </a:extLst>
              </a:tr>
              <a:tr h="175107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50" u="none" strike="noStrike" dirty="0">
                          <a:effectLst/>
                        </a:rPr>
                        <a:t>חפש</a:t>
                      </a:r>
                      <a:endParaRPr lang="he-I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6647"/>
                  </a:ext>
                </a:extLst>
              </a:tr>
            </a:tbl>
          </a:graphicData>
        </a:graphic>
      </p:graphicFrame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1CC6E8CE-7533-6F56-9858-26B3F2123D2F}"/>
              </a:ext>
            </a:extLst>
          </p:cNvPr>
          <p:cNvSpPr/>
          <p:nvPr/>
        </p:nvSpPr>
        <p:spPr>
          <a:xfrm>
            <a:off x="4632321" y="2812451"/>
            <a:ext cx="2376000" cy="696966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Testing_of_Content_Menu_Buttons</a:t>
            </a:r>
            <a:endParaRPr lang="en-IL" sz="1100" dirty="0"/>
          </a:p>
        </p:txBody>
      </p: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6A31743B-A0B5-CDA0-733C-3C924A6B7E3B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3943766" y="3159060"/>
            <a:ext cx="688555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טבלה 53">
            <a:extLst>
              <a:ext uri="{FF2B5EF4-FFF2-40B4-BE49-F238E27FC236}">
                <a16:creationId xmlns:a16="http://schemas.microsoft.com/office/drawing/2014/main" id="{6EC80F6E-2B52-F6E0-003C-816D8988A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3486"/>
              </p:ext>
            </p:extLst>
          </p:nvPr>
        </p:nvGraphicFramePr>
        <p:xfrm>
          <a:off x="10192020" y="2016059"/>
          <a:ext cx="1781999" cy="228600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1781999">
                  <a:extLst>
                    <a:ext uri="{9D8B030D-6E8A-4147-A177-3AD203B41FA5}">
                      <a16:colId xmlns:a16="http://schemas.microsoft.com/office/drawing/2014/main" val="23214156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Buttons</a:t>
                      </a:r>
                      <a:r>
                        <a:rPr lang="en-US" sz="1100" u="sng" strike="noStrike" dirty="0">
                          <a:effectLst/>
                        </a:rPr>
                        <a:t> </a:t>
                      </a:r>
                      <a:r>
                        <a:rPr lang="en-US" sz="1100" b="1" u="sng" strike="noStrike" dirty="0">
                          <a:effectLst/>
                        </a:rPr>
                        <a:t>of</a:t>
                      </a:r>
                      <a:r>
                        <a:rPr lang="en-US" sz="1100" u="sng" strike="noStrike" dirty="0">
                          <a:effectLst/>
                        </a:rPr>
                        <a:t> </a:t>
                      </a:r>
                      <a:r>
                        <a:rPr lang="en-US" sz="11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lang="en-US" sz="1100" u="sng" strike="noStrike" dirty="0">
                          <a:effectLst/>
                        </a:rPr>
                        <a:t> </a:t>
                      </a:r>
                      <a:r>
                        <a:rPr lang="en-US" sz="11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47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דפ הבית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27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תוספי תזונה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סופר </a:t>
                      </a:r>
                      <a:r>
                        <a:rPr lang="he-IL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חוסן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10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>
                          <a:effectLst/>
                        </a:rPr>
                        <a:t>שמנים למאכל בוסתן הבריאות</a:t>
                      </a:r>
                      <a:endParaRPr lang="he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43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נטוראל סין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7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0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פורמולות סיניות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3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טינקטורת בוסתן הבריאות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23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שונות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06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מוצרי קול - </a:t>
                      </a:r>
                      <a:r>
                        <a:rPr lang="en-US" sz="1100" u="none" strike="noStrike" dirty="0">
                          <a:effectLst/>
                        </a:rPr>
                        <a:t>TMRG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27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oils&amp;herbs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87377"/>
                  </a:ext>
                </a:extLst>
              </a:tr>
            </a:tbl>
          </a:graphicData>
        </a:graphic>
      </p:graphicFrame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5A661B4F-A0DC-F824-D2E0-366F5E4AE58B}"/>
              </a:ext>
            </a:extLst>
          </p:cNvPr>
          <p:cNvSpPr/>
          <p:nvPr/>
        </p:nvSpPr>
        <p:spPr>
          <a:xfrm>
            <a:off x="4668321" y="5337541"/>
            <a:ext cx="2376000" cy="537004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Testing_of_Footer_Menu_Buttons</a:t>
            </a:r>
            <a:endParaRPr lang="en-IL" sz="1100" dirty="0"/>
          </a:p>
        </p:txBody>
      </p:sp>
      <p:cxnSp>
        <p:nvCxnSpPr>
          <p:cNvPr id="82" name="מחבר חץ ישר 81">
            <a:extLst>
              <a:ext uri="{FF2B5EF4-FFF2-40B4-BE49-F238E27FC236}">
                <a16:creationId xmlns:a16="http://schemas.microsoft.com/office/drawing/2014/main" id="{50BD0DB2-2BAF-29D8-D990-9EEEDA1D7638}"/>
              </a:ext>
            </a:extLst>
          </p:cNvPr>
          <p:cNvCxnSpPr>
            <a:stCxn id="7" idx="3"/>
            <a:endCxn id="27" idx="1"/>
          </p:cNvCxnSpPr>
          <p:nvPr/>
        </p:nvCxnSpPr>
        <p:spPr>
          <a:xfrm flipV="1">
            <a:off x="3936000" y="601502"/>
            <a:ext cx="732321" cy="112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79DC4E68-BBA7-5DFD-363E-25802D6D570A}"/>
              </a:ext>
            </a:extLst>
          </p:cNvPr>
          <p:cNvCxnSpPr>
            <a:stCxn id="9" idx="3"/>
            <a:endCxn id="66" idx="1"/>
          </p:cNvCxnSpPr>
          <p:nvPr/>
        </p:nvCxnSpPr>
        <p:spPr>
          <a:xfrm>
            <a:off x="3962826" y="4528055"/>
            <a:ext cx="705495" cy="10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3B1F869-5AC1-F46E-0A2B-5EB1454426D9}"/>
              </a:ext>
            </a:extLst>
          </p:cNvPr>
          <p:cNvSpPr/>
          <p:nvPr/>
        </p:nvSpPr>
        <p:spPr>
          <a:xfrm>
            <a:off x="28904" y="2896504"/>
            <a:ext cx="1440000" cy="511728"/>
          </a:xfrm>
          <a:prstGeom prst="round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 testing</a:t>
            </a:r>
            <a:endParaRPr lang="en-IL" sz="1100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311EE0DF-856D-9148-E251-63572E6D1D0F}"/>
              </a:ext>
            </a:extLst>
          </p:cNvPr>
          <p:cNvCxnSpPr/>
          <p:nvPr/>
        </p:nvCxnSpPr>
        <p:spPr>
          <a:xfrm>
            <a:off x="1468904" y="3152368"/>
            <a:ext cx="314862" cy="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1EAF14E9-515C-30D3-5BFA-4BF86D6EABC3}"/>
              </a:ext>
            </a:extLst>
          </p:cNvPr>
          <p:cNvCxnSpPr>
            <a:stCxn id="27" idx="3"/>
          </p:cNvCxnSpPr>
          <p:nvPr/>
        </p:nvCxnSpPr>
        <p:spPr>
          <a:xfrm>
            <a:off x="6972321" y="601502"/>
            <a:ext cx="56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7A12836B-EBFB-E574-132B-40A090E02E21}"/>
              </a:ext>
            </a:extLst>
          </p:cNvPr>
          <p:cNvCxnSpPr>
            <a:stCxn id="43" idx="3"/>
            <a:endCxn id="54" idx="1"/>
          </p:cNvCxnSpPr>
          <p:nvPr/>
        </p:nvCxnSpPr>
        <p:spPr>
          <a:xfrm flipV="1">
            <a:off x="7008321" y="3159059"/>
            <a:ext cx="3183699" cy="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טבלה 31">
            <a:extLst>
              <a:ext uri="{FF2B5EF4-FFF2-40B4-BE49-F238E27FC236}">
                <a16:creationId xmlns:a16="http://schemas.microsoft.com/office/drawing/2014/main" id="{1D3DFB59-0434-F429-1985-09E19F57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97761"/>
              </p:ext>
            </p:extLst>
          </p:nvPr>
        </p:nvGraphicFramePr>
        <p:xfrm>
          <a:off x="7519128" y="4651154"/>
          <a:ext cx="1866900" cy="2417445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8034308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sng" strike="noStrike" dirty="0">
                          <a:effectLst/>
                        </a:rPr>
                        <a:t>Buttons of Footer Menu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8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  בלוג המלניום 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5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>
                          <a:effectLst/>
                        </a:rPr>
                        <a:t> מאמרים</a:t>
                      </a:r>
                      <a:endParaRPr lang="he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17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>
                          <a:effectLst/>
                        </a:rPr>
                        <a:t>תקנון</a:t>
                      </a:r>
                      <a:endParaRPr lang="he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53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>
                          <a:effectLst/>
                        </a:rPr>
                        <a:t>מפת האתר </a:t>
                      </a:r>
                      <a:endParaRPr lang="he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604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u="none" strike="noStrike" dirty="0">
                          <a:effectLst/>
                        </a:rPr>
                        <a:t>נגישות  הצהרת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98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u="none" strike="noStrike" dirty="0">
                          <a:effectLst/>
                        </a:rPr>
                        <a:t>עקבו אחרינו </a:t>
                      </a:r>
                      <a:r>
                        <a:rPr lang="he-IL" sz="1100" u="none" strike="noStrike" dirty="0" err="1">
                          <a:effectLst/>
                        </a:rPr>
                        <a:t>באינסטגרם</a:t>
                      </a:r>
                      <a:r>
                        <a:rPr lang="he-IL" sz="1100" u="none" strike="noStrike" dirty="0">
                          <a:effectLst/>
                        </a:rPr>
                        <a:t> 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622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u="none" strike="noStrike" dirty="0">
                          <a:effectLst/>
                        </a:rPr>
                        <a:t>בקרו אותנו בעמוד </a:t>
                      </a:r>
                      <a:r>
                        <a:rPr lang="he-IL" sz="1100" u="none" strike="noStrike" dirty="0" err="1">
                          <a:effectLst/>
                        </a:rPr>
                        <a:t>הפייסבוק</a:t>
                      </a:r>
                      <a:r>
                        <a:rPr lang="he-IL" sz="1100" u="none" strike="noStrike" dirty="0">
                          <a:effectLst/>
                        </a:rPr>
                        <a:t> שלנו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91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u="none" strike="noStrike" dirty="0">
                          <a:effectLst/>
                        </a:rPr>
                        <a:t>שלחו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r" rtl="1" fontAlgn="ctr"/>
                      <a:r>
                        <a:rPr lang="en-US" sz="1100" u="none" strike="noStrike">
                          <a:effectLst/>
                        </a:rPr>
                        <a:t> </a:t>
                      </a:r>
                    </a:p>
                    <a:p>
                      <a:pPr algn="r" rtl="1" fontAlgn="ctr"/>
                      <a:r>
                        <a:rPr lang="he-IL" sz="1100" u="none" strike="noStrike">
                          <a:effectLst/>
                        </a:rPr>
                        <a:t> אלינו מייל</a:t>
                      </a:r>
                      <a:endParaRPr lang="he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65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u="none" strike="noStrike">
                          <a:effectLst/>
                        </a:rPr>
                        <a:t>אני זמינים גם בוואצאפ</a:t>
                      </a:r>
                      <a:endParaRPr lang="he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35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u="none" strike="noStrike" dirty="0">
                          <a:effectLst/>
                        </a:rPr>
                        <a:t>נווטו אלינו עם </a:t>
                      </a:r>
                      <a:r>
                        <a:rPr lang="en-US" sz="1100" u="none" strike="noStrike" dirty="0">
                          <a:effectLst/>
                        </a:rPr>
                        <a:t>WAZE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306666"/>
                  </a:ext>
                </a:extLst>
              </a:tr>
            </a:tbl>
          </a:graphicData>
        </a:graphic>
      </p:graphicFrame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9BE4A5EE-E7F2-C9E7-E83D-BE56FD7E7227}"/>
              </a:ext>
            </a:extLst>
          </p:cNvPr>
          <p:cNvCxnSpPr>
            <a:stCxn id="66" idx="3"/>
          </p:cNvCxnSpPr>
          <p:nvPr/>
        </p:nvCxnSpPr>
        <p:spPr>
          <a:xfrm>
            <a:off x="7044321" y="5606043"/>
            <a:ext cx="47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141</Words>
  <Application>Microsoft Office PowerPoint</Application>
  <PresentationFormat>מסך רחב</PresentationFormat>
  <Paragraphs>63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וסבולוד פנסנקו</dc:creator>
  <cp:lastModifiedBy>וסבולוד פנסנקו</cp:lastModifiedBy>
  <cp:revision>36</cp:revision>
  <dcterms:created xsi:type="dcterms:W3CDTF">2022-12-10T18:09:32Z</dcterms:created>
  <dcterms:modified xsi:type="dcterms:W3CDTF">2022-12-11T21:55:45Z</dcterms:modified>
</cp:coreProperties>
</file>