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69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Tcl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εντολές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ονόματα αρχείων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GNU Readline Interface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βασικές λειτουργίες της όπως το ιστορικό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 commands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 εντολές του λειτουργικού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ls, less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Υλοποίηση ενός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Tcl Shell 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σε γλώσσα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με τις παρακάτω ιδιότητες: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 Completion</a:t>
          </a:r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ScaleX="277778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0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1" presStyleCnt="3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AECF784-8F1D-4908-B93D-837F49AB8751}" type="presOf" srcId="{CF9FC193-7A05-4631-B681-B56EAB543D38}" destId="{DE3F77CF-6A8C-4783-A2CE-00E88C4199CB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AECF784-8F1D-4908-B93D-837F49AB8751}" type="presOf" srcId="{CF9FC193-7A05-4631-B681-B56EAB543D38}" destId="{DE3F77CF-6A8C-4783-A2CE-00E88C4199CB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AECF784-8F1D-4908-B93D-837F49AB8751}" type="presOf" srcId="{CF9FC193-7A05-4631-B681-B56EAB543D38}" destId="{DE3F77CF-6A8C-4783-A2CE-00E88C4199CB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AECF784-8F1D-4908-B93D-837F49AB8751}" type="presOf" srcId="{CF9FC193-7A05-4631-B681-B56EAB543D38}" destId="{DE3F77CF-6A8C-4783-A2CE-00E88C4199CB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AECF784-8F1D-4908-B93D-837F49AB8751}" type="presOf" srcId="{CF9FC193-7A05-4631-B681-B56EAB543D38}" destId="{DE3F77CF-6A8C-4783-A2CE-00E88C4199CB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0" y="1772"/>
          <a:ext cx="9896334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Υλοποίηση ενός 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Tcl Shell </a:t>
          </a:r>
          <a:r>
            <a:rPr lang="el-G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σε γλώσσα 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el-G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με τις παρακάτω ιδιότητες: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43391"/>
        <a:ext cx="9813096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Για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Tcl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εντολές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και ονόματα αρχείων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 Completion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Με βασικές λειτουργίες της όπως το ιστορικό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GNU Readline Interface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Οι εντολές του λειτουργικού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ls, less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 commands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</a:t>
            </a:r>
            <a:r>
              <a:rPr lang="el-GR" sz="5400" dirty="0">
                <a:latin typeface="Rockwell" panose="02060603020205020403" pitchFamily="18" charset="0"/>
              </a:rPr>
              <a:t>ΑΛΓΟΡΙΘΜΟΙ </a:t>
            </a:r>
            <a:r>
              <a:rPr lang="en-US" sz="5400" dirty="0">
                <a:latin typeface="Rockwell" panose="02060603020205020403" pitchFamily="18" charset="0"/>
              </a:rPr>
              <a:t>cad&gt;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Παναγιωτησ Αναστασιαδησ 2134</a:t>
            </a:r>
          </a:p>
          <a:p>
            <a:pPr algn="ctr"/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Εργασ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 πρωτη</a:t>
            </a:r>
          </a:p>
          <a:p>
            <a:pPr algn="ctr"/>
            <a:endParaRPr lang="el-G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Custom command “LS” &amp; “LESS” (2/2)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442E1-CF24-4B51-9890-67F28BEB23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11392"/>
            <a:ext cx="5906465" cy="243521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00576-AEDE-4275-A0C1-54E0F0AA3A42}"/>
              </a:ext>
            </a:extLst>
          </p:cNvPr>
          <p:cNvSpPr txBox="1"/>
          <p:nvPr/>
        </p:nvSpPr>
        <p:spPr>
          <a:xfrm>
            <a:off x="7200278" y="2828834"/>
            <a:ext cx="4191000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ExtendTcl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new commands for Tcl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custom commands “ls”, “less”</a:t>
            </a:r>
          </a:p>
        </p:txBody>
      </p:sp>
    </p:spTree>
    <p:extLst>
      <p:ext uri="{BB962C8B-B14F-4D97-AF65-F5344CB8AC3E}">
        <p14:creationId xmlns:p14="http://schemas.microsoft.com/office/powerpoint/2010/main" val="361541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71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l-GR" sz="4400" dirty="0">
                <a:latin typeface="Rockwell" panose="02060603020205020403" pitchFamily="18" charset="0"/>
              </a:rPr>
              <a:t>Ευχαριστω για το χρονο σας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Rockwell" panose="02060603020205020403" pitchFamily="18" charset="0"/>
              </a:rPr>
              <a:t>Σκοποσ της 1</a:t>
            </a:r>
            <a:r>
              <a:rPr lang="el-GR" sz="4400" baseline="30000" dirty="0">
                <a:latin typeface="Rockwell" panose="02060603020205020403" pitchFamily="18" charset="0"/>
              </a:rPr>
              <a:t>ησ</a:t>
            </a:r>
            <a:r>
              <a:rPr lang="el-GR" sz="4400" dirty="0">
                <a:latin typeface="Rockwell" panose="02060603020205020403" pitchFamily="18" charset="0"/>
              </a:rPr>
              <a:t> Εργασιασ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7380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Rockwell" panose="02060603020205020403" pitchFamily="18" charset="0"/>
              </a:rPr>
              <a:t>ΔΟΜΗ ΠΑΡΟΥΣΙΑΣΗΣ ΤΟΥ ΚΩΔΙΚΑ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551C25-AA27-4121-A135-FEADD7384EFE}"/>
              </a:ext>
            </a:extLst>
          </p:cNvPr>
          <p:cNvGrpSpPr/>
          <p:nvPr/>
        </p:nvGrpSpPr>
        <p:grpSpPr>
          <a:xfrm>
            <a:off x="1154253" y="1874284"/>
            <a:ext cx="9896334" cy="3167858"/>
            <a:chOff x="1146245" y="1952472"/>
            <a:chExt cx="9896334" cy="316785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AD1F0-6D6A-496E-BEFF-78E7733210D0}"/>
                </a:ext>
              </a:extLst>
            </p:cNvPr>
            <p:cNvSpPr/>
            <p:nvPr/>
          </p:nvSpPr>
          <p:spPr>
            <a:xfrm>
              <a:off x="1146245" y="1952472"/>
              <a:ext cx="9896334" cy="692899"/>
            </a:xfrm>
            <a:custGeom>
              <a:avLst/>
              <a:gdLst>
                <a:gd name="connsiteX0" fmla="*/ 0 w 9896334"/>
                <a:gd name="connsiteY0" fmla="*/ 115485 h 692899"/>
                <a:gd name="connsiteX1" fmla="*/ 115485 w 9896334"/>
                <a:gd name="connsiteY1" fmla="*/ 0 h 692899"/>
                <a:gd name="connsiteX2" fmla="*/ 9780849 w 9896334"/>
                <a:gd name="connsiteY2" fmla="*/ 0 h 692899"/>
                <a:gd name="connsiteX3" fmla="*/ 9896334 w 9896334"/>
                <a:gd name="connsiteY3" fmla="*/ 115485 h 692899"/>
                <a:gd name="connsiteX4" fmla="*/ 9896334 w 9896334"/>
                <a:gd name="connsiteY4" fmla="*/ 577414 h 692899"/>
                <a:gd name="connsiteX5" fmla="*/ 9780849 w 9896334"/>
                <a:gd name="connsiteY5" fmla="*/ 692899 h 692899"/>
                <a:gd name="connsiteX6" fmla="*/ 115485 w 9896334"/>
                <a:gd name="connsiteY6" fmla="*/ 692899 h 692899"/>
                <a:gd name="connsiteX7" fmla="*/ 0 w 9896334"/>
                <a:gd name="connsiteY7" fmla="*/ 577414 h 692899"/>
                <a:gd name="connsiteX8" fmla="*/ 0 w 9896334"/>
                <a:gd name="connsiteY8" fmla="*/ 115485 h 6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96334" h="692899">
                  <a:moveTo>
                    <a:pt x="0" y="115485"/>
                  </a:moveTo>
                  <a:cubicBezTo>
                    <a:pt x="0" y="51704"/>
                    <a:pt x="51704" y="0"/>
                    <a:pt x="115485" y="0"/>
                  </a:cubicBezTo>
                  <a:lnTo>
                    <a:pt x="9780849" y="0"/>
                  </a:lnTo>
                  <a:cubicBezTo>
                    <a:pt x="9844630" y="0"/>
                    <a:pt x="9896334" y="51704"/>
                    <a:pt x="9896334" y="115485"/>
                  </a:cubicBezTo>
                  <a:lnTo>
                    <a:pt x="9896334" y="577414"/>
                  </a:lnTo>
                  <a:cubicBezTo>
                    <a:pt x="9896334" y="641195"/>
                    <a:pt x="9844630" y="692899"/>
                    <a:pt x="9780849" y="692899"/>
                  </a:cubicBezTo>
                  <a:lnTo>
                    <a:pt x="115485" y="692899"/>
                  </a:lnTo>
                  <a:cubicBezTo>
                    <a:pt x="51704" y="692899"/>
                    <a:pt x="0" y="641195"/>
                    <a:pt x="0" y="577414"/>
                  </a:cubicBezTo>
                  <a:lnTo>
                    <a:pt x="0" y="1154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15" tIns="70020" rIns="106215" bIns="7002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l-GR" sz="19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Στη παρουσίαση αυτή θα επισημανθούν τα σημαντικότερα σημεία του κώδικα της εφαρμογής με την εξής σειρά:</a:t>
              </a:r>
              <a:endParaRPr lang="en-US" sz="19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867252A-AB52-45D8-8F15-49BDB06146EF}"/>
                </a:ext>
              </a:extLst>
            </p:cNvPr>
            <p:cNvSpPr/>
            <p:nvPr/>
          </p:nvSpPr>
          <p:spPr>
            <a:xfrm>
              <a:off x="4708923" y="2680017"/>
              <a:ext cx="6333648" cy="749012"/>
            </a:xfrm>
            <a:custGeom>
              <a:avLst/>
              <a:gdLst>
                <a:gd name="connsiteX0" fmla="*/ 124838 w 749012"/>
                <a:gd name="connsiteY0" fmla="*/ 0 h 6333648"/>
                <a:gd name="connsiteX1" fmla="*/ 624174 w 749012"/>
                <a:gd name="connsiteY1" fmla="*/ 0 h 6333648"/>
                <a:gd name="connsiteX2" fmla="*/ 749012 w 749012"/>
                <a:gd name="connsiteY2" fmla="*/ 124838 h 6333648"/>
                <a:gd name="connsiteX3" fmla="*/ 749012 w 749012"/>
                <a:gd name="connsiteY3" fmla="*/ 6333648 h 6333648"/>
                <a:gd name="connsiteX4" fmla="*/ 749012 w 749012"/>
                <a:gd name="connsiteY4" fmla="*/ 6333648 h 6333648"/>
                <a:gd name="connsiteX5" fmla="*/ 0 w 749012"/>
                <a:gd name="connsiteY5" fmla="*/ 6333648 h 6333648"/>
                <a:gd name="connsiteX6" fmla="*/ 0 w 749012"/>
                <a:gd name="connsiteY6" fmla="*/ 6333648 h 6333648"/>
                <a:gd name="connsiteX7" fmla="*/ 0 w 749012"/>
                <a:gd name="connsiteY7" fmla="*/ 124838 h 6333648"/>
                <a:gd name="connsiteX8" fmla="*/ 124838 w 749012"/>
                <a:gd name="connsiteY8" fmla="*/ 0 h 633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012" h="6333648">
                  <a:moveTo>
                    <a:pt x="749012" y="1055633"/>
                  </a:moveTo>
                  <a:lnTo>
                    <a:pt x="749012" y="5278015"/>
                  </a:lnTo>
                  <a:cubicBezTo>
                    <a:pt x="749012" y="5861021"/>
                    <a:pt x="742402" y="6333644"/>
                    <a:pt x="734249" y="6333644"/>
                  </a:cubicBezTo>
                  <a:lnTo>
                    <a:pt x="0" y="6333644"/>
                  </a:lnTo>
                  <a:lnTo>
                    <a:pt x="0" y="6333644"/>
                  </a:lnTo>
                  <a:lnTo>
                    <a:pt x="0" y="4"/>
                  </a:lnTo>
                  <a:lnTo>
                    <a:pt x="0" y="4"/>
                  </a:lnTo>
                  <a:lnTo>
                    <a:pt x="734249" y="4"/>
                  </a:lnTo>
                  <a:cubicBezTo>
                    <a:pt x="742402" y="4"/>
                    <a:pt x="749012" y="472627"/>
                    <a:pt x="749012" y="1055633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0389" rIns="284214" bIns="160389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Main Function (Tcl, Readline </a:t>
              </a:r>
              <a:r>
                <a:rPr lang="el-GR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Αρχικοποίηση, </a:t>
              </a:r>
              <a:r>
                <a:rPr lang="en-US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history mode).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60FD397-323C-4F16-90E3-B6F63C4783B0}"/>
                </a:ext>
              </a:extLst>
            </p:cNvPr>
            <p:cNvSpPr/>
            <p:nvPr/>
          </p:nvSpPr>
          <p:spPr>
            <a:xfrm>
              <a:off x="1146245" y="2708072"/>
              <a:ext cx="3562677" cy="692899"/>
            </a:xfrm>
            <a:custGeom>
              <a:avLst/>
              <a:gdLst>
                <a:gd name="connsiteX0" fmla="*/ 0 w 3562677"/>
                <a:gd name="connsiteY0" fmla="*/ 115485 h 692899"/>
                <a:gd name="connsiteX1" fmla="*/ 115485 w 3562677"/>
                <a:gd name="connsiteY1" fmla="*/ 0 h 692899"/>
                <a:gd name="connsiteX2" fmla="*/ 3447192 w 3562677"/>
                <a:gd name="connsiteY2" fmla="*/ 0 h 692899"/>
                <a:gd name="connsiteX3" fmla="*/ 3562677 w 3562677"/>
                <a:gd name="connsiteY3" fmla="*/ 115485 h 692899"/>
                <a:gd name="connsiteX4" fmla="*/ 3562677 w 3562677"/>
                <a:gd name="connsiteY4" fmla="*/ 577414 h 692899"/>
                <a:gd name="connsiteX5" fmla="*/ 3447192 w 3562677"/>
                <a:gd name="connsiteY5" fmla="*/ 692899 h 692899"/>
                <a:gd name="connsiteX6" fmla="*/ 115485 w 3562677"/>
                <a:gd name="connsiteY6" fmla="*/ 692899 h 692899"/>
                <a:gd name="connsiteX7" fmla="*/ 0 w 3562677"/>
                <a:gd name="connsiteY7" fmla="*/ 577414 h 692899"/>
                <a:gd name="connsiteX8" fmla="*/ 0 w 3562677"/>
                <a:gd name="connsiteY8" fmla="*/ 115485 h 6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2677" h="692899">
                  <a:moveTo>
                    <a:pt x="0" y="115485"/>
                  </a:moveTo>
                  <a:cubicBezTo>
                    <a:pt x="0" y="51704"/>
                    <a:pt x="51704" y="0"/>
                    <a:pt x="115485" y="0"/>
                  </a:cubicBezTo>
                  <a:lnTo>
                    <a:pt x="3447192" y="0"/>
                  </a:lnTo>
                  <a:cubicBezTo>
                    <a:pt x="3510973" y="0"/>
                    <a:pt x="3562677" y="51704"/>
                    <a:pt x="3562677" y="115485"/>
                  </a:cubicBezTo>
                  <a:lnTo>
                    <a:pt x="3562677" y="577414"/>
                  </a:lnTo>
                  <a:cubicBezTo>
                    <a:pt x="3562677" y="641195"/>
                    <a:pt x="3510973" y="692899"/>
                    <a:pt x="3447192" y="692899"/>
                  </a:cubicBezTo>
                  <a:lnTo>
                    <a:pt x="115485" y="692899"/>
                  </a:lnTo>
                  <a:cubicBezTo>
                    <a:pt x="51704" y="692899"/>
                    <a:pt x="0" y="641195"/>
                    <a:pt x="0" y="577414"/>
                  </a:cubicBezTo>
                  <a:lnTo>
                    <a:pt x="0" y="1154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15" tIns="70020" rIns="106215" bIns="7002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a)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1A54A3-1537-4C69-B7A2-A03C8DB2DFC4}"/>
                </a:ext>
              </a:extLst>
            </p:cNvPr>
            <p:cNvSpPr/>
            <p:nvPr/>
          </p:nvSpPr>
          <p:spPr>
            <a:xfrm>
              <a:off x="4708923" y="3560767"/>
              <a:ext cx="6333648" cy="696259"/>
            </a:xfrm>
            <a:custGeom>
              <a:avLst/>
              <a:gdLst>
                <a:gd name="connsiteX0" fmla="*/ 132228 w 793352"/>
                <a:gd name="connsiteY0" fmla="*/ 0 h 6333648"/>
                <a:gd name="connsiteX1" fmla="*/ 661124 w 793352"/>
                <a:gd name="connsiteY1" fmla="*/ 0 h 6333648"/>
                <a:gd name="connsiteX2" fmla="*/ 793352 w 793352"/>
                <a:gd name="connsiteY2" fmla="*/ 132228 h 6333648"/>
                <a:gd name="connsiteX3" fmla="*/ 793352 w 793352"/>
                <a:gd name="connsiteY3" fmla="*/ 6333648 h 6333648"/>
                <a:gd name="connsiteX4" fmla="*/ 793352 w 793352"/>
                <a:gd name="connsiteY4" fmla="*/ 6333648 h 6333648"/>
                <a:gd name="connsiteX5" fmla="*/ 0 w 793352"/>
                <a:gd name="connsiteY5" fmla="*/ 6333648 h 6333648"/>
                <a:gd name="connsiteX6" fmla="*/ 0 w 793352"/>
                <a:gd name="connsiteY6" fmla="*/ 6333648 h 6333648"/>
                <a:gd name="connsiteX7" fmla="*/ 0 w 793352"/>
                <a:gd name="connsiteY7" fmla="*/ 132228 h 6333648"/>
                <a:gd name="connsiteX8" fmla="*/ 132228 w 793352"/>
                <a:gd name="connsiteY8" fmla="*/ 0 h 633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352" h="6333648">
                  <a:moveTo>
                    <a:pt x="793352" y="1055632"/>
                  </a:moveTo>
                  <a:lnTo>
                    <a:pt x="793352" y="5278016"/>
                  </a:lnTo>
                  <a:cubicBezTo>
                    <a:pt x="793352" y="5861027"/>
                    <a:pt x="785937" y="6333644"/>
                    <a:pt x="776789" y="6333644"/>
                  </a:cubicBezTo>
                  <a:lnTo>
                    <a:pt x="0" y="6333644"/>
                  </a:lnTo>
                  <a:lnTo>
                    <a:pt x="0" y="6333644"/>
                  </a:lnTo>
                  <a:lnTo>
                    <a:pt x="0" y="4"/>
                  </a:lnTo>
                  <a:lnTo>
                    <a:pt x="0" y="4"/>
                  </a:lnTo>
                  <a:lnTo>
                    <a:pt x="776789" y="4"/>
                  </a:lnTo>
                  <a:cubicBezTo>
                    <a:pt x="785937" y="4"/>
                    <a:pt x="793352" y="472621"/>
                    <a:pt x="793352" y="105563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2553" rIns="286378" bIns="162553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l-GR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Πίνακας με περιεχόμενο τις </a:t>
              </a:r>
              <a:r>
                <a:rPr lang="en-US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Tcl </a:t>
              </a:r>
              <a:r>
                <a:rPr lang="el-GR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εντολές που απαιτεί ο </a:t>
              </a:r>
              <a:r>
                <a:rPr lang="en-US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 completer.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7AFBE59-0812-4D1C-BBB3-6DDA59C89821}"/>
                </a:ext>
              </a:extLst>
            </p:cNvPr>
            <p:cNvSpPr/>
            <p:nvPr/>
          </p:nvSpPr>
          <p:spPr>
            <a:xfrm>
              <a:off x="1146245" y="3545184"/>
              <a:ext cx="3562677" cy="692899"/>
            </a:xfrm>
            <a:custGeom>
              <a:avLst/>
              <a:gdLst>
                <a:gd name="connsiteX0" fmla="*/ 0 w 3562677"/>
                <a:gd name="connsiteY0" fmla="*/ 115485 h 692899"/>
                <a:gd name="connsiteX1" fmla="*/ 115485 w 3562677"/>
                <a:gd name="connsiteY1" fmla="*/ 0 h 692899"/>
                <a:gd name="connsiteX2" fmla="*/ 3447192 w 3562677"/>
                <a:gd name="connsiteY2" fmla="*/ 0 h 692899"/>
                <a:gd name="connsiteX3" fmla="*/ 3562677 w 3562677"/>
                <a:gd name="connsiteY3" fmla="*/ 115485 h 692899"/>
                <a:gd name="connsiteX4" fmla="*/ 3562677 w 3562677"/>
                <a:gd name="connsiteY4" fmla="*/ 577414 h 692899"/>
                <a:gd name="connsiteX5" fmla="*/ 3447192 w 3562677"/>
                <a:gd name="connsiteY5" fmla="*/ 692899 h 692899"/>
                <a:gd name="connsiteX6" fmla="*/ 115485 w 3562677"/>
                <a:gd name="connsiteY6" fmla="*/ 692899 h 692899"/>
                <a:gd name="connsiteX7" fmla="*/ 0 w 3562677"/>
                <a:gd name="connsiteY7" fmla="*/ 577414 h 692899"/>
                <a:gd name="connsiteX8" fmla="*/ 0 w 3562677"/>
                <a:gd name="connsiteY8" fmla="*/ 115485 h 6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2677" h="692899">
                  <a:moveTo>
                    <a:pt x="0" y="115485"/>
                  </a:moveTo>
                  <a:cubicBezTo>
                    <a:pt x="0" y="51704"/>
                    <a:pt x="51704" y="0"/>
                    <a:pt x="115485" y="0"/>
                  </a:cubicBezTo>
                  <a:lnTo>
                    <a:pt x="3447192" y="0"/>
                  </a:lnTo>
                  <a:cubicBezTo>
                    <a:pt x="3510973" y="0"/>
                    <a:pt x="3562677" y="51704"/>
                    <a:pt x="3562677" y="115485"/>
                  </a:cubicBezTo>
                  <a:lnTo>
                    <a:pt x="3562677" y="577414"/>
                  </a:lnTo>
                  <a:cubicBezTo>
                    <a:pt x="3562677" y="641195"/>
                    <a:pt x="3510973" y="692899"/>
                    <a:pt x="3447192" y="692899"/>
                  </a:cubicBezTo>
                  <a:lnTo>
                    <a:pt x="115485" y="692899"/>
                  </a:lnTo>
                  <a:cubicBezTo>
                    <a:pt x="51704" y="692899"/>
                    <a:pt x="0" y="641195"/>
                    <a:pt x="0" y="577414"/>
                  </a:cubicBezTo>
                  <a:lnTo>
                    <a:pt x="0" y="1154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15" tIns="70020" rIns="106215" bIns="7002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F1C5C1-3A1D-4FCC-B11E-AFB14F8FD556}"/>
                </a:ext>
              </a:extLst>
            </p:cNvPr>
            <p:cNvSpPr/>
            <p:nvPr/>
          </p:nvSpPr>
          <p:spPr>
            <a:xfrm>
              <a:off x="4708923" y="4366595"/>
              <a:ext cx="6333648" cy="753735"/>
            </a:xfrm>
            <a:custGeom>
              <a:avLst/>
              <a:gdLst>
                <a:gd name="connsiteX0" fmla="*/ 128375 w 770232"/>
                <a:gd name="connsiteY0" fmla="*/ 0 h 6333648"/>
                <a:gd name="connsiteX1" fmla="*/ 641857 w 770232"/>
                <a:gd name="connsiteY1" fmla="*/ 0 h 6333648"/>
                <a:gd name="connsiteX2" fmla="*/ 770232 w 770232"/>
                <a:gd name="connsiteY2" fmla="*/ 128375 h 6333648"/>
                <a:gd name="connsiteX3" fmla="*/ 770232 w 770232"/>
                <a:gd name="connsiteY3" fmla="*/ 6333648 h 6333648"/>
                <a:gd name="connsiteX4" fmla="*/ 770232 w 770232"/>
                <a:gd name="connsiteY4" fmla="*/ 6333648 h 6333648"/>
                <a:gd name="connsiteX5" fmla="*/ 0 w 770232"/>
                <a:gd name="connsiteY5" fmla="*/ 6333648 h 6333648"/>
                <a:gd name="connsiteX6" fmla="*/ 0 w 770232"/>
                <a:gd name="connsiteY6" fmla="*/ 6333648 h 6333648"/>
                <a:gd name="connsiteX7" fmla="*/ 0 w 770232"/>
                <a:gd name="connsiteY7" fmla="*/ 128375 h 6333648"/>
                <a:gd name="connsiteX8" fmla="*/ 128375 w 770232"/>
                <a:gd name="connsiteY8" fmla="*/ 0 h 633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0232" h="6333648">
                  <a:moveTo>
                    <a:pt x="770232" y="1055635"/>
                  </a:moveTo>
                  <a:lnTo>
                    <a:pt x="770232" y="5278013"/>
                  </a:lnTo>
                  <a:cubicBezTo>
                    <a:pt x="770232" y="5861025"/>
                    <a:pt x="763242" y="6333644"/>
                    <a:pt x="754620" y="6333644"/>
                  </a:cubicBezTo>
                  <a:lnTo>
                    <a:pt x="0" y="6333644"/>
                  </a:lnTo>
                  <a:lnTo>
                    <a:pt x="0" y="6333644"/>
                  </a:lnTo>
                  <a:lnTo>
                    <a:pt x="0" y="4"/>
                  </a:lnTo>
                  <a:lnTo>
                    <a:pt x="0" y="4"/>
                  </a:lnTo>
                  <a:lnTo>
                    <a:pt x="754620" y="4"/>
                  </a:lnTo>
                  <a:cubicBezTo>
                    <a:pt x="763242" y="4"/>
                    <a:pt x="770232" y="472623"/>
                    <a:pt x="770232" y="1055635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1425" rIns="285250" bIns="1614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l-GR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Συναρτήσεις που απαρτίζουν τον </a:t>
              </a:r>
              <a:r>
                <a:rPr lang="en-US" sz="24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 completer.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0C8BE23-1ECB-4D22-A028-D629D26FE080}"/>
                </a:ext>
              </a:extLst>
            </p:cNvPr>
            <p:cNvSpPr/>
            <p:nvPr/>
          </p:nvSpPr>
          <p:spPr>
            <a:xfrm>
              <a:off x="1146245" y="4388765"/>
              <a:ext cx="3562677" cy="692899"/>
            </a:xfrm>
            <a:custGeom>
              <a:avLst/>
              <a:gdLst>
                <a:gd name="connsiteX0" fmla="*/ 0 w 3562677"/>
                <a:gd name="connsiteY0" fmla="*/ 115485 h 692899"/>
                <a:gd name="connsiteX1" fmla="*/ 115485 w 3562677"/>
                <a:gd name="connsiteY1" fmla="*/ 0 h 692899"/>
                <a:gd name="connsiteX2" fmla="*/ 3447192 w 3562677"/>
                <a:gd name="connsiteY2" fmla="*/ 0 h 692899"/>
                <a:gd name="connsiteX3" fmla="*/ 3562677 w 3562677"/>
                <a:gd name="connsiteY3" fmla="*/ 115485 h 692899"/>
                <a:gd name="connsiteX4" fmla="*/ 3562677 w 3562677"/>
                <a:gd name="connsiteY4" fmla="*/ 577414 h 692899"/>
                <a:gd name="connsiteX5" fmla="*/ 3447192 w 3562677"/>
                <a:gd name="connsiteY5" fmla="*/ 692899 h 692899"/>
                <a:gd name="connsiteX6" fmla="*/ 115485 w 3562677"/>
                <a:gd name="connsiteY6" fmla="*/ 692899 h 692899"/>
                <a:gd name="connsiteX7" fmla="*/ 0 w 3562677"/>
                <a:gd name="connsiteY7" fmla="*/ 577414 h 692899"/>
                <a:gd name="connsiteX8" fmla="*/ 0 w 3562677"/>
                <a:gd name="connsiteY8" fmla="*/ 115485 h 69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2677" h="692899">
                  <a:moveTo>
                    <a:pt x="0" y="115485"/>
                  </a:moveTo>
                  <a:cubicBezTo>
                    <a:pt x="0" y="51704"/>
                    <a:pt x="51704" y="0"/>
                    <a:pt x="115485" y="0"/>
                  </a:cubicBezTo>
                  <a:lnTo>
                    <a:pt x="3447192" y="0"/>
                  </a:lnTo>
                  <a:cubicBezTo>
                    <a:pt x="3510973" y="0"/>
                    <a:pt x="3562677" y="51704"/>
                    <a:pt x="3562677" y="115485"/>
                  </a:cubicBezTo>
                  <a:lnTo>
                    <a:pt x="3562677" y="577414"/>
                  </a:lnTo>
                  <a:cubicBezTo>
                    <a:pt x="3562677" y="641195"/>
                    <a:pt x="3510973" y="692899"/>
                    <a:pt x="3447192" y="692899"/>
                  </a:cubicBezTo>
                  <a:lnTo>
                    <a:pt x="115485" y="692899"/>
                  </a:lnTo>
                  <a:cubicBezTo>
                    <a:pt x="51704" y="692899"/>
                    <a:pt x="0" y="641195"/>
                    <a:pt x="0" y="577414"/>
                  </a:cubicBezTo>
                  <a:lnTo>
                    <a:pt x="0" y="1154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15" tIns="70020" rIns="106215" bIns="7002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c)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C26D5D-37F9-4023-8FCD-499BCAFE9690}"/>
              </a:ext>
            </a:extLst>
          </p:cNvPr>
          <p:cNvSpPr/>
          <p:nvPr/>
        </p:nvSpPr>
        <p:spPr>
          <a:xfrm>
            <a:off x="4708923" y="5163273"/>
            <a:ext cx="6333648" cy="753736"/>
          </a:xfrm>
          <a:custGeom>
            <a:avLst/>
            <a:gdLst>
              <a:gd name="connsiteX0" fmla="*/ 128375 w 770232"/>
              <a:gd name="connsiteY0" fmla="*/ 0 h 6333648"/>
              <a:gd name="connsiteX1" fmla="*/ 641857 w 770232"/>
              <a:gd name="connsiteY1" fmla="*/ 0 h 6333648"/>
              <a:gd name="connsiteX2" fmla="*/ 770232 w 770232"/>
              <a:gd name="connsiteY2" fmla="*/ 128375 h 6333648"/>
              <a:gd name="connsiteX3" fmla="*/ 770232 w 770232"/>
              <a:gd name="connsiteY3" fmla="*/ 6333648 h 6333648"/>
              <a:gd name="connsiteX4" fmla="*/ 770232 w 770232"/>
              <a:gd name="connsiteY4" fmla="*/ 6333648 h 6333648"/>
              <a:gd name="connsiteX5" fmla="*/ 0 w 770232"/>
              <a:gd name="connsiteY5" fmla="*/ 6333648 h 6333648"/>
              <a:gd name="connsiteX6" fmla="*/ 0 w 770232"/>
              <a:gd name="connsiteY6" fmla="*/ 6333648 h 6333648"/>
              <a:gd name="connsiteX7" fmla="*/ 0 w 770232"/>
              <a:gd name="connsiteY7" fmla="*/ 128375 h 6333648"/>
              <a:gd name="connsiteX8" fmla="*/ 128375 w 770232"/>
              <a:gd name="connsiteY8" fmla="*/ 0 h 633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0232" h="6333648">
                <a:moveTo>
                  <a:pt x="770232" y="1055635"/>
                </a:moveTo>
                <a:lnTo>
                  <a:pt x="770232" y="5278013"/>
                </a:lnTo>
                <a:cubicBezTo>
                  <a:pt x="770232" y="5861025"/>
                  <a:pt x="763242" y="6333644"/>
                  <a:pt x="754620" y="6333644"/>
                </a:cubicBezTo>
                <a:lnTo>
                  <a:pt x="0" y="6333644"/>
                </a:lnTo>
                <a:lnTo>
                  <a:pt x="0" y="6333644"/>
                </a:lnTo>
                <a:lnTo>
                  <a:pt x="0" y="4"/>
                </a:lnTo>
                <a:lnTo>
                  <a:pt x="0" y="4"/>
                </a:lnTo>
                <a:lnTo>
                  <a:pt x="754620" y="4"/>
                </a:lnTo>
                <a:cubicBezTo>
                  <a:pt x="763242" y="4"/>
                  <a:pt x="770232" y="472623"/>
                  <a:pt x="770232" y="1055635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61425" rIns="285250" bIns="161425" numCol="1" spcCol="1270" anchor="ctr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Υλοποίηση των νέων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Tcl </a:t>
            </a:r>
            <a:r>
              <a:rPr lang="el-G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εντολών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ls, less.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A2E4018-73A6-4EE4-910B-3A6BC73DFBAF}"/>
              </a:ext>
            </a:extLst>
          </p:cNvPr>
          <p:cNvSpPr/>
          <p:nvPr/>
        </p:nvSpPr>
        <p:spPr>
          <a:xfrm>
            <a:off x="1141413" y="5163273"/>
            <a:ext cx="3562677" cy="692899"/>
          </a:xfrm>
          <a:custGeom>
            <a:avLst/>
            <a:gdLst>
              <a:gd name="connsiteX0" fmla="*/ 0 w 3562677"/>
              <a:gd name="connsiteY0" fmla="*/ 115485 h 692899"/>
              <a:gd name="connsiteX1" fmla="*/ 115485 w 3562677"/>
              <a:gd name="connsiteY1" fmla="*/ 0 h 692899"/>
              <a:gd name="connsiteX2" fmla="*/ 3447192 w 3562677"/>
              <a:gd name="connsiteY2" fmla="*/ 0 h 692899"/>
              <a:gd name="connsiteX3" fmla="*/ 3562677 w 3562677"/>
              <a:gd name="connsiteY3" fmla="*/ 115485 h 692899"/>
              <a:gd name="connsiteX4" fmla="*/ 3562677 w 3562677"/>
              <a:gd name="connsiteY4" fmla="*/ 577414 h 692899"/>
              <a:gd name="connsiteX5" fmla="*/ 3447192 w 3562677"/>
              <a:gd name="connsiteY5" fmla="*/ 692899 h 692899"/>
              <a:gd name="connsiteX6" fmla="*/ 115485 w 3562677"/>
              <a:gd name="connsiteY6" fmla="*/ 692899 h 692899"/>
              <a:gd name="connsiteX7" fmla="*/ 0 w 3562677"/>
              <a:gd name="connsiteY7" fmla="*/ 577414 h 692899"/>
              <a:gd name="connsiteX8" fmla="*/ 0 w 3562677"/>
              <a:gd name="connsiteY8" fmla="*/ 115485 h 69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2677" h="692899">
                <a:moveTo>
                  <a:pt x="0" y="115485"/>
                </a:moveTo>
                <a:cubicBezTo>
                  <a:pt x="0" y="51704"/>
                  <a:pt x="51704" y="0"/>
                  <a:pt x="115485" y="0"/>
                </a:cubicBezTo>
                <a:lnTo>
                  <a:pt x="3447192" y="0"/>
                </a:lnTo>
                <a:cubicBezTo>
                  <a:pt x="3510973" y="0"/>
                  <a:pt x="3562677" y="51704"/>
                  <a:pt x="3562677" y="115485"/>
                </a:cubicBezTo>
                <a:lnTo>
                  <a:pt x="3562677" y="577414"/>
                </a:lnTo>
                <a:cubicBezTo>
                  <a:pt x="3562677" y="641195"/>
                  <a:pt x="3510973" y="692899"/>
                  <a:pt x="3447192" y="692899"/>
                </a:cubicBezTo>
                <a:lnTo>
                  <a:pt x="115485" y="692899"/>
                </a:lnTo>
                <a:cubicBezTo>
                  <a:pt x="51704" y="692899"/>
                  <a:pt x="0" y="641195"/>
                  <a:pt x="0" y="577414"/>
                </a:cubicBezTo>
                <a:lnTo>
                  <a:pt x="0" y="11548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15" tIns="70020" rIns="106215" bIns="70020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9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7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Main function (1/3)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151771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DE9DB5-FE55-4F7F-AEC4-CEE793F4B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61" y="2073035"/>
            <a:ext cx="11314446" cy="2553731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2E42FC-BB07-460E-85D3-0EB8F70083F7}"/>
              </a:ext>
            </a:extLst>
          </p:cNvPr>
          <p:cNvSpPr txBox="1"/>
          <p:nvPr/>
        </p:nvSpPr>
        <p:spPr>
          <a:xfrm>
            <a:off x="6856411" y="4828470"/>
            <a:ext cx="4191000" cy="175432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Readline Initialization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Filename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Tcl Initialization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Tcl Interpenter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Main function (2/3)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2E42FC-BB07-460E-85D3-0EB8F70083F7}"/>
              </a:ext>
            </a:extLst>
          </p:cNvPr>
          <p:cNvSpPr txBox="1"/>
          <p:nvPr/>
        </p:nvSpPr>
        <p:spPr>
          <a:xfrm>
            <a:off x="8001000" y="2363133"/>
            <a:ext cx="3713939" cy="923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Κάλεσμα συνάρτησης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ExtendTcl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02451-EE8E-46FE-9D18-AB8286285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3" y="1960562"/>
            <a:ext cx="6388331" cy="351059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910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Main function (3/3)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2E42FC-BB07-460E-85D3-0EB8F70083F7}"/>
              </a:ext>
            </a:extLst>
          </p:cNvPr>
          <p:cNvSpPr txBox="1"/>
          <p:nvPr/>
        </p:nvSpPr>
        <p:spPr>
          <a:xfrm>
            <a:off x="7062371" y="3931158"/>
            <a:ext cx="4191000" cy="23083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Shell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Readline shell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“history”, “quit” commands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Commands via Tcl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Tcl_Eval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the result inside the shell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60955-6EEF-4EA1-B207-E5E26DA6F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333" y="1787479"/>
            <a:ext cx="4970902" cy="4452003"/>
          </a:xfrm>
          <a:prstGeom prst="rect">
            <a:avLst/>
          </a:prstGeom>
          <a:effectLst>
            <a:reflection blurRad="6350" stA="52000" endA="300" endPos="14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267D7-04FC-4C49-A309-C443B7E4C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419" y="1787479"/>
            <a:ext cx="4970903" cy="162340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18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Rockwell" panose="02060603020205020403" pitchFamily="18" charset="0"/>
              </a:rPr>
              <a:t>Πινακασ ΤΩΝ </a:t>
            </a:r>
            <a:r>
              <a:rPr lang="en-US" sz="4400" dirty="0">
                <a:latin typeface="Rockwell" panose="02060603020205020403" pitchFamily="18" charset="0"/>
              </a:rPr>
              <a:t>TCL </a:t>
            </a:r>
            <a:r>
              <a:rPr lang="el-GR" sz="4400" dirty="0">
                <a:latin typeface="Rockwell" panose="02060603020205020403" pitchFamily="18" charset="0"/>
              </a:rPr>
              <a:t>ΕΝΤΟΛΩΝ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186913"/>
              </p:ext>
            </p:extLst>
          </p:nvPr>
        </p:nvGraphicFramePr>
        <p:xfrm>
          <a:off x="477061" y="1661160"/>
          <a:ext cx="11314446" cy="470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383400F-4B40-435D-967A-2798D1A7C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3" y="1785937"/>
            <a:ext cx="4954587" cy="3790094"/>
          </a:xfrm>
          <a:prstGeom prst="rect">
            <a:avLst/>
          </a:prstGeom>
          <a:effectLst>
            <a:reflection blurRad="6350" stA="52000" endA="300" endPos="21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C7847-8557-4172-B5DA-830BF0FCEE6E}"/>
              </a:ext>
            </a:extLst>
          </p:cNvPr>
          <p:cNvSpPr txBox="1"/>
          <p:nvPr/>
        </p:nvSpPr>
        <p:spPr>
          <a:xfrm>
            <a:off x="6760352" y="2581212"/>
            <a:ext cx="4593448" cy="20313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Περιεχόμενα</a:t>
            </a:r>
            <a:endParaRPr lang="en-US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 λίστα όλων των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Tcl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εντολών που είναι επιθυμητό να γίνονται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autocomplete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πατώντας το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 Tcl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Εντολές + 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l-G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Tcl 8.6.8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3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Custom completer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540370"/>
              </p:ext>
            </p:extLst>
          </p:nvPr>
        </p:nvGraphicFramePr>
        <p:xfrm>
          <a:off x="477061" y="1871331"/>
          <a:ext cx="11314446" cy="477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2E42FC-BB07-460E-85D3-0EB8F70083F7}"/>
              </a:ext>
            </a:extLst>
          </p:cNvPr>
          <p:cNvSpPr txBox="1"/>
          <p:nvPr/>
        </p:nvSpPr>
        <p:spPr>
          <a:xfrm>
            <a:off x="1542349" y="4335463"/>
            <a:ext cx="4191000" cy="23083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 Completer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Filename Completer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Tcl Command Completer via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text_generator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Compares and returns commands that matches the typed word by user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1EDFC-6F81-452F-BC71-61D268F96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4408" y="1871331"/>
            <a:ext cx="4457700" cy="2238375"/>
          </a:xfrm>
          <a:prstGeom prst="rect">
            <a:avLst/>
          </a:prstGeom>
          <a:effectLst>
            <a:reflection blurRad="6350" stA="52000" endA="300" endPos="9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8C746-EA6A-47A3-B343-F017DFFBE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894" y="1876425"/>
            <a:ext cx="3543300" cy="31051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0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Custom command “LS” &amp; “LESS” (1/2)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8357DD-BAFC-42C2-A52C-5147FB1C8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3081" y="2249488"/>
            <a:ext cx="3595051" cy="3541712"/>
          </a:xfrm>
          <a:prstGeom prst="rect">
            <a:avLst/>
          </a:prstGeom>
          <a:effectLst>
            <a:reflection blurRad="6350" stA="52000" endA="300" endPos="21000" dir="5400000" sy="-100000" algn="bl" rotWithShape="0"/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742B0A-D68C-4746-A305-B582AEF473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9593" y="2249488"/>
            <a:ext cx="3820426" cy="3541712"/>
          </a:xfrm>
          <a:prstGeom prst="rect">
            <a:avLst/>
          </a:prstGeom>
          <a:effectLst>
            <a:reflection blurRad="6350" stA="52000" endA="300" endPos="21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290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Rockwell</vt:lpstr>
      <vt:lpstr>Tahoma</vt:lpstr>
      <vt:lpstr>Trebuchet MS</vt:lpstr>
      <vt:lpstr>Tw Cen MT</vt:lpstr>
      <vt:lpstr>Circuit</vt:lpstr>
      <vt:lpstr>&lt;ΑΛΓΟΡΙΘΜΟΙ cad&gt;</vt:lpstr>
      <vt:lpstr>Σκοποσ της 1ησ Εργασιασ</vt:lpstr>
      <vt:lpstr>ΔΟΜΗ ΠΑΡΟΥΣΙΑΣΗΣ ΤΟΥ ΚΩΔΙΚΑ</vt:lpstr>
      <vt:lpstr>Main function (1/3) </vt:lpstr>
      <vt:lpstr>Main function (2/3) </vt:lpstr>
      <vt:lpstr>Main function (3/3) </vt:lpstr>
      <vt:lpstr>Πινακασ ΤΩΝ TCL ΕΝΤΟΛΩΝ</vt:lpstr>
      <vt:lpstr>Custom completer</vt:lpstr>
      <vt:lpstr>Custom command “LS” &amp; “LESS” (1/2)</vt:lpstr>
      <vt:lpstr>Custom command “LS” &amp; “LESS” (2/2)</vt:lpstr>
      <vt:lpstr>Ευχαριστω για το χρονο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2018-10-18T07:13:20Z</dcterms:created>
  <dcterms:modified xsi:type="dcterms:W3CDTF">2018-10-18T13:56:37Z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