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7" r:id="rId2"/>
  </p:sldIdLst>
  <p:sldSz cx="30267275" cy="42794238"/>
  <p:notesSz cx="9271000" cy="7010400"/>
  <p:custDataLst>
    <p:tags r:id="rId4"/>
  </p:custDataLst>
  <p:defaultTextStyle>
    <a:defPPr>
      <a:defRPr lang="en-US"/>
    </a:defPPr>
    <a:lvl1pPr marL="0" algn="l" defTabSz="4174843" rtl="0" eaLnBrk="1" latinLnBrk="0" hangingPunct="1">
      <a:defRPr sz="8300" kern="1200">
        <a:solidFill>
          <a:schemeClr val="tx1"/>
        </a:solidFill>
        <a:latin typeface="+mn-lt"/>
        <a:ea typeface="+mn-ea"/>
        <a:cs typeface="+mn-cs"/>
      </a:defRPr>
    </a:lvl1pPr>
    <a:lvl2pPr marL="2087422" algn="l" defTabSz="4174843" rtl="0" eaLnBrk="1" latinLnBrk="0" hangingPunct="1">
      <a:defRPr sz="8300" kern="1200">
        <a:solidFill>
          <a:schemeClr val="tx1"/>
        </a:solidFill>
        <a:latin typeface="+mn-lt"/>
        <a:ea typeface="+mn-ea"/>
        <a:cs typeface="+mn-cs"/>
      </a:defRPr>
    </a:lvl2pPr>
    <a:lvl3pPr marL="4174843" algn="l" defTabSz="4174843" rtl="0" eaLnBrk="1" latinLnBrk="0" hangingPunct="1">
      <a:defRPr sz="8300" kern="1200">
        <a:solidFill>
          <a:schemeClr val="tx1"/>
        </a:solidFill>
        <a:latin typeface="+mn-lt"/>
        <a:ea typeface="+mn-ea"/>
        <a:cs typeface="+mn-cs"/>
      </a:defRPr>
    </a:lvl3pPr>
    <a:lvl4pPr marL="6262266" algn="l" defTabSz="4174843" rtl="0" eaLnBrk="1" latinLnBrk="0" hangingPunct="1">
      <a:defRPr sz="8300" kern="1200">
        <a:solidFill>
          <a:schemeClr val="tx1"/>
        </a:solidFill>
        <a:latin typeface="+mn-lt"/>
        <a:ea typeface="+mn-ea"/>
        <a:cs typeface="+mn-cs"/>
      </a:defRPr>
    </a:lvl4pPr>
    <a:lvl5pPr marL="8349688" algn="l" defTabSz="4174843" rtl="0" eaLnBrk="1" latinLnBrk="0" hangingPunct="1">
      <a:defRPr sz="8300" kern="1200">
        <a:solidFill>
          <a:schemeClr val="tx1"/>
        </a:solidFill>
        <a:latin typeface="+mn-lt"/>
        <a:ea typeface="+mn-ea"/>
        <a:cs typeface="+mn-cs"/>
      </a:defRPr>
    </a:lvl5pPr>
    <a:lvl6pPr marL="10437110" algn="l" defTabSz="4174843" rtl="0" eaLnBrk="1" latinLnBrk="0" hangingPunct="1">
      <a:defRPr sz="8300" kern="1200">
        <a:solidFill>
          <a:schemeClr val="tx1"/>
        </a:solidFill>
        <a:latin typeface="+mn-lt"/>
        <a:ea typeface="+mn-ea"/>
        <a:cs typeface="+mn-cs"/>
      </a:defRPr>
    </a:lvl6pPr>
    <a:lvl7pPr marL="12524531" algn="l" defTabSz="4174843" rtl="0" eaLnBrk="1" latinLnBrk="0" hangingPunct="1">
      <a:defRPr sz="8300" kern="1200">
        <a:solidFill>
          <a:schemeClr val="tx1"/>
        </a:solidFill>
        <a:latin typeface="+mn-lt"/>
        <a:ea typeface="+mn-ea"/>
        <a:cs typeface="+mn-cs"/>
      </a:defRPr>
    </a:lvl7pPr>
    <a:lvl8pPr marL="14611953" algn="l" defTabSz="4174843" rtl="0" eaLnBrk="1" latinLnBrk="0" hangingPunct="1">
      <a:defRPr sz="8300" kern="1200">
        <a:solidFill>
          <a:schemeClr val="tx1"/>
        </a:solidFill>
        <a:latin typeface="+mn-lt"/>
        <a:ea typeface="+mn-ea"/>
        <a:cs typeface="+mn-cs"/>
      </a:defRPr>
    </a:lvl8pPr>
    <a:lvl9pPr marL="16699378" algn="l" defTabSz="4174843"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p:cViewPr>
        <p:scale>
          <a:sx n="37" d="100"/>
          <a:sy n="37" d="100"/>
        </p:scale>
        <p:origin x="1632" y="-4920"/>
      </p:cViewPr>
      <p:guideLst>
        <p:guide orient="horz" pos="13479"/>
        <p:guide pos="9533"/>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defPPr>
              <a:defRPr kern="1200" smtId="4294967295"/>
            </a:defPPr>
            <a:lvl1pPr algn="r">
              <a:defRPr sz="1200"/>
            </a:lvl1pPr>
          </a:lstStyle>
          <a:p>
            <a:fld id="{CC86094F-8CAC-4ABA-91FD-549172B03991}" type="datetimeFigureOut">
              <a:rPr lang="en-US" smtClean="0"/>
              <a:t>10/31/19</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defPPr>
              <a:defRPr kern="1200" smtId="4294967295"/>
            </a:defPPr>
            <a:lvl1pPr algn="r">
              <a:defRPr sz="1200"/>
            </a:lvl1pPr>
          </a:lstStyle>
          <a:p>
            <a:fld id="{10019D56-83B5-4813-945D-B2632B9F2970}" type="slidenum">
              <a:rPr lang="en-US" smtClean="0"/>
              <a:t>‹#›</a:t>
            </a:fld>
            <a:endParaRPr lang="en-US"/>
          </a:p>
        </p:txBody>
      </p:sp>
    </p:spTree>
    <p:extLst>
      <p:ext uri="{BB962C8B-B14F-4D97-AF65-F5344CB8AC3E}">
        <p14:creationId xmlns:p14="http://schemas.microsoft.com/office/powerpoint/2010/main" val="272957446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522273" y="1040138"/>
            <a:ext cx="25292793" cy="5052098"/>
          </a:xfrm>
        </p:spPr>
        <p:txBody>
          <a:bodyPr/>
          <a:lstStyle>
            <a:defPPr>
              <a:defRPr kern="1200" smtId="4294967295"/>
            </a:defPPr>
            <a:lvl1pPr marL="0" indent="0" algn="ctr">
              <a:buNone/>
              <a:defRPr sz="12700" b="1" i="1">
                <a:solidFill>
                  <a:schemeClr val="bg1"/>
                </a:solidFill>
                <a:effectLst>
                  <a:outerShdw blurRad="38100" dist="38100" dir="2700000" algn="tl">
                    <a:srgbClr val="000000">
                      <a:alpha val="43137"/>
                    </a:srgbClr>
                  </a:outerShdw>
                </a:effectLst>
              </a:defRPr>
            </a:lvl1pPr>
          </a:lstStyle>
          <a:p>
            <a:pPr algn="ctr"/>
            <a:r>
              <a:rPr lang="en-US" sz="6400" b="1" i="1">
                <a:solidFill>
                  <a:schemeClr val="bg1"/>
                </a:solidFill>
                <a:effectLst>
                  <a:outerShdw blurRad="38100" dist="38100" dir="2700000" algn="tl">
                    <a:srgbClr val="000000">
                      <a:alpha val="43137"/>
                    </a:srgbClr>
                  </a:outerShdw>
                </a:effectLst>
                <a:cs typeface="Arial" pitchFamily="34" charset="0"/>
              </a:rPr>
              <a:t>This is a Scientific Poster Template created by Graphicsland &amp; MakeSigns.com </a:t>
            </a:r>
            <a:br>
              <a:rPr lang="en-US" sz="6400" b="1" i="1">
                <a:solidFill>
                  <a:schemeClr val="bg1"/>
                </a:solidFill>
                <a:effectLst>
                  <a:outerShdw blurRad="38100" dist="38100" dir="2700000" algn="tl">
                    <a:srgbClr val="000000">
                      <a:alpha val="43137"/>
                    </a:srgbClr>
                  </a:outerShdw>
                </a:effectLst>
                <a:cs typeface="Arial" pitchFamily="34" charset="0"/>
              </a:rPr>
            </a:br>
            <a:r>
              <a:rPr lang="en-US" sz="6400" b="1" i="1">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0" name="Text Placeholder 9"/>
          <p:cNvSpPr>
            <a:spLocks noGrp="1"/>
          </p:cNvSpPr>
          <p:nvPr>
            <p:ph type="body" sz="quarter" idx="11" hasCustomPrompt="1"/>
          </p:nvPr>
        </p:nvSpPr>
        <p:spPr>
          <a:xfrm>
            <a:off x="2522273" y="6240826"/>
            <a:ext cx="25292793" cy="3714778"/>
          </a:xfrm>
        </p:spPr>
        <p:txBody>
          <a:bodyPr/>
          <a:lstStyle>
            <a:defPPr>
              <a:defRPr kern="1200" smtId="4294967295"/>
            </a:defPPr>
            <a:lvl1pPr marL="0" indent="0">
              <a:buNone/>
              <a:defRPr sz="12700"/>
            </a:lvl1pPr>
          </a:lstStyle>
          <a:p>
            <a:pPr algn="ctr"/>
            <a:r>
              <a:rPr lang="en-US" sz="4300">
                <a:solidFill>
                  <a:schemeClr val="bg1">
                    <a:lumMod val="85000"/>
                  </a:schemeClr>
                </a:solidFill>
                <a:cs typeface="Arial" pitchFamily="34" charset="0"/>
              </a:rPr>
              <a:t>Author Name, RN</a:t>
            </a:r>
            <a:r>
              <a:rPr lang="en-US" sz="4300" baseline="30000">
                <a:solidFill>
                  <a:schemeClr val="bg1">
                    <a:lumMod val="85000"/>
                  </a:schemeClr>
                </a:solidFill>
                <a:cs typeface="Arial" pitchFamily="34" charset="0"/>
              </a:rPr>
              <a:t>1</a:t>
            </a:r>
            <a:r>
              <a:rPr lang="en-US" sz="4300">
                <a:solidFill>
                  <a:schemeClr val="bg1">
                    <a:lumMod val="85000"/>
                  </a:schemeClr>
                </a:solidFill>
                <a:cs typeface="Arial" pitchFamily="34" charset="0"/>
              </a:rPr>
              <a:t>; Author Name, Ph.D</a:t>
            </a:r>
            <a:r>
              <a:rPr lang="en-US" sz="4300" baseline="30000">
                <a:solidFill>
                  <a:schemeClr val="bg1">
                    <a:lumMod val="85000"/>
                  </a:schemeClr>
                </a:solidFill>
                <a:cs typeface="Arial" pitchFamily="34" charset="0"/>
              </a:rPr>
              <a:t>2</a:t>
            </a:r>
            <a:r>
              <a:rPr lang="en-US" sz="4300">
                <a:solidFill>
                  <a:schemeClr val="bg1">
                    <a:lumMod val="85000"/>
                  </a:schemeClr>
                </a:solidFill>
                <a:cs typeface="Arial" pitchFamily="34" charset="0"/>
              </a:rPr>
              <a:t>, Author Name, RN</a:t>
            </a:r>
            <a:r>
              <a:rPr lang="en-US" sz="4300" baseline="30000">
                <a:solidFill>
                  <a:schemeClr val="bg1">
                    <a:lumMod val="85000"/>
                  </a:schemeClr>
                </a:solidFill>
                <a:cs typeface="Arial" pitchFamily="34" charset="0"/>
              </a:rPr>
              <a:t>2,3</a:t>
            </a:r>
            <a:r>
              <a:rPr lang="en-US" sz="4300">
                <a:solidFill>
                  <a:schemeClr val="bg1">
                    <a:lumMod val="85000"/>
                  </a:schemeClr>
                </a:solidFill>
                <a:cs typeface="Arial" pitchFamily="34" charset="0"/>
              </a:rPr>
              <a:t>; Author Name, Ph.D</a:t>
            </a:r>
            <a:r>
              <a:rPr lang="en-US" sz="4300" baseline="30000">
                <a:solidFill>
                  <a:schemeClr val="bg1">
                    <a:lumMod val="85000"/>
                  </a:schemeClr>
                </a:solidFill>
                <a:cs typeface="Arial" pitchFamily="34" charset="0"/>
              </a:rPr>
              <a:t>1,4</a:t>
            </a:r>
            <a:r>
              <a:rPr lang="en-US" sz="4300">
                <a:solidFill>
                  <a:schemeClr val="bg1">
                    <a:lumMod val="85000"/>
                  </a:schemeClr>
                </a:solidFill>
                <a:cs typeface="Arial" pitchFamily="34" charset="0"/>
              </a:rPr>
              <a:t> </a:t>
            </a:r>
            <a:br>
              <a:rPr lang="en-US" sz="4300">
                <a:solidFill>
                  <a:schemeClr val="bg1">
                    <a:lumMod val="85000"/>
                  </a:schemeClr>
                </a:solidFill>
                <a:cs typeface="Arial" pitchFamily="34" charset="0"/>
              </a:rPr>
            </a:br>
            <a:r>
              <a:rPr lang="en-US" sz="4300" baseline="30000">
                <a:solidFill>
                  <a:schemeClr val="bg1">
                    <a:lumMod val="85000"/>
                  </a:schemeClr>
                </a:solidFill>
                <a:cs typeface="Arial" pitchFamily="34" charset="0"/>
              </a:rPr>
              <a:t>1</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2</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3</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4</a:t>
            </a:r>
            <a:r>
              <a:rPr lang="en-US" sz="4300">
                <a:solidFill>
                  <a:schemeClr val="bg1">
                    <a:lumMod val="85000"/>
                  </a:schemeClr>
                </a:solidFill>
                <a:cs typeface="Arial" pitchFamily="34" charset="0"/>
              </a:rPr>
              <a:t>Name of University, City, State; </a:t>
            </a:r>
          </a:p>
        </p:txBody>
      </p:sp>
    </p:spTree>
    <p:extLst>
      <p:ext uri="{BB962C8B-B14F-4D97-AF65-F5344CB8AC3E}">
        <p14:creationId xmlns:p14="http://schemas.microsoft.com/office/powerpoint/2010/main" val="37702202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10/31/19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42213816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99693" y="5487968"/>
            <a:ext cx="24513342" cy="116842146"/>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5449165" y="5487968"/>
            <a:ext cx="73046072" cy="116842146"/>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10/31/19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21022317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10/31/19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1413137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7" y="27499267"/>
            <a:ext cx="25727185" cy="8499411"/>
          </a:xfrm>
        </p:spPr>
        <p:txBody>
          <a:bodyPr anchor="t"/>
          <a:lstStyle>
            <a:defPPr>
              <a:defRPr kern="1200" smtId="4294967295"/>
            </a:defPPr>
            <a:lvl1pPr algn="l">
              <a:defRPr sz="18300" b="1" cap="all"/>
            </a:lvl1pPr>
          </a:lstStyle>
          <a:p>
            <a:r>
              <a:rPr lang="en-US"/>
              <a:t>Click to edit Master title style</a:t>
            </a:r>
          </a:p>
        </p:txBody>
      </p:sp>
      <p:sp>
        <p:nvSpPr>
          <p:cNvPr id="3" name="Text Placeholder 2"/>
          <p:cNvSpPr>
            <a:spLocks noGrp="1"/>
          </p:cNvSpPr>
          <p:nvPr>
            <p:ph type="body" idx="1"/>
          </p:nvPr>
        </p:nvSpPr>
        <p:spPr>
          <a:xfrm>
            <a:off x="2390907" y="18138028"/>
            <a:ext cx="25727185" cy="9361236"/>
          </a:xfrm>
        </p:spPr>
        <p:txBody>
          <a:bodyPr anchor="b"/>
          <a:lstStyle>
            <a:defPPr>
              <a:defRPr kern="1200" smtId="4294967295"/>
            </a:defPPr>
            <a:lvl1pPr marL="0" indent="0">
              <a:buNone/>
              <a:defRPr sz="9200">
                <a:solidFill>
                  <a:schemeClr val="tx1">
                    <a:tint val="75000"/>
                  </a:schemeClr>
                </a:solidFill>
              </a:defRPr>
            </a:lvl1pPr>
            <a:lvl2pPr marL="2087422" indent="0">
              <a:buNone/>
              <a:defRPr sz="8300">
                <a:solidFill>
                  <a:schemeClr val="tx1">
                    <a:tint val="75000"/>
                  </a:schemeClr>
                </a:solidFill>
              </a:defRPr>
            </a:lvl2pPr>
            <a:lvl3pPr marL="4174843" indent="0">
              <a:buNone/>
              <a:defRPr sz="7300">
                <a:solidFill>
                  <a:schemeClr val="tx1">
                    <a:tint val="75000"/>
                  </a:schemeClr>
                </a:solidFill>
              </a:defRPr>
            </a:lvl3pPr>
            <a:lvl4pPr marL="6262266" indent="0">
              <a:buNone/>
              <a:defRPr sz="6400">
                <a:solidFill>
                  <a:schemeClr val="tx1">
                    <a:tint val="75000"/>
                  </a:schemeClr>
                </a:solidFill>
              </a:defRPr>
            </a:lvl4pPr>
            <a:lvl5pPr marL="8349688" indent="0">
              <a:buNone/>
              <a:defRPr sz="6400">
                <a:solidFill>
                  <a:schemeClr val="tx1">
                    <a:tint val="75000"/>
                  </a:schemeClr>
                </a:solidFill>
              </a:defRPr>
            </a:lvl5pPr>
            <a:lvl6pPr marL="10437110" indent="0">
              <a:buNone/>
              <a:defRPr sz="6400">
                <a:solidFill>
                  <a:schemeClr val="tx1">
                    <a:tint val="75000"/>
                  </a:schemeClr>
                </a:solidFill>
              </a:defRPr>
            </a:lvl6pPr>
            <a:lvl7pPr marL="12524531" indent="0">
              <a:buNone/>
              <a:defRPr sz="6400">
                <a:solidFill>
                  <a:schemeClr val="tx1">
                    <a:tint val="75000"/>
                  </a:schemeClr>
                </a:solidFill>
              </a:defRPr>
            </a:lvl7pPr>
            <a:lvl8pPr marL="14611953" indent="0">
              <a:buNone/>
              <a:defRPr sz="6400">
                <a:solidFill>
                  <a:schemeClr val="tx1">
                    <a:tint val="75000"/>
                  </a:schemeClr>
                </a:solidFill>
              </a:defRPr>
            </a:lvl8pPr>
            <a:lvl9pPr marL="16699378"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10/31/19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247430654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5449163" y="31956998"/>
            <a:ext cx="48779705" cy="90373113"/>
          </a:xfrm>
        </p:spPr>
        <p:txBody>
          <a:bodyPr/>
          <a:lstStyle>
            <a:defPPr>
              <a:defRPr kern="1200" smtId="4294967295"/>
            </a:defPPr>
            <a:lvl1pPr>
              <a:defRPr sz="12700"/>
            </a:lvl1pPr>
            <a:lvl2pPr>
              <a:defRPr sz="109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733323" y="31956998"/>
            <a:ext cx="48779708" cy="90373113"/>
          </a:xfrm>
        </p:spPr>
        <p:txBody>
          <a:bodyPr/>
          <a:lstStyle>
            <a:defPPr>
              <a:defRPr kern="1200" smtId="4294967295"/>
            </a:defPPr>
            <a:lvl1pPr>
              <a:defRPr sz="12700"/>
            </a:lvl1pPr>
            <a:lvl2pPr>
              <a:defRPr sz="109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2B2B1B15-572C-4D0D-805F-6D7DD28B1F0E}" type="datetimeFigureOut">
              <a:rPr lang="en-US" smtClean="0"/>
              <a:t>10/31/19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3678630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5"/>
            <a:ext cx="27240548" cy="7132373"/>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513365" y="9579177"/>
            <a:ext cx="13373303" cy="3992144"/>
          </a:xfrm>
        </p:spPr>
        <p:txBody>
          <a:bodyPr anchor="b"/>
          <a:lstStyle>
            <a:defPPr>
              <a:defRPr kern="1200" smtId="4294967295"/>
            </a:defPPr>
            <a:lvl1pPr marL="0" indent="0">
              <a:buNone/>
              <a:defRPr sz="10900" b="1"/>
            </a:lvl1pPr>
            <a:lvl2pPr marL="2087422" indent="0">
              <a:buNone/>
              <a:defRPr sz="9200" b="1"/>
            </a:lvl2pPr>
            <a:lvl3pPr marL="4174843" indent="0">
              <a:buNone/>
              <a:defRPr sz="8300" b="1"/>
            </a:lvl3pPr>
            <a:lvl4pPr marL="6262266" indent="0">
              <a:buNone/>
              <a:defRPr sz="7300" b="1"/>
            </a:lvl4pPr>
            <a:lvl5pPr marL="8349688" indent="0">
              <a:buNone/>
              <a:defRPr sz="7300" b="1"/>
            </a:lvl5pPr>
            <a:lvl6pPr marL="10437110" indent="0">
              <a:buNone/>
              <a:defRPr sz="7300" b="1"/>
            </a:lvl6pPr>
            <a:lvl7pPr marL="12524531" indent="0">
              <a:buNone/>
              <a:defRPr sz="7300" b="1"/>
            </a:lvl7pPr>
            <a:lvl8pPr marL="14611953" indent="0">
              <a:buNone/>
              <a:defRPr sz="7300" b="1"/>
            </a:lvl8pPr>
            <a:lvl9pPr marL="16699378" indent="0">
              <a:buNone/>
              <a:defRPr sz="7300" b="1"/>
            </a:lvl9pPr>
          </a:lstStyle>
          <a:p>
            <a:pPr lvl="0"/>
            <a:r>
              <a:rPr lang="en-US"/>
              <a:t>Click to edit Master text styles</a:t>
            </a:r>
          </a:p>
        </p:txBody>
      </p:sp>
      <p:sp>
        <p:nvSpPr>
          <p:cNvPr id="4" name="Content Placeholder 3"/>
          <p:cNvSpPr>
            <a:spLocks noGrp="1"/>
          </p:cNvSpPr>
          <p:nvPr>
            <p:ph sz="half" idx="2"/>
          </p:nvPr>
        </p:nvSpPr>
        <p:spPr>
          <a:xfrm>
            <a:off x="1513365" y="13571322"/>
            <a:ext cx="13373303" cy="24656221"/>
          </a:xfrm>
        </p:spPr>
        <p:txBody>
          <a:bodyPr/>
          <a:lstStyle>
            <a:defPPr>
              <a:defRPr kern="1200" smtId="4294967295"/>
            </a:defPPr>
            <a:lvl1pPr>
              <a:defRPr sz="109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358" y="9579177"/>
            <a:ext cx="13378555" cy="3992144"/>
          </a:xfrm>
        </p:spPr>
        <p:txBody>
          <a:bodyPr anchor="b"/>
          <a:lstStyle>
            <a:defPPr>
              <a:defRPr kern="1200" smtId="4294967295"/>
            </a:defPPr>
            <a:lvl1pPr marL="0" indent="0">
              <a:buNone/>
              <a:defRPr sz="10900" b="1"/>
            </a:lvl1pPr>
            <a:lvl2pPr marL="2087422" indent="0">
              <a:buNone/>
              <a:defRPr sz="9200" b="1"/>
            </a:lvl2pPr>
            <a:lvl3pPr marL="4174843" indent="0">
              <a:buNone/>
              <a:defRPr sz="8300" b="1"/>
            </a:lvl3pPr>
            <a:lvl4pPr marL="6262266" indent="0">
              <a:buNone/>
              <a:defRPr sz="7300" b="1"/>
            </a:lvl4pPr>
            <a:lvl5pPr marL="8349688" indent="0">
              <a:buNone/>
              <a:defRPr sz="7300" b="1"/>
            </a:lvl5pPr>
            <a:lvl6pPr marL="10437110" indent="0">
              <a:buNone/>
              <a:defRPr sz="7300" b="1"/>
            </a:lvl6pPr>
            <a:lvl7pPr marL="12524531" indent="0">
              <a:buNone/>
              <a:defRPr sz="7300" b="1"/>
            </a:lvl7pPr>
            <a:lvl8pPr marL="14611953" indent="0">
              <a:buNone/>
              <a:defRPr sz="7300" b="1"/>
            </a:lvl8pPr>
            <a:lvl9pPr marL="16699378"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75358" y="13571322"/>
            <a:ext cx="13378555" cy="24656221"/>
          </a:xfrm>
        </p:spPr>
        <p:txBody>
          <a:bodyPr/>
          <a:lstStyle>
            <a:defPPr>
              <a:defRPr kern="1200" smtId="4294967295"/>
            </a:defPPr>
            <a:lvl1pPr>
              <a:defRPr sz="109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2B2B1B15-572C-4D0D-805F-6D7DD28B1F0E}" type="datetimeFigureOut">
              <a:rPr lang="en-US" smtClean="0"/>
              <a:t>10/31/19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413044165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2B2B1B15-572C-4D0D-805F-6D7DD28B1F0E}" type="datetimeFigureOut">
              <a:rPr lang="en-US" smtClean="0"/>
              <a:t>10/31/19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27996188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2B2B1B15-572C-4D0D-805F-6D7DD28B1F0E}" type="datetimeFigureOut">
              <a:rPr lang="en-US" smtClean="0"/>
              <a:t>10/31/19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78888743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5"/>
            <a:ext cx="9957725" cy="7251246"/>
          </a:xfrm>
        </p:spPr>
        <p:txBody>
          <a:bodyPr anchor="b"/>
          <a:lstStyle>
            <a:defPPr>
              <a:defRPr kern="1200" smtId="4294967295"/>
            </a:defPPr>
            <a:lvl1pPr algn="l">
              <a:defRPr sz="9200" b="1"/>
            </a:lvl1pPr>
          </a:lstStyle>
          <a:p>
            <a:r>
              <a:rPr lang="en-US"/>
              <a:t>Click to edit Master title style</a:t>
            </a:r>
          </a:p>
        </p:txBody>
      </p:sp>
      <p:sp>
        <p:nvSpPr>
          <p:cNvPr id="3" name="Content Placeholder 2"/>
          <p:cNvSpPr>
            <a:spLocks noGrp="1"/>
          </p:cNvSpPr>
          <p:nvPr>
            <p:ph idx="1"/>
          </p:nvPr>
        </p:nvSpPr>
        <p:spPr>
          <a:xfrm>
            <a:off x="11833663" y="1703847"/>
            <a:ext cx="16920248" cy="36523696"/>
          </a:xfrm>
        </p:spPr>
        <p:txBody>
          <a:bodyPr/>
          <a:lstStyle>
            <a:defPPr>
              <a:defRPr kern="1200" smtId="4294967295"/>
            </a:defPPr>
            <a:lvl1pPr>
              <a:defRPr sz="14600"/>
            </a:lvl1pPr>
            <a:lvl2pPr>
              <a:defRPr sz="12700"/>
            </a:lvl2pPr>
            <a:lvl3pPr>
              <a:defRPr sz="1090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66" y="8955093"/>
            <a:ext cx="9957725" cy="29272452"/>
          </a:xfrm>
        </p:spPr>
        <p:txBody>
          <a:bodyPr/>
          <a:lstStyle>
            <a:defPPr>
              <a:defRPr kern="1200" smtId="4294967295"/>
            </a:defPPr>
            <a:lvl1pPr marL="0" indent="0">
              <a:buNone/>
              <a:defRPr sz="6400"/>
            </a:lvl1pPr>
            <a:lvl2pPr marL="2087422" indent="0">
              <a:buNone/>
              <a:defRPr sz="5400"/>
            </a:lvl2pPr>
            <a:lvl3pPr marL="4174843" indent="0">
              <a:buNone/>
              <a:defRPr sz="4600"/>
            </a:lvl3pPr>
            <a:lvl4pPr marL="6262266" indent="0">
              <a:buNone/>
              <a:defRPr sz="4100"/>
            </a:lvl4pPr>
            <a:lvl5pPr marL="8349688" indent="0">
              <a:buNone/>
              <a:defRPr sz="4100"/>
            </a:lvl5pPr>
            <a:lvl6pPr marL="10437110" indent="0">
              <a:buNone/>
              <a:defRPr sz="4100"/>
            </a:lvl6pPr>
            <a:lvl7pPr marL="12524531" indent="0">
              <a:buNone/>
              <a:defRPr sz="4100"/>
            </a:lvl7pPr>
            <a:lvl8pPr marL="14611953" indent="0">
              <a:buNone/>
              <a:defRPr sz="4100"/>
            </a:lvl8pPr>
            <a:lvl9pPr marL="1669937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2B2B1B15-572C-4D0D-805F-6D7DD28B1F0E}" type="datetimeFigureOut">
              <a:rPr lang="en-US" smtClean="0"/>
              <a:t>10/31/19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0246160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9" y="29955967"/>
            <a:ext cx="18160364" cy="3536473"/>
          </a:xfrm>
        </p:spPr>
        <p:txBody>
          <a:bodyPr anchor="b"/>
          <a:lstStyle>
            <a:defPPr>
              <a:defRPr kern="1200" smtId="4294967295"/>
            </a:defPPr>
            <a:lvl1pPr algn="l">
              <a:defRPr sz="9200" b="1"/>
            </a:lvl1pPr>
          </a:lstStyle>
          <a:p>
            <a:r>
              <a:rPr lang="en-US"/>
              <a:t>Click to edit Master title style</a:t>
            </a:r>
          </a:p>
        </p:txBody>
      </p:sp>
      <p:sp>
        <p:nvSpPr>
          <p:cNvPr id="3" name="Picture Placeholder 2"/>
          <p:cNvSpPr>
            <a:spLocks noGrp="1"/>
          </p:cNvSpPr>
          <p:nvPr>
            <p:ph type="pic" idx="1"/>
          </p:nvPr>
        </p:nvSpPr>
        <p:spPr>
          <a:xfrm>
            <a:off x="5932599" y="3823745"/>
            <a:ext cx="18160364" cy="25676543"/>
          </a:xfrm>
        </p:spPr>
        <p:txBody>
          <a:bodyPr/>
          <a:lstStyle>
            <a:defPPr>
              <a:defRPr kern="1200" smtId="4294967295"/>
            </a:defPPr>
            <a:lvl1pPr marL="0" indent="0">
              <a:buNone/>
              <a:defRPr sz="14600"/>
            </a:lvl1pPr>
            <a:lvl2pPr marL="2087422" indent="0">
              <a:buNone/>
              <a:defRPr sz="12700"/>
            </a:lvl2pPr>
            <a:lvl3pPr marL="4174843" indent="0">
              <a:buNone/>
              <a:defRPr sz="10900"/>
            </a:lvl3pPr>
            <a:lvl4pPr marL="6262266" indent="0">
              <a:buNone/>
              <a:defRPr sz="9200"/>
            </a:lvl4pPr>
            <a:lvl5pPr marL="8349688" indent="0">
              <a:buNone/>
              <a:defRPr sz="9200"/>
            </a:lvl5pPr>
            <a:lvl6pPr marL="10437110" indent="0">
              <a:buNone/>
              <a:defRPr sz="9200"/>
            </a:lvl6pPr>
            <a:lvl7pPr marL="12524531" indent="0">
              <a:buNone/>
              <a:defRPr sz="9200"/>
            </a:lvl7pPr>
            <a:lvl8pPr marL="14611953" indent="0">
              <a:buNone/>
              <a:defRPr sz="9200"/>
            </a:lvl8pPr>
            <a:lvl9pPr marL="16699378" indent="0">
              <a:buNone/>
              <a:defRPr sz="9200"/>
            </a:lvl9pPr>
          </a:lstStyle>
          <a:p>
            <a:endParaRPr lang="en-US"/>
          </a:p>
        </p:txBody>
      </p:sp>
      <p:sp>
        <p:nvSpPr>
          <p:cNvPr id="4" name="Text Placeholder 3"/>
          <p:cNvSpPr>
            <a:spLocks noGrp="1"/>
          </p:cNvSpPr>
          <p:nvPr>
            <p:ph type="body" sz="half" idx="2"/>
          </p:nvPr>
        </p:nvSpPr>
        <p:spPr>
          <a:xfrm>
            <a:off x="5932599" y="33492439"/>
            <a:ext cx="18160364" cy="5022375"/>
          </a:xfrm>
        </p:spPr>
        <p:txBody>
          <a:bodyPr/>
          <a:lstStyle>
            <a:defPPr>
              <a:defRPr kern="1200" smtId="4294967295"/>
            </a:defPPr>
            <a:lvl1pPr marL="0" indent="0">
              <a:buNone/>
              <a:defRPr sz="6400"/>
            </a:lvl1pPr>
            <a:lvl2pPr marL="2087422" indent="0">
              <a:buNone/>
              <a:defRPr sz="5400"/>
            </a:lvl2pPr>
            <a:lvl3pPr marL="4174843" indent="0">
              <a:buNone/>
              <a:defRPr sz="4600"/>
            </a:lvl3pPr>
            <a:lvl4pPr marL="6262266" indent="0">
              <a:buNone/>
              <a:defRPr sz="4100"/>
            </a:lvl4pPr>
            <a:lvl5pPr marL="8349688" indent="0">
              <a:buNone/>
              <a:defRPr sz="4100"/>
            </a:lvl5pPr>
            <a:lvl6pPr marL="10437110" indent="0">
              <a:buNone/>
              <a:defRPr sz="4100"/>
            </a:lvl6pPr>
            <a:lvl7pPr marL="12524531" indent="0">
              <a:buNone/>
              <a:defRPr sz="4100"/>
            </a:lvl7pPr>
            <a:lvl8pPr marL="14611953" indent="0">
              <a:buNone/>
              <a:defRPr sz="4100"/>
            </a:lvl8pPr>
            <a:lvl9pPr marL="1669937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2B2B1B15-572C-4D0D-805F-6D7DD28B1F0E}" type="datetimeFigureOut">
              <a:rPr lang="en-US" smtClean="0"/>
              <a:t>10/31/19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39608187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5"/>
            <a:ext cx="27240548" cy="7132373"/>
          </a:xfrm>
          <a:prstGeom prst="rect">
            <a:avLst/>
          </a:prstGeom>
        </p:spPr>
        <p:txBody>
          <a:bodyPr vert="horz" lIns="417485" tIns="208742" rIns="417485" bIns="208742"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513364" y="9985325"/>
            <a:ext cx="27240548" cy="28242220"/>
          </a:xfrm>
          <a:prstGeom prst="rect">
            <a:avLst/>
          </a:prstGeom>
        </p:spPr>
        <p:txBody>
          <a:bodyPr vert="horz" lIns="417485" tIns="208742" rIns="417485" bIns="208742"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364" y="39663923"/>
            <a:ext cx="7062364" cy="2278397"/>
          </a:xfrm>
          <a:prstGeom prst="rect">
            <a:avLst/>
          </a:prstGeom>
        </p:spPr>
        <p:txBody>
          <a:bodyPr vert="horz" lIns="417485" tIns="208742" rIns="417485" bIns="208742" rtlCol="0" anchor="ctr"/>
          <a:lstStyle>
            <a:defPPr>
              <a:defRPr kern="1200" smtId="4294967295"/>
            </a:defPPr>
            <a:lvl1pPr algn="l">
              <a:defRPr sz="5400">
                <a:solidFill>
                  <a:schemeClr val="tx1">
                    <a:tint val="75000"/>
                  </a:schemeClr>
                </a:solidFill>
              </a:defRPr>
            </a:lvl1pPr>
          </a:lstStyle>
          <a:p>
            <a:fld id="{2B2B1B15-572C-4D0D-805F-6D7DD28B1F0E}" type="datetimeFigureOut">
              <a:rPr lang="en-US" smtClean="0"/>
              <a:t>10/31/19</a:t>
            </a:fld>
            <a:endParaRPr lang="en-US"/>
          </a:p>
        </p:txBody>
      </p:sp>
      <p:sp>
        <p:nvSpPr>
          <p:cNvPr id="5" name="Footer Placeholder 4"/>
          <p:cNvSpPr>
            <a:spLocks noGrp="1"/>
          </p:cNvSpPr>
          <p:nvPr>
            <p:ph type="ftr" sz="quarter" idx="3"/>
          </p:nvPr>
        </p:nvSpPr>
        <p:spPr>
          <a:xfrm>
            <a:off x="10341320" y="39663923"/>
            <a:ext cx="9584637" cy="2278397"/>
          </a:xfrm>
          <a:prstGeom prst="rect">
            <a:avLst/>
          </a:prstGeom>
        </p:spPr>
        <p:txBody>
          <a:bodyPr vert="horz" lIns="417485" tIns="208742" rIns="417485" bIns="208742" rtlCol="0" anchor="ctr"/>
          <a:lstStyle>
            <a:defPPr>
              <a:defRPr kern="1200" smtId="4294967295"/>
            </a:defPPr>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3"/>
            <a:ext cx="7062364" cy="2278397"/>
          </a:xfrm>
          <a:prstGeom prst="rect">
            <a:avLst/>
          </a:prstGeom>
        </p:spPr>
        <p:txBody>
          <a:bodyPr vert="horz" lIns="417485" tIns="208742" rIns="417485" bIns="208742" rtlCol="0" anchor="ctr"/>
          <a:lstStyle>
            <a:defPPr>
              <a:defRPr kern="1200" smtId="4294967295"/>
            </a:defPPr>
            <a:lvl1pPr algn="r">
              <a:defRPr sz="5400">
                <a:solidFill>
                  <a:schemeClr val="tx1">
                    <a:tint val="75000"/>
                  </a:schemeClr>
                </a:solidFill>
              </a:defRPr>
            </a:lvl1pPr>
          </a:lstStyle>
          <a:p>
            <a:fld id="{7525B51C-4D5B-45F6-9506-A4E2255DB778}" type="slidenum">
              <a:rPr lang="en-US" smtClean="0"/>
              <a:t>‹#›</a:t>
            </a:fld>
            <a:endParaRPr lang="en-US"/>
          </a:p>
        </p:txBody>
      </p:sp>
      <p:pic>
        <p:nvPicPr>
          <p:cNvPr id="7" name="New picture"/>
          <p:cNvPicPr/>
          <p:nvPr/>
        </p:nvPicPr>
        <p:blipFill dpi="0">
          <a:blip r:embed="rId13"/>
          <a:stretch>
            <a:fillRect/>
          </a:stretch>
        </p:blipFill>
        <p:spPr>
          <a:xfrm rot="16200000">
            <a:off x="-11506200" y="21397119"/>
            <a:ext cx="14274800" cy="4368800"/>
          </a:xfrm>
          <a:prstGeom prst="rect">
            <a:avLst/>
          </a:prstGeom>
        </p:spPr>
      </p:pic>
      <p:pic>
        <p:nvPicPr>
          <p:cNvPr id="8" name="New picture"/>
          <p:cNvPicPr/>
          <p:nvPr/>
        </p:nvPicPr>
        <p:blipFill dpi="0">
          <a:blip r:embed="rId13"/>
          <a:stretch>
            <a:fillRect/>
          </a:stretch>
        </p:blipFill>
        <p:spPr>
          <a:xfrm rot="5400000">
            <a:off x="27498675" y="21397119"/>
            <a:ext cx="14274800" cy="4368800"/>
          </a:xfrm>
          <a:prstGeom prst="rect">
            <a:avLst/>
          </a:prstGeom>
        </p:spPr>
      </p:pic>
      <p:pic>
        <p:nvPicPr>
          <p:cNvPr id="9" name="New picture"/>
          <p:cNvPicPr/>
          <p:nvPr/>
        </p:nvPicPr>
        <p:blipFill dpi="0">
          <a:blip r:embed="rId14"/>
          <a:stretch>
            <a:fillRect/>
          </a:stretch>
        </p:blipFill>
        <p:spPr>
          <a:xfrm>
            <a:off x="0" y="43302238"/>
            <a:ext cx="30267275" cy="1534112"/>
          </a:xfrm>
          <a:prstGeom prst="rect">
            <a:avLst/>
          </a:prstGeom>
        </p:spPr>
      </p:pic>
      <p:sp>
        <p:nvSpPr>
          <p:cNvPr id="10" name="New shape"/>
          <p:cNvSpPr/>
          <p:nvPr/>
        </p:nvSpPr>
        <p:spPr>
          <a:xfrm>
            <a:off x="0" y="43873738"/>
            <a:ext cx="15133638"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32">
                <a:solidFill>
                  <a:srgbClr val="808080"/>
                </a:solidFill>
              </a:rPr>
              <a:t>Template ID: microscope  Size: a0</a:t>
            </a:r>
          </a:p>
        </p:txBody>
      </p:sp>
    </p:spTree>
    <p:extLst>
      <p:ext uri="{BB962C8B-B14F-4D97-AF65-F5344CB8AC3E}">
        <p14:creationId xmlns:p14="http://schemas.microsoft.com/office/powerpoint/2010/main" val="306593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174843" rtl="0" eaLnBrk="1" latinLnBrk="0" hangingPunct="1">
        <a:spcBef>
          <a:spcPct val="0"/>
        </a:spcBef>
        <a:buNone/>
        <a:defRPr sz="20100" kern="1200">
          <a:solidFill>
            <a:schemeClr val="tx1"/>
          </a:solidFill>
          <a:latin typeface="+mj-lt"/>
          <a:ea typeface="+mj-ea"/>
          <a:cs typeface="+mj-cs"/>
        </a:defRPr>
      </a:lvl1pPr>
    </p:titleStyle>
    <p:bodyStyle>
      <a:defPPr>
        <a:defRPr kern="1200" smtId="4294967295"/>
      </a:defPPr>
      <a:lvl1pPr marL="1565567" indent="-1565567" algn="l" defTabSz="4174843"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2061" indent="-1304639" algn="l" defTabSz="4174843" rtl="0" eaLnBrk="1" latinLnBrk="0" hangingPunct="1">
        <a:spcBef>
          <a:spcPct val="20000"/>
        </a:spcBef>
        <a:buFont typeface="Arial" pitchFamily="34" charset="0"/>
        <a:buChar char="–"/>
        <a:defRPr sz="12700" kern="1200">
          <a:solidFill>
            <a:schemeClr val="tx1"/>
          </a:solidFill>
          <a:latin typeface="+mn-lt"/>
          <a:ea typeface="+mn-ea"/>
          <a:cs typeface="+mn-cs"/>
        </a:defRPr>
      </a:lvl2pPr>
      <a:lvl3pPr marL="5218555" indent="-1043711" algn="l" defTabSz="4174843"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305977"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93399"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80820"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68242"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55666"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43088"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4843" rtl="0" eaLnBrk="1" latinLnBrk="0" hangingPunct="1">
        <a:defRPr sz="8300" kern="1200">
          <a:solidFill>
            <a:schemeClr val="tx1"/>
          </a:solidFill>
          <a:latin typeface="+mn-lt"/>
          <a:ea typeface="+mn-ea"/>
          <a:cs typeface="+mn-cs"/>
        </a:defRPr>
      </a:lvl1pPr>
      <a:lvl2pPr marL="2087422" algn="l" defTabSz="4174843" rtl="0" eaLnBrk="1" latinLnBrk="0" hangingPunct="1">
        <a:defRPr sz="8300" kern="1200">
          <a:solidFill>
            <a:schemeClr val="tx1"/>
          </a:solidFill>
          <a:latin typeface="+mn-lt"/>
          <a:ea typeface="+mn-ea"/>
          <a:cs typeface="+mn-cs"/>
        </a:defRPr>
      </a:lvl2pPr>
      <a:lvl3pPr marL="4174843" algn="l" defTabSz="4174843" rtl="0" eaLnBrk="1" latinLnBrk="0" hangingPunct="1">
        <a:defRPr sz="8300" kern="1200">
          <a:solidFill>
            <a:schemeClr val="tx1"/>
          </a:solidFill>
          <a:latin typeface="+mn-lt"/>
          <a:ea typeface="+mn-ea"/>
          <a:cs typeface="+mn-cs"/>
        </a:defRPr>
      </a:lvl3pPr>
      <a:lvl4pPr marL="6262266" algn="l" defTabSz="4174843" rtl="0" eaLnBrk="1" latinLnBrk="0" hangingPunct="1">
        <a:defRPr sz="8300" kern="1200">
          <a:solidFill>
            <a:schemeClr val="tx1"/>
          </a:solidFill>
          <a:latin typeface="+mn-lt"/>
          <a:ea typeface="+mn-ea"/>
          <a:cs typeface="+mn-cs"/>
        </a:defRPr>
      </a:lvl4pPr>
      <a:lvl5pPr marL="8349688" algn="l" defTabSz="4174843" rtl="0" eaLnBrk="1" latinLnBrk="0" hangingPunct="1">
        <a:defRPr sz="8300" kern="1200">
          <a:solidFill>
            <a:schemeClr val="tx1"/>
          </a:solidFill>
          <a:latin typeface="+mn-lt"/>
          <a:ea typeface="+mn-ea"/>
          <a:cs typeface="+mn-cs"/>
        </a:defRPr>
      </a:lvl5pPr>
      <a:lvl6pPr marL="10437110" algn="l" defTabSz="4174843" rtl="0" eaLnBrk="1" latinLnBrk="0" hangingPunct="1">
        <a:defRPr sz="8300" kern="1200">
          <a:solidFill>
            <a:schemeClr val="tx1"/>
          </a:solidFill>
          <a:latin typeface="+mn-lt"/>
          <a:ea typeface="+mn-ea"/>
          <a:cs typeface="+mn-cs"/>
        </a:defRPr>
      </a:lvl6pPr>
      <a:lvl7pPr marL="12524531" algn="l" defTabSz="4174843" rtl="0" eaLnBrk="1" latinLnBrk="0" hangingPunct="1">
        <a:defRPr sz="8300" kern="1200">
          <a:solidFill>
            <a:schemeClr val="tx1"/>
          </a:solidFill>
          <a:latin typeface="+mn-lt"/>
          <a:ea typeface="+mn-ea"/>
          <a:cs typeface="+mn-cs"/>
        </a:defRPr>
      </a:lvl7pPr>
      <a:lvl8pPr marL="14611953" algn="l" defTabSz="4174843" rtl="0" eaLnBrk="1" latinLnBrk="0" hangingPunct="1">
        <a:defRPr sz="8300" kern="1200">
          <a:solidFill>
            <a:schemeClr val="tx1"/>
          </a:solidFill>
          <a:latin typeface="+mn-lt"/>
          <a:ea typeface="+mn-ea"/>
          <a:cs typeface="+mn-cs"/>
        </a:defRPr>
      </a:lvl8pPr>
      <a:lvl9pPr marL="16699378" algn="l" defTabSz="4174843"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30267275" cy="3825884"/>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defPPr>
              <a:defRPr kern="1200" smtId="4294967295"/>
            </a:defPPr>
          </a:lstStyle>
          <a:p>
            <a:pPr algn="ctr"/>
            <a:endParaRPr lang="en-US" sz="10900"/>
          </a:p>
        </p:txBody>
      </p:sp>
      <p:grpSp>
        <p:nvGrpSpPr>
          <p:cNvPr id="14" name="Group 13">
            <a:extLst>
              <a:ext uri="{FF2B5EF4-FFF2-40B4-BE49-F238E27FC236}">
                <a16:creationId xmlns:a16="http://schemas.microsoft.com/office/drawing/2014/main" id="{B6B52579-E9C8-444C-AF0C-729578B33B43}"/>
              </a:ext>
            </a:extLst>
          </p:cNvPr>
          <p:cNvGrpSpPr/>
          <p:nvPr/>
        </p:nvGrpSpPr>
        <p:grpSpPr>
          <a:xfrm>
            <a:off x="1" y="4552495"/>
            <a:ext cx="10884446" cy="6499719"/>
            <a:chOff x="1" y="4552495"/>
            <a:chExt cx="10884446" cy="6499719"/>
          </a:xfrm>
        </p:grpSpPr>
        <p:sp>
          <p:nvSpPr>
            <p:cNvPr id="28" name="TextBox 27"/>
            <p:cNvSpPr txBox="1"/>
            <p:nvPr/>
          </p:nvSpPr>
          <p:spPr>
            <a:xfrm>
              <a:off x="859574" y="4552495"/>
              <a:ext cx="9410770" cy="918824"/>
            </a:xfrm>
            <a:prstGeom prst="rect">
              <a:avLst/>
            </a:prstGeom>
            <a:noFill/>
          </p:spPr>
          <p:txBody>
            <a:bodyPr wrap="square" lIns="86978" tIns="43489" rIns="86978" bIns="43489"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Introduction</a:t>
              </a:r>
            </a:p>
          </p:txBody>
        </p:sp>
        <p:sp>
          <p:nvSpPr>
            <p:cNvPr id="29" name="TextBox 28"/>
            <p:cNvSpPr txBox="1"/>
            <p:nvPr/>
          </p:nvSpPr>
          <p:spPr>
            <a:xfrm>
              <a:off x="1" y="5547519"/>
              <a:ext cx="10884446" cy="5504695"/>
            </a:xfrm>
            <a:prstGeom prst="rect">
              <a:avLst/>
            </a:prstGeom>
            <a:noFill/>
          </p:spPr>
          <p:txBody>
            <a:bodyPr wrap="square" lIns="86978" tIns="43489" rIns="86978" bIns="43489" rtlCol="0">
              <a:spAutoFit/>
            </a:bodyPr>
            <a:lstStyle>
              <a:defPPr>
                <a:defRPr kern="1200" smtId="4294967295"/>
              </a:defPPr>
            </a:lstStyle>
            <a:p>
              <a:r>
                <a:rPr lang="en-IN" sz="4400" dirty="0"/>
                <a:t>In these days, object detection and </a:t>
              </a:r>
            </a:p>
            <a:p>
              <a:r>
                <a:rPr lang="en-IN" sz="4400" dirty="0"/>
                <a:t>dimensioning of objects is an important issue from many areas of </a:t>
              </a:r>
            </a:p>
            <a:p>
              <a:r>
                <a:rPr lang="en-IN" sz="4400" dirty="0"/>
                <a:t>industry. This is a vital topic of computer vision an image problems. This project presents an enhanced technique for detecting objects and computing their measurements</a:t>
              </a:r>
              <a:endParaRPr lang="en-IN" dirty="0"/>
            </a:p>
            <a:p>
              <a:pPr algn="just"/>
              <a:endParaRPr lang="en-IN" sz="4400" dirty="0">
                <a:solidFill>
                  <a:schemeClr val="tx1">
                    <a:lumMod val="65000"/>
                    <a:lumOff val="35000"/>
                  </a:schemeClr>
                </a:solidFill>
                <a:cs typeface="Arial" pitchFamily="34" charset="0"/>
              </a:endParaRPr>
            </a:p>
          </p:txBody>
        </p:sp>
      </p:grpSp>
      <p:grpSp>
        <p:nvGrpSpPr>
          <p:cNvPr id="15" name="Group 14">
            <a:extLst>
              <a:ext uri="{FF2B5EF4-FFF2-40B4-BE49-F238E27FC236}">
                <a16:creationId xmlns:a16="http://schemas.microsoft.com/office/drawing/2014/main" id="{4D8F93F4-1477-4E89-9D6B-7696D57901F9}"/>
              </a:ext>
            </a:extLst>
          </p:cNvPr>
          <p:cNvGrpSpPr/>
          <p:nvPr/>
        </p:nvGrpSpPr>
        <p:grpSpPr>
          <a:xfrm>
            <a:off x="0" y="10280706"/>
            <a:ext cx="10934089" cy="8045174"/>
            <a:chOff x="0" y="10280706"/>
            <a:chExt cx="10934089" cy="8045174"/>
          </a:xfrm>
        </p:grpSpPr>
        <p:sp>
          <p:nvSpPr>
            <p:cNvPr id="30" name="TextBox 29"/>
            <p:cNvSpPr txBox="1"/>
            <p:nvPr/>
          </p:nvSpPr>
          <p:spPr>
            <a:xfrm>
              <a:off x="856648" y="10280706"/>
              <a:ext cx="9410770" cy="918824"/>
            </a:xfrm>
            <a:prstGeom prst="rect">
              <a:avLst/>
            </a:prstGeom>
            <a:noFill/>
          </p:spPr>
          <p:txBody>
            <a:bodyPr wrap="square" lIns="86978" tIns="43489" rIns="86978" bIns="43489"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Problem</a:t>
              </a:r>
            </a:p>
          </p:txBody>
        </p:sp>
        <p:sp>
          <p:nvSpPr>
            <p:cNvPr id="31" name="TextBox 30"/>
            <p:cNvSpPr txBox="1"/>
            <p:nvPr/>
          </p:nvSpPr>
          <p:spPr>
            <a:xfrm>
              <a:off x="0" y="11128414"/>
              <a:ext cx="10934089" cy="7197466"/>
            </a:xfrm>
            <a:prstGeom prst="rect">
              <a:avLst/>
            </a:prstGeom>
            <a:noFill/>
          </p:spPr>
          <p:txBody>
            <a:bodyPr wrap="square" lIns="86978" tIns="43489" rIns="86978" bIns="43489" rtlCol="0">
              <a:spAutoFit/>
            </a:bodyPr>
            <a:lstStyle>
              <a:defPPr>
                <a:defRPr kern="1200" smtId="4294967295"/>
              </a:defPPr>
            </a:lstStyle>
            <a:p>
              <a:r>
                <a:rPr lang="en-IN" sz="4200" dirty="0"/>
                <a:t>we need to pre-process our image. The camera will capture a frame and the frame will </a:t>
              </a:r>
            </a:p>
            <a:p>
              <a:r>
                <a:rPr lang="en-IN" sz="4200" dirty="0"/>
                <a:t>convert to grayscale to increase quickness and accuracy. </a:t>
              </a:r>
            </a:p>
            <a:p>
              <a:r>
                <a:rPr lang="en-IN" sz="4200" dirty="0"/>
                <a:t>Objects are detected via canny edge detector algorithm. It is used to detect only one object or multiple objects. By the help of canny edge detector, the converted image will be processed. The canny edge algorithm scans the entire image. After that, execute dilation and erosion algorithm to close holes among edges in the edge frame.</a:t>
              </a:r>
            </a:p>
          </p:txBody>
        </p:sp>
      </p:grpSp>
      <p:sp>
        <p:nvSpPr>
          <p:cNvPr id="53" name="Rectangle 52"/>
          <p:cNvSpPr/>
          <p:nvPr/>
        </p:nvSpPr>
        <p:spPr>
          <a:xfrm>
            <a:off x="0" y="41469531"/>
            <a:ext cx="30267275" cy="249113"/>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defPPr>
              <a:defRPr kern="1200" smtId="4294967295"/>
            </a:defPPr>
          </a:lstStyle>
          <a:p>
            <a:pPr algn="ctr"/>
            <a:endParaRPr lang="en-US" sz="10900"/>
          </a:p>
        </p:txBody>
      </p:sp>
      <p:sp>
        <p:nvSpPr>
          <p:cNvPr id="54" name="Text Placeholder 5"/>
          <p:cNvSpPr>
            <a:spLocks noGrp="1"/>
          </p:cNvSpPr>
          <p:nvPr>
            <p:ph type="body" sz="quarter" idx="10"/>
          </p:nvPr>
        </p:nvSpPr>
        <p:spPr>
          <a:xfrm>
            <a:off x="2843046" y="46037"/>
            <a:ext cx="24270373" cy="2649111"/>
          </a:xfrm>
        </p:spPr>
        <p:txBody>
          <a:bodyPr>
            <a:normAutofit fontScale="77500" lnSpcReduction="20000"/>
          </a:bodyPr>
          <a:lstStyle>
            <a:defPPr>
              <a:defRPr kern="1200" smtId="4294967295"/>
            </a:defPPr>
          </a:lstStyle>
          <a:p>
            <a:pPr>
              <a:lnSpc>
                <a:spcPct val="120000"/>
              </a:lnSpc>
            </a:pPr>
            <a:r>
              <a:rPr lang="en-US" sz="9600" i="0" dirty="0">
                <a:effectLst/>
              </a:rPr>
              <a:t>Size measuring of objects in an image</a:t>
            </a:r>
          </a:p>
          <a:p>
            <a:pPr>
              <a:lnSpc>
                <a:spcPct val="120000"/>
              </a:lnSpc>
            </a:pPr>
            <a:r>
              <a:rPr lang="en-IN" sz="7300" b="0" i="0" dirty="0">
                <a:effectLst/>
              </a:rPr>
              <a:t>Third Year Project Poster, Fall 2019, Bennett University, Greater Noida, India</a:t>
            </a:r>
            <a:endParaRPr lang="en-US" sz="6500" dirty="0"/>
          </a:p>
        </p:txBody>
      </p:sp>
      <p:sp>
        <p:nvSpPr>
          <p:cNvPr id="59" name="Text Placeholder 10"/>
          <p:cNvSpPr>
            <a:spLocks noGrp="1"/>
          </p:cNvSpPr>
          <p:nvPr>
            <p:ph type="body" sz="quarter" idx="11"/>
          </p:nvPr>
        </p:nvSpPr>
        <p:spPr>
          <a:xfrm>
            <a:off x="2843046" y="2270920"/>
            <a:ext cx="24270373" cy="1504096"/>
          </a:xfrm>
        </p:spPr>
        <p:txBody>
          <a:bodyPr>
            <a:normAutofit fontScale="92500" lnSpcReduction="10000"/>
          </a:bodyPr>
          <a:lstStyle>
            <a:defPPr>
              <a:defRPr kern="1200" smtId="4294967295"/>
            </a:defPPr>
          </a:lstStyle>
          <a:p>
            <a:pPr algn="ctr"/>
            <a:r>
              <a:rPr lang="en-US" sz="3600" dirty="0">
                <a:solidFill>
                  <a:schemeClr val="bg1"/>
                </a:solidFill>
              </a:rPr>
              <a:t>PANAV PRATAP SINGH TYAGI E17CSE184</a:t>
            </a:r>
          </a:p>
          <a:p>
            <a:pPr algn="ctr"/>
            <a:r>
              <a:rPr lang="en-US" sz="3600" dirty="0">
                <a:solidFill>
                  <a:schemeClr val="bg1"/>
                </a:solidFill>
              </a:rPr>
              <a:t>Dept. of Computer Science Engineering, Bennett University, India</a:t>
            </a:r>
            <a:endParaRPr lang="en-US" sz="3600" baseline="30000" dirty="0">
              <a:solidFill>
                <a:schemeClr val="bg1"/>
              </a:solidFill>
            </a:endParaRPr>
          </a:p>
        </p:txBody>
      </p:sp>
      <p:grpSp>
        <p:nvGrpSpPr>
          <p:cNvPr id="16" name="Group 15">
            <a:extLst>
              <a:ext uri="{FF2B5EF4-FFF2-40B4-BE49-F238E27FC236}">
                <a16:creationId xmlns:a16="http://schemas.microsoft.com/office/drawing/2014/main" id="{351F8E1B-DA2C-450C-B66C-90AFCFF0409B}"/>
              </a:ext>
            </a:extLst>
          </p:cNvPr>
          <p:cNvGrpSpPr/>
          <p:nvPr/>
        </p:nvGrpSpPr>
        <p:grpSpPr>
          <a:xfrm>
            <a:off x="0" y="18757805"/>
            <a:ext cx="11260977" cy="10912006"/>
            <a:chOff x="33661" y="15187476"/>
            <a:chExt cx="11260977" cy="10912006"/>
          </a:xfrm>
        </p:grpSpPr>
        <p:sp>
          <p:nvSpPr>
            <p:cNvPr id="36" name="TextBox 35">
              <a:extLst>
                <a:ext uri="{FF2B5EF4-FFF2-40B4-BE49-F238E27FC236}">
                  <a16:creationId xmlns:a16="http://schemas.microsoft.com/office/drawing/2014/main" id="{3E3D1927-871E-4336-A216-BEDD1BA53E9C}"/>
                </a:ext>
              </a:extLst>
            </p:cNvPr>
            <p:cNvSpPr txBox="1"/>
            <p:nvPr/>
          </p:nvSpPr>
          <p:spPr>
            <a:xfrm>
              <a:off x="890309" y="15187476"/>
              <a:ext cx="9410770" cy="918824"/>
            </a:xfrm>
            <a:prstGeom prst="rect">
              <a:avLst/>
            </a:prstGeom>
            <a:noFill/>
          </p:spPr>
          <p:txBody>
            <a:bodyPr wrap="square" lIns="86978" tIns="43489" rIns="86978" bIns="43489"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Solution</a:t>
              </a:r>
            </a:p>
          </p:txBody>
        </p:sp>
        <p:sp>
          <p:nvSpPr>
            <p:cNvPr id="37" name="TextBox 36">
              <a:extLst>
                <a:ext uri="{FF2B5EF4-FFF2-40B4-BE49-F238E27FC236}">
                  <a16:creationId xmlns:a16="http://schemas.microsoft.com/office/drawing/2014/main" id="{82623969-6444-4E08-9DE2-47B0DFE3AD1B}"/>
                </a:ext>
              </a:extLst>
            </p:cNvPr>
            <p:cNvSpPr txBox="1"/>
            <p:nvPr/>
          </p:nvSpPr>
          <p:spPr>
            <a:xfrm>
              <a:off x="33661" y="16316693"/>
              <a:ext cx="11260977" cy="9782789"/>
            </a:xfrm>
            <a:prstGeom prst="rect">
              <a:avLst/>
            </a:prstGeom>
            <a:noFill/>
          </p:spPr>
          <p:txBody>
            <a:bodyPr wrap="square" lIns="86978" tIns="43489" rIns="86978" bIns="43489" rtlCol="0">
              <a:spAutoFit/>
            </a:bodyPr>
            <a:lstStyle>
              <a:defPPr>
                <a:defRPr kern="1200" smtId="4294967295"/>
              </a:defPPr>
            </a:lstStyle>
            <a:p>
              <a:r>
                <a:rPr lang="en-IN" sz="4200" dirty="0"/>
                <a:t>We suggested an object measurement technique for real-time video by utilizing OpenCV libraries and </a:t>
              </a:r>
              <a:r>
                <a:rPr lang="en-IN" sz="4200" dirty="0" err="1"/>
                <a:t>includesthe</a:t>
              </a:r>
              <a:r>
                <a:rPr lang="en-IN" sz="4200" dirty="0"/>
                <a:t> canny edge detection, dilation, and erosion algorithms. The suggested technique comprises of four stages: (1) identifying an object to be measured by using canny edge detection algorithm, (2) using morphological operators includes dilation and erosion algorithm to close gaps between edges, (3) find and sort contours, (4) measuring the dimensions of objects. In the implementation of the proposed technique, we designed a system that used OpenCV. The </a:t>
              </a:r>
            </a:p>
            <a:p>
              <a:r>
                <a:rPr lang="en-IN" sz="4200" dirty="0"/>
                <a:t>proposed technique was nearly achieved 98% success in determines the size of the objects.</a:t>
              </a:r>
            </a:p>
            <a:p>
              <a:endParaRPr lang="en-IN" sz="4200" dirty="0"/>
            </a:p>
          </p:txBody>
        </p:sp>
      </p:grpSp>
      <p:sp>
        <p:nvSpPr>
          <p:cNvPr id="58" name="TextBox 57">
            <a:extLst>
              <a:ext uri="{FF2B5EF4-FFF2-40B4-BE49-F238E27FC236}">
                <a16:creationId xmlns:a16="http://schemas.microsoft.com/office/drawing/2014/main" id="{4AC119C4-F93A-4BF9-8521-02C1258192FE}"/>
              </a:ext>
            </a:extLst>
          </p:cNvPr>
          <p:cNvSpPr txBox="1"/>
          <p:nvPr/>
        </p:nvSpPr>
        <p:spPr>
          <a:xfrm>
            <a:off x="10968403" y="4577107"/>
            <a:ext cx="11430000" cy="923330"/>
          </a:xfrm>
          <a:prstGeom prst="rect">
            <a:avLst/>
          </a:prstGeom>
          <a:noFill/>
        </p:spPr>
        <p:txBody>
          <a:bodyPr wrap="square"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Techniques Utilized</a:t>
            </a:r>
          </a:p>
        </p:txBody>
      </p:sp>
      <p:grpSp>
        <p:nvGrpSpPr>
          <p:cNvPr id="10" name="Group 9">
            <a:extLst>
              <a:ext uri="{FF2B5EF4-FFF2-40B4-BE49-F238E27FC236}">
                <a16:creationId xmlns:a16="http://schemas.microsoft.com/office/drawing/2014/main" id="{0550053C-FB20-4A58-847C-26D5F00E5177}"/>
              </a:ext>
            </a:extLst>
          </p:cNvPr>
          <p:cNvGrpSpPr/>
          <p:nvPr/>
        </p:nvGrpSpPr>
        <p:grpSpPr>
          <a:xfrm>
            <a:off x="11260977" y="31353405"/>
            <a:ext cx="18710134" cy="7462041"/>
            <a:chOff x="11260977" y="26857371"/>
            <a:chExt cx="18710134" cy="7462041"/>
          </a:xfrm>
        </p:grpSpPr>
        <p:sp>
          <p:nvSpPr>
            <p:cNvPr id="73" name="TextBox 72">
              <a:extLst>
                <a:ext uri="{FF2B5EF4-FFF2-40B4-BE49-F238E27FC236}">
                  <a16:creationId xmlns:a16="http://schemas.microsoft.com/office/drawing/2014/main" id="{FACBAB07-FAFA-40DC-B856-693C23B581D2}"/>
                </a:ext>
              </a:extLst>
            </p:cNvPr>
            <p:cNvSpPr txBox="1"/>
            <p:nvPr/>
          </p:nvSpPr>
          <p:spPr>
            <a:xfrm>
              <a:off x="11260977" y="26857371"/>
              <a:ext cx="17654022" cy="923330"/>
            </a:xfrm>
            <a:prstGeom prst="rect">
              <a:avLst/>
            </a:prstGeom>
            <a:noFill/>
          </p:spPr>
          <p:txBody>
            <a:bodyPr wrap="square"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Conclusion </a:t>
              </a:r>
            </a:p>
          </p:txBody>
        </p:sp>
        <p:sp>
          <p:nvSpPr>
            <p:cNvPr id="74" name="TextBox 73">
              <a:extLst>
                <a:ext uri="{FF2B5EF4-FFF2-40B4-BE49-F238E27FC236}">
                  <a16:creationId xmlns:a16="http://schemas.microsoft.com/office/drawing/2014/main" id="{E6475544-15EC-432B-9BAD-3DC7CF2E73EE}"/>
                </a:ext>
              </a:extLst>
            </p:cNvPr>
            <p:cNvSpPr txBox="1"/>
            <p:nvPr/>
          </p:nvSpPr>
          <p:spPr>
            <a:xfrm>
              <a:off x="11440700" y="27825327"/>
              <a:ext cx="18530411" cy="6494085"/>
            </a:xfrm>
            <a:prstGeom prst="rect">
              <a:avLst/>
            </a:prstGeom>
            <a:noFill/>
          </p:spPr>
          <p:txBody>
            <a:bodyPr wrap="square" rtlCol="0">
              <a:spAutoFit/>
            </a:bodyPr>
            <a:lstStyle>
              <a:defPPr>
                <a:defRPr kern="1200" smtId="4294967295"/>
              </a:defPPr>
            </a:lstStyle>
            <a:p>
              <a:r>
                <a:rPr lang="en-IN" sz="4000" dirty="0"/>
                <a:t>a powerful real time object measurement method is proposed for industrial systems. In the offered system, Computer Vision used to detect and measure objects. The system can detect and measure objects in a real time video. After the object has been detected by using canny edge detector, the size is obtained for each object by using OpenCV functions. We enhanced the canny edge detector algorithm through utilizing Morphological operations. This procedure benefits to eliminate extra noises. Furthermore, whereas eliminating the extra noises it likewise smoothens the shape and keeps the outline and size of each object. Thus, the outlines of the different objects in the scene were kept.</a:t>
              </a:r>
            </a:p>
            <a:p>
              <a:endParaRPr lang="en-IN" sz="4000" dirty="0">
                <a:solidFill>
                  <a:schemeClr val="tx1">
                    <a:lumMod val="65000"/>
                    <a:lumOff val="35000"/>
                  </a:schemeClr>
                </a:solidFill>
                <a:cs typeface="Arial" pitchFamily="34" charset="0"/>
              </a:endParaRPr>
            </a:p>
          </p:txBody>
        </p:sp>
      </p:grpSp>
      <p:grpSp>
        <p:nvGrpSpPr>
          <p:cNvPr id="13" name="Group 12">
            <a:extLst>
              <a:ext uri="{FF2B5EF4-FFF2-40B4-BE49-F238E27FC236}">
                <a16:creationId xmlns:a16="http://schemas.microsoft.com/office/drawing/2014/main" id="{4F1053C7-1459-42C4-B2C3-23C7FD4FF8BB}"/>
              </a:ext>
            </a:extLst>
          </p:cNvPr>
          <p:cNvGrpSpPr/>
          <p:nvPr/>
        </p:nvGrpSpPr>
        <p:grpSpPr>
          <a:xfrm>
            <a:off x="11426467" y="37817643"/>
            <a:ext cx="17810547" cy="3515135"/>
            <a:chOff x="11433624" y="38503209"/>
            <a:chExt cx="18522575" cy="3515135"/>
          </a:xfrm>
        </p:grpSpPr>
        <p:sp>
          <p:nvSpPr>
            <p:cNvPr id="78" name="TextBox 77">
              <a:extLst>
                <a:ext uri="{FF2B5EF4-FFF2-40B4-BE49-F238E27FC236}">
                  <a16:creationId xmlns:a16="http://schemas.microsoft.com/office/drawing/2014/main" id="{8DCD019D-22C7-4A59-8E34-5A7D17BBF0D2}"/>
                </a:ext>
              </a:extLst>
            </p:cNvPr>
            <p:cNvSpPr txBox="1"/>
            <p:nvPr/>
          </p:nvSpPr>
          <p:spPr>
            <a:xfrm>
              <a:off x="11433624" y="38503209"/>
              <a:ext cx="17750676" cy="923330"/>
            </a:xfrm>
            <a:prstGeom prst="rect">
              <a:avLst/>
            </a:prstGeom>
            <a:noFill/>
          </p:spPr>
          <p:txBody>
            <a:bodyPr wrap="square"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Future Work</a:t>
              </a:r>
            </a:p>
          </p:txBody>
        </p:sp>
        <p:sp>
          <p:nvSpPr>
            <p:cNvPr id="79" name="TextBox 78">
              <a:extLst>
                <a:ext uri="{FF2B5EF4-FFF2-40B4-BE49-F238E27FC236}">
                  <a16:creationId xmlns:a16="http://schemas.microsoft.com/office/drawing/2014/main" id="{ED52BF26-3572-4169-9779-860C042BD47C}"/>
                </a:ext>
              </a:extLst>
            </p:cNvPr>
            <p:cNvSpPr txBox="1"/>
            <p:nvPr/>
          </p:nvSpPr>
          <p:spPr>
            <a:xfrm>
              <a:off x="11443774" y="39340688"/>
              <a:ext cx="18512425" cy="2677656"/>
            </a:xfrm>
            <a:prstGeom prst="rect">
              <a:avLst/>
            </a:prstGeom>
            <a:noFill/>
          </p:spPr>
          <p:txBody>
            <a:bodyPr wrap="square" rtlCol="0">
              <a:spAutoFit/>
            </a:bodyPr>
            <a:lstStyle>
              <a:defPPr>
                <a:defRPr kern="1200" smtId="4294967295"/>
              </a:defPPr>
            </a:lstStyle>
            <a:p>
              <a:pPr algn="just"/>
              <a:r>
                <a:rPr lang="en-IN" sz="4200" dirty="0">
                  <a:cs typeface="Arial" pitchFamily="34" charset="0"/>
                </a:rPr>
                <a:t>I am planning to use raspberry pi and its on board camera for real time object detection and is measurement even a real time pre-recorded video.</a:t>
              </a:r>
            </a:p>
            <a:p>
              <a:pPr algn="just"/>
              <a:r>
                <a:rPr lang="en-IN" sz="4200" dirty="0">
                  <a:cs typeface="Arial" pitchFamily="34" charset="0"/>
                </a:rPr>
                <a:t>Also using the </a:t>
              </a:r>
              <a:r>
                <a:rPr lang="en-IN" sz="4200" dirty="0" err="1">
                  <a:cs typeface="Arial" pitchFamily="34" charset="0"/>
                </a:rPr>
                <a:t>ip</a:t>
              </a:r>
              <a:r>
                <a:rPr lang="en-IN" sz="4200" dirty="0">
                  <a:cs typeface="Arial" pitchFamily="34" charset="0"/>
                </a:rPr>
                <a:t> camera and an internet connection for real time transmission of feed from a mobile camera and detection.</a:t>
              </a:r>
            </a:p>
          </p:txBody>
        </p:sp>
      </p:grpSp>
      <p:sp>
        <p:nvSpPr>
          <p:cNvPr id="35" name="TextBox 34">
            <a:extLst>
              <a:ext uri="{FF2B5EF4-FFF2-40B4-BE49-F238E27FC236}">
                <a16:creationId xmlns:a16="http://schemas.microsoft.com/office/drawing/2014/main" id="{8E3FC77B-9BA9-4133-B761-C9F8BC6FA89F}"/>
              </a:ext>
            </a:extLst>
          </p:cNvPr>
          <p:cNvSpPr txBox="1"/>
          <p:nvPr/>
        </p:nvSpPr>
        <p:spPr>
          <a:xfrm>
            <a:off x="23008621" y="5323042"/>
            <a:ext cx="6907582" cy="6647974"/>
          </a:xfrm>
          <a:prstGeom prst="rect">
            <a:avLst/>
          </a:prstGeom>
          <a:noFill/>
        </p:spPr>
        <p:txBody>
          <a:bodyPr wrap="square" rtlCol="0">
            <a:spAutoFit/>
          </a:bodyPr>
          <a:lstStyle>
            <a:defPPr>
              <a:defRPr kern="1200" smtId="4294967295"/>
            </a:defPPr>
          </a:lstStyle>
          <a:p>
            <a:r>
              <a:rPr lang="en-IN" sz="4200" dirty="0"/>
              <a:t>To briefly summarize object measurement, after edge detection and close any gaps between edges, we detect contours by using an OpenCV function that is cv2.findContours to find the shapes of the objects in the edge</a:t>
            </a:r>
          </a:p>
          <a:p>
            <a:pPr algn="just"/>
            <a:endParaRPr lang="en-IN" sz="4800" dirty="0">
              <a:solidFill>
                <a:schemeClr val="tx1">
                  <a:lumMod val="65000"/>
                  <a:lumOff val="35000"/>
                </a:schemeClr>
              </a:solidFill>
              <a:cs typeface="Arial" pitchFamily="34" charset="0"/>
            </a:endParaRPr>
          </a:p>
        </p:txBody>
      </p:sp>
      <p:pic>
        <p:nvPicPr>
          <p:cNvPr id="7" name="Picture 6" descr="A close up of a logo&#10;&#10;Description automatically generated">
            <a:extLst>
              <a:ext uri="{FF2B5EF4-FFF2-40B4-BE49-F238E27FC236}">
                <a16:creationId xmlns:a16="http://schemas.microsoft.com/office/drawing/2014/main" id="{8C9E0E99-5065-4599-BD2F-4D42C59B85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01203" y="5486207"/>
            <a:ext cx="2465917" cy="4510573"/>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F11DBD0E-209B-4F49-9F59-49879B494A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63739" y="6170896"/>
            <a:ext cx="3825884" cy="3825884"/>
          </a:xfrm>
          <a:prstGeom prst="rect">
            <a:avLst/>
          </a:prstGeom>
        </p:spPr>
      </p:pic>
      <p:sp>
        <p:nvSpPr>
          <p:cNvPr id="42" name="TextBox 41">
            <a:extLst>
              <a:ext uri="{FF2B5EF4-FFF2-40B4-BE49-F238E27FC236}">
                <a16:creationId xmlns:a16="http://schemas.microsoft.com/office/drawing/2014/main" id="{2B3BD7B9-CC7D-4962-9B3A-31EC7A94DE9E}"/>
              </a:ext>
            </a:extLst>
          </p:cNvPr>
          <p:cNvSpPr txBox="1"/>
          <p:nvPr/>
        </p:nvSpPr>
        <p:spPr>
          <a:xfrm>
            <a:off x="11261519" y="15758319"/>
            <a:ext cx="11430000" cy="923330"/>
          </a:xfrm>
          <a:prstGeom prst="rect">
            <a:avLst/>
          </a:prstGeom>
          <a:noFill/>
        </p:spPr>
        <p:txBody>
          <a:bodyPr wrap="square"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User Interface/Demo Snapshots</a:t>
            </a:r>
          </a:p>
        </p:txBody>
      </p:sp>
      <p:pic>
        <p:nvPicPr>
          <p:cNvPr id="18" name="Picture 17" descr="A close up of a sign&#10;&#10;Description automatically generated">
            <a:extLst>
              <a:ext uri="{FF2B5EF4-FFF2-40B4-BE49-F238E27FC236}">
                <a16:creationId xmlns:a16="http://schemas.microsoft.com/office/drawing/2014/main" id="{4AAE5FE4-4D5F-4291-9C64-E734738DA9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13419" y="275823"/>
            <a:ext cx="2857692" cy="3339628"/>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A77392D-54A0-2B47-BCCD-C6BE2C9A19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50949" y="6481485"/>
            <a:ext cx="3705638" cy="3272736"/>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F2B88B21-93C3-3247-821F-1381650A9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723" y="29539561"/>
            <a:ext cx="8899361" cy="11402413"/>
          </a:xfrm>
          <a:prstGeom prst="rect">
            <a:avLst/>
          </a:prstGeom>
        </p:spPr>
      </p:pic>
      <p:pic>
        <p:nvPicPr>
          <p:cNvPr id="38" name="Picture 37" descr="A picture containing cup, indoor, table, coffee&#10;&#10;Description automatically generated">
            <a:extLst>
              <a:ext uri="{FF2B5EF4-FFF2-40B4-BE49-F238E27FC236}">
                <a16:creationId xmlns:a16="http://schemas.microsoft.com/office/drawing/2014/main" id="{2F9B8648-B62F-3D4A-89E3-2495DB4433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26467" y="16730330"/>
            <a:ext cx="9859530" cy="6806621"/>
          </a:xfrm>
          <a:prstGeom prst="rect">
            <a:avLst/>
          </a:prstGeom>
        </p:spPr>
      </p:pic>
      <p:pic>
        <p:nvPicPr>
          <p:cNvPr id="40" name="Picture 39" descr="A picture containing black, sitting, photo, food&#10;&#10;Description automatically generated">
            <a:extLst>
              <a:ext uri="{FF2B5EF4-FFF2-40B4-BE49-F238E27FC236}">
                <a16:creationId xmlns:a16="http://schemas.microsoft.com/office/drawing/2014/main" id="{44C584CF-104B-C440-9E32-E501A72540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616272" y="16730330"/>
            <a:ext cx="9651003" cy="6806621"/>
          </a:xfrm>
          <a:prstGeom prst="rect">
            <a:avLst/>
          </a:prstGeom>
        </p:spPr>
      </p:pic>
      <p:pic>
        <p:nvPicPr>
          <p:cNvPr id="47" name="Picture 46" descr="A picture containing clock&#10;&#10;Description automatically generated">
            <a:extLst>
              <a:ext uri="{FF2B5EF4-FFF2-40B4-BE49-F238E27FC236}">
                <a16:creationId xmlns:a16="http://schemas.microsoft.com/office/drawing/2014/main" id="{B7B8F166-A3F3-4D43-9360-9A2393CE9E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36227" y="23661338"/>
            <a:ext cx="9180045" cy="7404010"/>
          </a:xfrm>
          <a:prstGeom prst="rect">
            <a:avLst/>
          </a:prstGeom>
        </p:spPr>
      </p:pic>
      <p:pic>
        <p:nvPicPr>
          <p:cNvPr id="55" name="Picture 54" descr="A picture containing monitor, meter&#10;&#10;Description automatically generated">
            <a:extLst>
              <a:ext uri="{FF2B5EF4-FFF2-40B4-BE49-F238E27FC236}">
                <a16:creationId xmlns:a16="http://schemas.microsoft.com/office/drawing/2014/main" id="{6C212CCB-3CFF-314F-925F-215A70A178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606891" y="23663516"/>
            <a:ext cx="10430044" cy="7355831"/>
          </a:xfrm>
          <a:prstGeom prst="rect">
            <a:avLst/>
          </a:prstGeom>
        </p:spPr>
      </p:pic>
      <p:pic>
        <p:nvPicPr>
          <p:cNvPr id="57" name="Picture 56" descr="A screenshot of a cell phone&#10;&#10;Description automatically generated">
            <a:extLst>
              <a:ext uri="{FF2B5EF4-FFF2-40B4-BE49-F238E27FC236}">
                <a16:creationId xmlns:a16="http://schemas.microsoft.com/office/drawing/2014/main" id="{A14338F0-370C-CB46-8426-EA6819A1F39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04737" y="20317619"/>
            <a:ext cx="5257800" cy="2159000"/>
          </a:xfrm>
          <a:prstGeom prst="rect">
            <a:avLst/>
          </a:prstGeom>
        </p:spPr>
      </p:pic>
      <p:pic>
        <p:nvPicPr>
          <p:cNvPr id="67" name="Picture 66" descr="A screenshot of a cell phone&#10;&#10;Description automatically generated">
            <a:extLst>
              <a:ext uri="{FF2B5EF4-FFF2-40B4-BE49-F238E27FC236}">
                <a16:creationId xmlns:a16="http://schemas.microsoft.com/office/drawing/2014/main" id="{BB427879-44C2-5E4A-92BD-E04DC731DD6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596242" y="11323226"/>
            <a:ext cx="13755810" cy="4386411"/>
          </a:xfrm>
          <a:prstGeom prst="rect">
            <a:avLst/>
          </a:prstGeom>
        </p:spPr>
      </p:pic>
    </p:spTree>
    <p:extLst>
      <p:ext uri="{BB962C8B-B14F-4D97-AF65-F5344CB8AC3E}">
        <p14:creationId xmlns:p14="http://schemas.microsoft.com/office/powerpoint/2010/main" val="259782753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TotalTime>
  <Words>509</Words>
  <Application>Microsoft Macintosh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Office Theme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Example Of A Sample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PANAV PRATAPSINGH TYAGI</cp:lastModifiedBy>
  <cp:revision>56</cp:revision>
  <cp:lastPrinted>2012-08-02T18:03:39Z</cp:lastPrinted>
  <dcterms:modified xsi:type="dcterms:W3CDTF">2019-10-31T12:20:28Z</dcterms:modified>
  <cp:category>scientific poster template</cp:category>
</cp:coreProperties>
</file>