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1" r:id="rId6"/>
    <p:sldId id="262" r:id="rId7"/>
    <p:sldId id="263" r:id="rId8"/>
    <p:sldId id="264" r:id="rId9"/>
    <p:sldId id="265" r:id="rId10"/>
    <p:sldId id="266" r:id="rId11"/>
  </p:sldIdLst>
  <p:sldSz cx="9144000" cy="5143500" type="screen16x9"/>
  <p:notesSz cx="6858000" cy="9144000"/>
  <p:embeddedFontLst>
    <p:embeddedFont>
      <p:font typeface="Lato" panose="020F0502020204030203" pitchFamily="34" charset="77"/>
      <p:regular r:id="rId13"/>
      <p:bold r:id="rId14"/>
      <p:italic r:id="rId15"/>
      <p:boldItalic r:id="rId16"/>
    </p:embeddedFont>
    <p:embeddedFont>
      <p:font typeface="Montserrat" pitchFamily="2"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3"/>
  </p:normalViewPr>
  <p:slideViewPr>
    <p:cSldViewPr snapToGrid="0">
      <p:cViewPr varScale="1">
        <p:scale>
          <a:sx n="156" d="100"/>
          <a:sy n="156" d="100"/>
        </p:scale>
        <p:origin x="36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55abf6a4a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55abf6a4a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55abf6a4a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55abf6a4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55abf6a4a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55abf6a4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55abf6a4a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55abf6a4a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55abf6a4a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55abf6a4a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55abf6a4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55abf6a4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55abf6a4a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55abf6a4a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55abf6a4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55abf6a4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55abf6a4a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55abf6a4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47750" y="1578400"/>
            <a:ext cx="54069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Feedback-Analyser</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Zardicate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2518250" y="1969525"/>
            <a:ext cx="7038900" cy="212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Thank You</a:t>
            </a:r>
            <a:endParaRPr sz="3000"/>
          </a:p>
          <a:p>
            <a:pPr marL="0" lvl="0" indent="0" algn="l" rtl="0">
              <a:spcBef>
                <a:spcPts val="0"/>
              </a:spcBef>
              <a:spcAft>
                <a:spcPts val="0"/>
              </a:spcAft>
              <a:buNone/>
            </a:pPr>
            <a:r>
              <a:rPr lang="en" sz="3000"/>
              <a:t>~ Team Zardicate</a:t>
            </a:r>
            <a:endParaRPr sz="3000"/>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41" name="Google Shape;141;p14"/>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dirty="0">
                <a:solidFill>
                  <a:srgbClr val="FFFFFF"/>
                </a:solidFill>
                <a:latin typeface="Arial"/>
                <a:ea typeface="Arial"/>
                <a:cs typeface="Arial"/>
                <a:sym typeface="Arial"/>
              </a:rPr>
              <a:t>Every company/brand wants to improve their products we can help them by finding the problems and best part of their product by using the user feedback . But when your product has bulk of reviews/feedbacks it gets difficult to figure out the main problem manually. So we need something more technical to figure out the problem</a:t>
            </a:r>
            <a:endParaRPr sz="2400"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dirty="0"/>
              <a:t>The motivation for doing this project was primarily an interest in undertaking a challenging project in an interesting area of research. The opportunity to learn about a new area of computing not covered in lectures was appealing. This area is possibly an area that I might study at postgraduate level.</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Constraints</a:t>
            </a:r>
            <a:endParaRPr dirty="0"/>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spcAft>
                <a:spcPts val="1600"/>
              </a:spcAft>
              <a:buNone/>
            </a:pPr>
            <a:r>
              <a:rPr lang="en-IN" sz="1600" dirty="0"/>
              <a:t>.txt  test feedback files were not easily available.</a:t>
            </a:r>
          </a:p>
          <a:p>
            <a:pPr marL="0" lvl="0" indent="0">
              <a:spcAft>
                <a:spcPts val="1600"/>
              </a:spcAft>
              <a:buNone/>
            </a:pPr>
            <a:r>
              <a:rPr lang="en-IN" sz="1600" dirty="0"/>
              <a:t>Faced difficulty in analysing the text tables and choosing appropriate keywords.</a:t>
            </a:r>
          </a:p>
          <a:p>
            <a:pPr marL="0" lvl="0" indent="0" algn="l" rtl="0">
              <a:spcBef>
                <a:spcPts val="0"/>
              </a:spcBef>
              <a:spcAft>
                <a:spcPts val="1600"/>
              </a:spcAft>
              <a:buNone/>
            </a:pPr>
            <a:r>
              <a:rPr lang="en-US" sz="1600" dirty="0"/>
              <a:t>Dictionaries of Abbreviations adjectives synonyms antonyms  were not easily available</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Outcomes</a:t>
            </a:r>
            <a:endParaRPr/>
          </a:p>
        </p:txBody>
      </p:sp>
      <p:sp>
        <p:nvSpPr>
          <p:cNvPr id="165" name="Google Shape;165;p18"/>
          <p:cNvSpPr txBox="1">
            <a:spLocks noGrp="1"/>
          </p:cNvSpPr>
          <p:nvPr>
            <p:ph type="body" idx="1"/>
          </p:nvPr>
        </p:nvSpPr>
        <p:spPr>
          <a:xfrm>
            <a:off x="1297500" y="1485907"/>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dirty="0">
                <a:solidFill>
                  <a:srgbClr val="FFFFFF"/>
                </a:solidFill>
                <a:latin typeface="Arial"/>
                <a:ea typeface="Arial"/>
                <a:cs typeface="Arial"/>
                <a:sym typeface="Arial"/>
              </a:rPr>
              <a:t>Our product basically takes feedback of bulk data such as comments or reviews of products given by enormous number of people and filter feedback(like we can get data of specific field, like it can sort out review of hotels staff from bulk hotel reviews </a:t>
            </a:r>
            <a:endParaRPr sz="2400"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Members</a:t>
            </a:r>
            <a:endParaRPr/>
          </a:p>
        </p:txBody>
      </p:sp>
      <p:sp>
        <p:nvSpPr>
          <p:cNvPr id="171" name="Google Shape;171;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600" dirty="0"/>
              <a:t>Abhinav Rastogi (E17CSE037)</a:t>
            </a:r>
            <a:endParaRPr sz="1600" dirty="0"/>
          </a:p>
          <a:p>
            <a:pPr marL="457200" lvl="0" indent="-311150" algn="l" rtl="0">
              <a:spcBef>
                <a:spcPts val="0"/>
              </a:spcBef>
              <a:spcAft>
                <a:spcPts val="0"/>
              </a:spcAft>
              <a:buSzPts val="1300"/>
              <a:buChar char="●"/>
            </a:pPr>
            <a:r>
              <a:rPr lang="en" sz="1600" dirty="0"/>
              <a:t>Panav Singh Tyagi (E17CSE184)</a:t>
            </a:r>
            <a:endParaRPr sz="1600" dirty="0"/>
          </a:p>
          <a:p>
            <a:pPr marL="457200" lvl="0" indent="-311150" algn="l" rtl="0">
              <a:spcBef>
                <a:spcPts val="0"/>
              </a:spcBef>
              <a:spcAft>
                <a:spcPts val="0"/>
              </a:spcAft>
              <a:buSzPts val="1300"/>
              <a:buChar char="●"/>
            </a:pPr>
            <a:r>
              <a:rPr lang="en" sz="1600" dirty="0"/>
              <a:t>Pratinav Verma (E17CSE087)</a:t>
            </a:r>
            <a:endParaRPr sz="1600" dirty="0"/>
          </a:p>
          <a:p>
            <a:pPr marL="457200" lvl="0" indent="-311150" algn="l" rtl="0">
              <a:spcBef>
                <a:spcPts val="0"/>
              </a:spcBef>
              <a:spcAft>
                <a:spcPts val="0"/>
              </a:spcAft>
              <a:buSzPts val="1300"/>
              <a:buChar char="●"/>
            </a:pPr>
            <a:r>
              <a:rPr lang="en" sz="1600" dirty="0"/>
              <a:t>Madhav </a:t>
            </a:r>
            <a:r>
              <a:rPr lang="en" sz="1600" dirty="0" err="1"/>
              <a:t>Ginoria</a:t>
            </a:r>
            <a:r>
              <a:rPr lang="en" sz="1600" dirty="0"/>
              <a:t> (E17CSE186)</a:t>
            </a:r>
            <a:endParaRPr sz="1600" dirty="0"/>
          </a:p>
          <a:p>
            <a:pPr marL="457200" lvl="0" indent="-311150" algn="l" rtl="0">
              <a:spcBef>
                <a:spcPts val="0"/>
              </a:spcBef>
              <a:spcAft>
                <a:spcPts val="0"/>
              </a:spcAft>
              <a:buSzPts val="1300"/>
              <a:buChar char="●"/>
            </a:pPr>
            <a:r>
              <a:rPr lang="en" sz="1600" dirty="0" err="1"/>
              <a:t>Sidhanth</a:t>
            </a:r>
            <a:r>
              <a:rPr lang="en" sz="1600" dirty="0"/>
              <a:t> Singh (E17CSE073)</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Tech-Used</a:t>
            </a:r>
            <a:endParaRPr/>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t>Python</a:t>
            </a:r>
          </a:p>
          <a:p>
            <a:pPr marL="0" lvl="0" indent="0" algn="l" rtl="0">
              <a:spcBef>
                <a:spcPts val="0"/>
              </a:spcBef>
              <a:spcAft>
                <a:spcPts val="1600"/>
              </a:spcAft>
              <a:buNone/>
            </a:pPr>
            <a:r>
              <a:rPr lang="en-US" sz="1600" dirty="0"/>
              <a:t>Natural language processing</a:t>
            </a:r>
            <a:endParaRPr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Approach</a:t>
            </a:r>
            <a:endParaRPr dirty="0"/>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r>
              <a:rPr lang="en-IN" sz="1600" dirty="0"/>
              <a:t>The team has used an agile approach. Our team  gathered requirements and create a high-level development plan at the onset of the project and then implemented the gathered requirements over three iterations. </a:t>
            </a:r>
            <a:endParaRPr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Faced</a:t>
            </a:r>
            <a:endParaRPr/>
          </a:p>
        </p:txBody>
      </p:sp>
      <p:sp>
        <p:nvSpPr>
          <p:cNvPr id="189" name="Google Shape;189;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spcAft>
                <a:spcPts val="1600"/>
              </a:spcAft>
              <a:buNone/>
            </a:pPr>
            <a:r>
              <a:rPr lang="en-IN" sz="1600" dirty="0"/>
              <a:t>.txt  test feedback files were not easily available.</a:t>
            </a:r>
          </a:p>
          <a:p>
            <a:pPr marL="0" lvl="0" indent="0">
              <a:spcAft>
                <a:spcPts val="1600"/>
              </a:spcAft>
              <a:buNone/>
            </a:pPr>
            <a:r>
              <a:rPr lang="en-IN" sz="1600" dirty="0"/>
              <a:t>Faced difficulty in analysing the text tables and choosing appropriate keywords.</a:t>
            </a:r>
          </a:p>
          <a:p>
            <a:pPr marL="0" indent="0">
              <a:spcAft>
                <a:spcPts val="1600"/>
              </a:spcAft>
              <a:buNone/>
            </a:pPr>
            <a:r>
              <a:rPr lang="en-IN" sz="1600" dirty="0"/>
              <a:t>Dictionaries of Abbreviations adjectives synonyms antonyms  were not easily available</a:t>
            </a:r>
          </a:p>
          <a:p>
            <a:pPr marL="0" lvl="0" indent="0" algn="l" rtl="0">
              <a:spcBef>
                <a:spcPts val="0"/>
              </a:spcBef>
              <a:spcAft>
                <a:spcPts val="1600"/>
              </a:spcAft>
              <a:buNone/>
            </a:pPr>
            <a:endParaRPr sz="1600"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308</Words>
  <Application>Microsoft Macintosh PowerPoint</Application>
  <PresentationFormat>On-screen Show (16:9)</PresentationFormat>
  <Paragraphs>29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Montserrat</vt:lpstr>
      <vt:lpstr>Lato</vt:lpstr>
      <vt:lpstr>Focus</vt:lpstr>
      <vt:lpstr>Feedback-Analyser</vt:lpstr>
      <vt:lpstr>Problem Statement</vt:lpstr>
      <vt:lpstr>Motivation</vt:lpstr>
      <vt:lpstr>Constraints</vt:lpstr>
      <vt:lpstr>Outcomes</vt:lpstr>
      <vt:lpstr>Team Members</vt:lpstr>
      <vt:lpstr>Tech-Used</vt:lpstr>
      <vt:lpstr>Approach</vt:lpstr>
      <vt:lpstr>Challenges Faced</vt:lpstr>
      <vt:lpstr>Thank You ~ Team Zardicate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Feedback-Analyser</dc:title>
  <cp:lastModifiedBy>PANAV PRATAPSINGH TYAGI</cp:lastModifiedBy>
  <cp:revision>5</cp:revision>
  <dcterms:modified xsi:type="dcterms:W3CDTF">2019-10-11T04:40:44Z</dcterms:modified>
</cp:coreProperties>
</file>